
<file path=[Content_Types].xml><?xml version="1.0" encoding="utf-8"?>
<Types xmlns="http://schemas.openxmlformats.org/package/2006/content-types">
  <Default Extension="rels" ContentType="application/vnd.openxmlformats-package.relationships+xml"/>
  <Default Extension="png" ContentType="image/png"/>
  <Default Extension="xml" ContentType="application/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6.xml" ContentType="application/vnd.openxmlformats-officedocument.presentationml.slideLayout+xml"/>
  <Override PartName="/ppt/slideLayouts/slideLayout2.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notesSlides/notesSlide2.xml" ContentType="application/vnd.openxmlformats-officedocument.presentationml.notesSlide+xml"/>
  <Override PartName="/ppt/notesSlides/notesSlide4.xml" ContentType="application/vnd.openxmlformats-officedocument.presentationml.notesSlide+xml"/>
  <Override PartName="/ppt/notesSlides/notesSlide1.xml" ContentType="application/vnd.openxmlformats-officedocument.presentationml.notesSlide+xml"/>
  <Override PartName="/ppt/notesSlides/notesSlide5.xml" ContentType="application/vnd.openxmlformats-officedocument.presentationml.notesSlide+xml"/>
  <Override PartName="/ppt/notesSlides/notesSlide3.xml" ContentType="application/vnd.openxmlformats-officedocument.presentationml.notesSlide+xml"/>
  <Override PartName="/ppt/notesMasters/notesMaster1.xml" ContentType="application/vnd.openxmlformats-officedocument.presentationml.notesMaster+xml"/>
  <Override PartName="/ppt/presentation.xml" ContentType="application/vnd.openxmlformats-officedocument.presentationml.presentation.main+xml"/>
  <Override PartName="/ppt/presProps.xml" ContentType="application/vnd.openxmlformats-officedocument.presentationml.presProps+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slideMasters/slideMaster1.xml" ContentType="application/vnd.openxmlformats-officedocument.presentationml.slideMaster+xml"/>
  <Override PartName="/ppt/slides/slide1.xml" ContentType="application/vnd.openxmlformats-officedocument.presentationml.slide+xml"/>
  <Override PartName="/ppt/slides/slide4.xml" ContentType="application/vnd.openxmlformats-officedocument.presentationml.slide+xml"/>
  <Override PartName="/ppt/slides/slide2.xml" ContentType="application/vnd.openxmlformats-officedocument.presentationml.slide+xml"/>
  <Override PartName="/ppt/slides/slide5.xml" ContentType="application/vnd.openxmlformats-officedocument.presentationml.slide+xml"/>
  <Override PartName="/ppt/slides/slide3.xml" ContentType="application/vnd.openxmlformats-officedocument.presentationml.slide+xml"/>
  <Override PartName="/ppt/tableStyles.xml" ContentType="application/vnd.openxmlformats-officedocument.presentationml.tableStyles+xml"/>
</Types>
</file>

<file path=_rels/.rels><?xml version="1.0" encoding="UTF-8" standalone="yes"?><Relationships xmlns="http://schemas.openxmlformats.org/package/2006/relationships"><Relationship Target="ppt/presentation.xml" Type="http://schemas.openxmlformats.org/officeDocument/2006/relationships/officeDocument" Id="rId1"/></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aveSubsetFonts="1" autoCompressPictures="0" strictFirstAndLastChars="0">
  <p:sldMasterIdLst>
    <p:sldMasterId id="2147483654" r:id="rId4"/>
  </p:sldMasterIdLst>
  <p:notesMasterIdLst>
    <p:notesMasterId r:id="rId5"/>
  </p:notesMasterIdLst>
  <p:sldIdLst>
    <p:sldId id="256" r:id="rId6"/>
    <p:sldId id="257" r:id="rId7"/>
    <p:sldId id="258" r:id="rId8"/>
    <p:sldId id="259" r:id="rId9"/>
    <p:sldId id="260" r:id="rId10"/>
  </p:sldIdLst>
  <p:sldSz cy="5143500" cx="9144000"/>
  <p:notesSz cy="9144000" cx="6858000"/>
  <p:defaultText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90651C3A-4460-11DB-9652-00E08161165F}"/>
</file>

<file path=ppt/_rels/presentation.xml.rels><?xml version="1.0" encoding="UTF-8" standalone="yes"?><Relationships xmlns="http://schemas.openxmlformats.org/package/2006/relationships"><Relationship Target="presProps.xml" Type="http://schemas.openxmlformats.org/officeDocument/2006/relationships/presProps" Id="rId2"/><Relationship Target="theme/theme3.xml" Type="http://schemas.openxmlformats.org/officeDocument/2006/relationships/theme" Id="rId1"/><Relationship Target="slides/slide5.xml" Type="http://schemas.openxmlformats.org/officeDocument/2006/relationships/slide" Id="rId10"/><Relationship Target="slideMasters/slideMaster1.xml" Type="http://schemas.openxmlformats.org/officeDocument/2006/relationships/slideMaster" Id="rId4"/><Relationship Target="tableStyles.xml" Type="http://schemas.openxmlformats.org/officeDocument/2006/relationships/tableStyles" Id="rId3"/><Relationship Target="slides/slide4.xml" Type="http://schemas.openxmlformats.org/officeDocument/2006/relationships/slide" Id="rId9"/><Relationship Target="slides/slide1.xml" Type="http://schemas.openxmlformats.org/officeDocument/2006/relationships/slide" Id="rId6"/><Relationship Target="notesMasters/notesMaster1.xml" Type="http://schemas.openxmlformats.org/officeDocument/2006/relationships/notesMaster" Id="rId5"/><Relationship Target="slides/slide3.xml" Type="http://schemas.openxmlformats.org/officeDocument/2006/relationships/slide" Id="rId8"/><Relationship Target="slides/slide2.xml" Type="http://schemas.openxmlformats.org/officeDocument/2006/relationships/slide" Id="rId7"/></Relationships>
</file>

<file path=ppt/notesMasters/_rels/notesMaster1.xml.rels><?xml version="1.0" encoding="UTF-8" standalone="yes"?><Relationships xmlns="http://schemas.openxmlformats.org/package/2006/relationships"><Relationship Target="../theme/theme2.xml" Type="http://schemas.openxmlformats.org/officeDocument/2006/relationships/theme" Id="rId1"/></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 name="Shape 1"/>
        <p:cNvGrpSpPr/>
        <p:nvPr/>
      </p:nvGrpSpPr>
      <p:grpSpPr>
        <a:xfrm>
          <a:off y="0" x="0"/>
          <a:ext cy="0" cx="0"/>
          <a:chOff y="0" x="0"/>
          <a:chExt cy="0" cx="0"/>
        </a:xfrm>
      </p:grpSpPr>
      <p:sp>
        <p:nvSpPr>
          <p:cNvPr id="2" name="Shape 2"/>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3" name="Shape 3"/>
          <p:cNvSpPr txBox="1"/>
          <p:nvPr>
            <p:ph idx="1" type="body"/>
          </p:nvPr>
        </p:nvSpPr>
        <p:spPr>
          <a:xfrm>
            <a:off y="4343400" x="685800"/>
            <a:ext cy="4114800" cx="5486399"/>
          </a:xfrm>
          <a:prstGeom prst="rect">
            <a:avLst/>
          </a:prstGeom>
          <a:noFill/>
          <a:ln>
            <a:noFill/>
          </a:ln>
        </p:spPr>
        <p:txBody>
          <a:bodyPr bIns="91425" rIns="91425" lIns="91425" tIns="91425" anchor="t" anchorCtr="0"/>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p:txBody>
      </p:sp>
    </p:spTree>
  </p:cSld>
  <p:clrMap accent2="accent2" accent3="accent3" accent4="accent4" accent5="accent5" accent6="accent6" hlink="hlink" tx2="lt2" tx1="dk1" bg2="dk2" bg1="lt1" folHlink="folHlink" accent1="accent1"/>
</p:notesMaster>
</file>

<file path=ppt/notesSlides/_rels/notesSlide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1" name="Shape 41"/>
        <p:cNvGrpSpPr/>
        <p:nvPr/>
      </p:nvGrpSpPr>
      <p:grpSpPr>
        <a:xfrm>
          <a:off y="0" x="0"/>
          <a:ext cy="0" cx="0"/>
          <a:chOff y="0" x="0"/>
          <a:chExt cy="0" cx="0"/>
        </a:xfrm>
      </p:grpSpPr>
      <p:sp>
        <p:nvSpPr>
          <p:cNvPr id="42" name="Shape 42"/>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43" name="Shape 43"/>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8" name="Shape 48"/>
        <p:cNvGrpSpPr/>
        <p:nvPr/>
      </p:nvGrpSpPr>
      <p:grpSpPr>
        <a:xfrm>
          <a:off y="0" x="0"/>
          <a:ext cy="0" cx="0"/>
          <a:chOff y="0" x="0"/>
          <a:chExt cy="0" cx="0"/>
        </a:xfrm>
      </p:grpSpPr>
      <p:sp>
        <p:nvSpPr>
          <p:cNvPr id="49" name="Shape 49"/>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50" name="Shape 50"/>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55" name="Shape 55"/>
        <p:cNvGrpSpPr/>
        <p:nvPr/>
      </p:nvGrpSpPr>
      <p:grpSpPr>
        <a:xfrm>
          <a:off y="0" x="0"/>
          <a:ext cy="0" cx="0"/>
          <a:chOff y="0" x="0"/>
          <a:chExt cy="0" cx="0"/>
        </a:xfrm>
      </p:grpSpPr>
      <p:sp>
        <p:nvSpPr>
          <p:cNvPr id="56" name="Shape 56"/>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57" name="Shape 57"/>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63" name="Shape 63"/>
        <p:cNvGrpSpPr/>
        <p:nvPr/>
      </p:nvGrpSpPr>
      <p:grpSpPr>
        <a:xfrm>
          <a:off y="0" x="0"/>
          <a:ext cy="0" cx="0"/>
          <a:chOff y="0" x="0"/>
          <a:chExt cy="0" cx="0"/>
        </a:xfrm>
      </p:grpSpPr>
      <p:sp>
        <p:nvSpPr>
          <p:cNvPr id="64" name="Shape 64"/>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65" name="Shape 65"/>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70" name="Shape 70"/>
        <p:cNvGrpSpPr/>
        <p:nvPr/>
      </p:nvGrpSpPr>
      <p:grpSpPr>
        <a:xfrm>
          <a:off y="0" x="0"/>
          <a:ext cy="0" cx="0"/>
          <a:chOff y="0" x="0"/>
          <a:chExt cy="0" cx="0"/>
        </a:xfrm>
      </p:grpSpPr>
      <p:sp>
        <p:nvSpPr>
          <p:cNvPr id="71" name="Shape 71"/>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72" name="Shape 72"/>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2.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3.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4.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5.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6.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7" name="Shape 7"/>
        <p:cNvGrpSpPr/>
        <p:nvPr/>
      </p:nvGrpSpPr>
      <p:grpSpPr>
        <a:xfrm>
          <a:off y="0" x="0"/>
          <a:ext cy="0" cx="0"/>
          <a:chOff y="0" x="0"/>
          <a:chExt cy="0" cx="0"/>
        </a:xfrm>
      </p:grpSpPr>
      <p:sp>
        <p:nvSpPr>
          <p:cNvPr id="8" name="Shape 8"/>
          <p:cNvSpPr/>
          <p:nvPr/>
        </p:nvSpPr>
        <p:spPr>
          <a:xfrm rot="10800000" flipH="1">
            <a:off y="2984999" x="0"/>
            <a:ext cy="2158500" cx="9144000"/>
          </a:xfrm>
          <a:prstGeom prst="rect">
            <a:avLst/>
          </a:prstGeom>
          <a:solidFill>
            <a:schemeClr val="lt1"/>
          </a:solidFill>
          <a:ln>
            <a:noFill/>
          </a:ln>
        </p:spPr>
        <p:txBody>
          <a:bodyPr bIns="45700" rIns="91425" lIns="91425" tIns="45700" anchor="ctr" anchorCtr="0">
            <a:noAutofit/>
          </a:bodyPr>
          <a:lstStyle/>
          <a:p>
            <a:pPr>
              <a:spcBef>
                <a:spcPts val="0"/>
              </a:spcBef>
              <a:buNone/>
            </a:pPr>
            <a:r>
              <a:t/>
            </a:r>
            <a:endParaRPr/>
          </a:p>
        </p:txBody>
      </p:sp>
      <p:sp>
        <p:nvSpPr>
          <p:cNvPr id="9" name="Shape 9"/>
          <p:cNvSpPr/>
          <p:nvPr/>
        </p:nvSpPr>
        <p:spPr>
          <a:xfrm>
            <a:off y="2393175" x="0"/>
            <a:ext cy="590502" cx="4617372"/>
          </a:xfrm>
          <a:custGeom>
            <a:pathLst>
              <a:path w="4617373" extrusionOk="0" h="1108924">
                <a:moveTo>
                  <a:pt y="1108924" x="1199"/>
                </a:moveTo>
                <a:lnTo>
                  <a:pt y="1108924" x="4617373"/>
                </a:lnTo>
                <a:lnTo>
                  <a:pt y="0" x="0"/>
                </a:lnTo>
                <a:cubicBezTo>
                  <a:pt y="369641" x="400"/>
                  <a:pt y="739283" x="799"/>
                  <a:pt y="1108924" x="1199"/>
                </a:cubicBezTo>
                <a:close/>
              </a:path>
            </a:pathLst>
          </a:custGeom>
          <a:solidFill>
            <a:srgbClr val="FFFFFF">
              <a:alpha val="6666"/>
            </a:srgbClr>
          </a:solidFill>
          <a:ln>
            <a:noFill/>
          </a:ln>
        </p:spPr>
        <p:txBody>
          <a:bodyPr bIns="45700" rIns="91425" lIns="91425" tIns="45700" anchor="ctr" anchorCtr="0">
            <a:noAutofit/>
          </a:bodyPr>
          <a:lstStyle/>
          <a:p>
            <a:pPr>
              <a:spcBef>
                <a:spcPts val="0"/>
              </a:spcBef>
              <a:buNone/>
            </a:pPr>
            <a:r>
              <a:t/>
            </a:r>
            <a:endParaRPr/>
          </a:p>
        </p:txBody>
      </p:sp>
      <p:sp>
        <p:nvSpPr>
          <p:cNvPr id="10" name="Shape 10"/>
          <p:cNvSpPr/>
          <p:nvPr/>
        </p:nvSpPr>
        <p:spPr>
          <a:xfrm rot="10800000" flipH="1">
            <a:off y="2983958" x="0"/>
            <a:ext cy="571095" cx="4617372"/>
          </a:xfrm>
          <a:custGeom>
            <a:pathLst>
              <a:path w="4617373" extrusionOk="0" h="1108924">
                <a:moveTo>
                  <a:pt y="1108924" x="1199"/>
                </a:moveTo>
                <a:lnTo>
                  <a:pt y="1108924" x="4617373"/>
                </a:lnTo>
                <a:lnTo>
                  <a:pt y="0" x="0"/>
                </a:lnTo>
                <a:cubicBezTo>
                  <a:pt y="369641" x="400"/>
                  <a:pt y="739283" x="799"/>
                  <a:pt y="1108924" x="1199"/>
                </a:cubicBezTo>
                <a:close/>
              </a:path>
            </a:pathLst>
          </a:custGeom>
          <a:solidFill>
            <a:schemeClr val="dk1">
              <a:alpha val="7843"/>
            </a:schemeClr>
          </a:solidFill>
          <a:ln>
            <a:noFill/>
          </a:ln>
        </p:spPr>
        <p:txBody>
          <a:bodyPr bIns="45700" rIns="91425" lIns="91425" tIns="45700" anchor="ctr" anchorCtr="0">
            <a:noAutofit/>
          </a:bodyPr>
          <a:lstStyle/>
          <a:p>
            <a:pPr>
              <a:spcBef>
                <a:spcPts val="0"/>
              </a:spcBef>
              <a:buNone/>
            </a:pPr>
            <a:r>
              <a:t/>
            </a:r>
            <a:endParaRPr/>
          </a:p>
        </p:txBody>
      </p:sp>
      <p:sp>
        <p:nvSpPr>
          <p:cNvPr id="11" name="Shape 11"/>
          <p:cNvSpPr txBox="1"/>
          <p:nvPr>
            <p:ph type="ctrTitle"/>
          </p:nvPr>
        </p:nvSpPr>
        <p:spPr>
          <a:xfrm>
            <a:off y="1746892" x="685800"/>
            <a:ext cy="1238099" cx="7772400"/>
          </a:xfrm>
          <a:prstGeom prst="rect">
            <a:avLst/>
          </a:prstGeom>
        </p:spPr>
        <p:txBody>
          <a:bodyPr bIns="91425" rIns="91425" lIns="91425" tIns="91425" anchor="b" anchorCtr="0"/>
          <a:lstStyle>
            <a:lvl1pPr algn="ctr">
              <a:spcBef>
                <a:spcPts val="0"/>
              </a:spcBef>
              <a:defRPr/>
            </a:lvl1pPr>
            <a:lvl2pPr algn="ctr">
              <a:spcBef>
                <a:spcPts val="0"/>
              </a:spcBef>
              <a:defRPr/>
            </a:lvl2pPr>
            <a:lvl3pPr algn="ctr">
              <a:spcBef>
                <a:spcPts val="0"/>
              </a:spcBef>
              <a:defRPr/>
            </a:lvl3pPr>
            <a:lvl4pPr algn="ctr">
              <a:spcBef>
                <a:spcPts val="0"/>
              </a:spcBef>
              <a:defRPr/>
            </a:lvl4pPr>
            <a:lvl5pPr algn="ctr">
              <a:spcBef>
                <a:spcPts val="0"/>
              </a:spcBef>
              <a:defRPr/>
            </a:lvl5pPr>
            <a:lvl6pPr algn="ctr">
              <a:spcBef>
                <a:spcPts val="0"/>
              </a:spcBef>
              <a:defRPr/>
            </a:lvl6pPr>
            <a:lvl7pPr algn="ctr">
              <a:spcBef>
                <a:spcPts val="0"/>
              </a:spcBef>
              <a:defRPr/>
            </a:lvl7pPr>
            <a:lvl8pPr algn="ctr">
              <a:spcBef>
                <a:spcPts val="0"/>
              </a:spcBef>
              <a:defRPr/>
            </a:lvl8pPr>
            <a:lvl9pPr algn="ctr">
              <a:spcBef>
                <a:spcPts val="0"/>
              </a:spcBef>
              <a:defRPr/>
            </a:lvl9pPr>
          </a:lstStyle>
          <a:p/>
        </p:txBody>
      </p:sp>
      <p:sp>
        <p:nvSpPr>
          <p:cNvPr id="12" name="Shape 12"/>
          <p:cNvSpPr txBox="1"/>
          <p:nvPr>
            <p:ph idx="1" type="subTitle"/>
          </p:nvPr>
        </p:nvSpPr>
        <p:spPr>
          <a:xfrm>
            <a:off y="3093357" x="685800"/>
            <a:ext cy="666600" cx="7772400"/>
          </a:xfrm>
          <a:prstGeom prst="rect">
            <a:avLst/>
          </a:prstGeom>
        </p:spPr>
        <p:txBody>
          <a:bodyPr bIns="91425" rIns="91425" lIns="91425" tIns="91425" anchor="t" anchorCtr="0"/>
          <a:lstStyle>
            <a:lvl1pPr algn="ctr">
              <a:spcBef>
                <a:spcPts val="0"/>
              </a:spcBef>
              <a:buClr>
                <a:schemeClr val="dk2"/>
              </a:buClr>
              <a:buSzPct val="100000"/>
              <a:buNone/>
              <a:defRPr sz="2400" i="1">
                <a:solidFill>
                  <a:schemeClr val="dk2"/>
                </a:solidFill>
              </a:defRPr>
            </a:lvl1pPr>
            <a:lvl2pPr algn="ctr">
              <a:spcBef>
                <a:spcPts val="0"/>
              </a:spcBef>
              <a:buClr>
                <a:schemeClr val="dk2"/>
              </a:buClr>
              <a:buNone/>
              <a:defRPr i="1">
                <a:solidFill>
                  <a:schemeClr val="dk2"/>
                </a:solidFill>
              </a:defRPr>
            </a:lvl2pPr>
            <a:lvl3pPr algn="ctr">
              <a:spcBef>
                <a:spcPts val="0"/>
              </a:spcBef>
              <a:buClr>
                <a:schemeClr val="dk2"/>
              </a:buClr>
              <a:buNone/>
              <a:defRPr i="1">
                <a:solidFill>
                  <a:schemeClr val="dk2"/>
                </a:solidFill>
              </a:defRPr>
            </a:lvl3pPr>
            <a:lvl4pPr algn="ctr">
              <a:spcBef>
                <a:spcPts val="0"/>
              </a:spcBef>
              <a:buClr>
                <a:schemeClr val="dk2"/>
              </a:buClr>
              <a:buSzPct val="100000"/>
              <a:buNone/>
              <a:defRPr sz="2400" i="1">
                <a:solidFill>
                  <a:schemeClr val="dk2"/>
                </a:solidFill>
              </a:defRPr>
            </a:lvl4pPr>
            <a:lvl5pPr algn="ctr">
              <a:spcBef>
                <a:spcPts val="0"/>
              </a:spcBef>
              <a:buClr>
                <a:schemeClr val="dk2"/>
              </a:buClr>
              <a:buSzPct val="100000"/>
              <a:buNone/>
              <a:defRPr sz="2400" i="1">
                <a:solidFill>
                  <a:schemeClr val="dk2"/>
                </a:solidFill>
              </a:defRPr>
            </a:lvl5pPr>
            <a:lvl6pPr algn="ctr">
              <a:spcBef>
                <a:spcPts val="0"/>
              </a:spcBef>
              <a:buClr>
                <a:schemeClr val="dk2"/>
              </a:buClr>
              <a:buSzPct val="100000"/>
              <a:buNone/>
              <a:defRPr sz="2400" i="1">
                <a:solidFill>
                  <a:schemeClr val="dk2"/>
                </a:solidFill>
              </a:defRPr>
            </a:lvl6pPr>
            <a:lvl7pPr algn="ctr">
              <a:spcBef>
                <a:spcPts val="0"/>
              </a:spcBef>
              <a:buClr>
                <a:schemeClr val="dk2"/>
              </a:buClr>
              <a:buSzPct val="100000"/>
              <a:buNone/>
              <a:defRPr sz="2400" i="1">
                <a:solidFill>
                  <a:schemeClr val="dk2"/>
                </a:solidFill>
              </a:defRPr>
            </a:lvl7pPr>
            <a:lvl8pPr algn="ctr">
              <a:spcBef>
                <a:spcPts val="0"/>
              </a:spcBef>
              <a:buClr>
                <a:schemeClr val="dk2"/>
              </a:buClr>
              <a:buSzPct val="100000"/>
              <a:buNone/>
              <a:defRPr sz="2400" i="1">
                <a:solidFill>
                  <a:schemeClr val="dk2"/>
                </a:solidFill>
              </a:defRPr>
            </a:lvl8pPr>
            <a:lvl9pPr algn="ctr">
              <a:spcBef>
                <a:spcPts val="0"/>
              </a:spcBef>
              <a:buClr>
                <a:schemeClr val="dk2"/>
              </a:buClr>
              <a:buSzPct val="100000"/>
              <a:buNone/>
              <a:defRPr sz="2400" i="1">
                <a:solidFill>
                  <a:schemeClr val="dk2"/>
                </a:solidFil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3" name="Shape 13"/>
        <p:cNvGrpSpPr/>
        <p:nvPr/>
      </p:nvGrpSpPr>
      <p:grpSpPr>
        <a:xfrm>
          <a:off y="0" x="0"/>
          <a:ext cy="0" cx="0"/>
          <a:chOff y="0" x="0"/>
          <a:chExt cy="0" cx="0"/>
        </a:xfrm>
      </p:grpSpPr>
      <p:sp>
        <p:nvSpPr>
          <p:cNvPr id="14" name="Shape 14"/>
          <p:cNvSpPr/>
          <p:nvPr/>
        </p:nvSpPr>
        <p:spPr>
          <a:xfrm rot="10800000" flipH="1">
            <a:off y="1163100" x="0"/>
            <a:ext cy="3980399" cx="9144000"/>
          </a:xfrm>
          <a:prstGeom prst="rect">
            <a:avLst/>
          </a:prstGeom>
          <a:solidFill>
            <a:schemeClr val="lt1"/>
          </a:solidFill>
          <a:ln>
            <a:noFill/>
          </a:ln>
        </p:spPr>
        <p:txBody>
          <a:bodyPr bIns="45700" rIns="91425" lIns="91425" tIns="45700" anchor="ctr" anchorCtr="0">
            <a:noAutofit/>
          </a:bodyPr>
          <a:lstStyle/>
          <a:p>
            <a:pPr>
              <a:spcBef>
                <a:spcPts val="0"/>
              </a:spcBef>
              <a:buNone/>
            </a:pPr>
            <a:r>
              <a:t/>
            </a:r>
            <a:endParaRPr/>
          </a:p>
        </p:txBody>
      </p:sp>
      <p:sp>
        <p:nvSpPr>
          <p:cNvPr id="15" name="Shape 15"/>
          <p:cNvSpPr/>
          <p:nvPr/>
        </p:nvSpPr>
        <p:spPr>
          <a:xfrm flipH="1">
            <a:off y="571349" x="4526627"/>
            <a:ext cy="590502" cx="4617372"/>
          </a:xfrm>
          <a:custGeom>
            <a:pathLst>
              <a:path w="4617373" extrusionOk="0" h="1108924">
                <a:moveTo>
                  <a:pt y="1108924" x="1199"/>
                </a:moveTo>
                <a:lnTo>
                  <a:pt y="1108924" x="4617373"/>
                </a:lnTo>
                <a:lnTo>
                  <a:pt y="0" x="0"/>
                </a:lnTo>
                <a:cubicBezTo>
                  <a:pt y="369641" x="400"/>
                  <a:pt y="739283" x="799"/>
                  <a:pt y="1108924" x="1199"/>
                </a:cubicBezTo>
                <a:close/>
              </a:path>
            </a:pathLst>
          </a:custGeom>
          <a:solidFill>
            <a:srgbClr val="FFFFFF">
              <a:alpha val="6666"/>
            </a:srgbClr>
          </a:solidFill>
          <a:ln>
            <a:noFill/>
          </a:ln>
        </p:spPr>
        <p:txBody>
          <a:bodyPr bIns="45700" rIns="91425" lIns="91425" tIns="45700" anchor="ctr" anchorCtr="0">
            <a:noAutofit/>
          </a:bodyPr>
          <a:lstStyle/>
          <a:p>
            <a:pPr>
              <a:spcBef>
                <a:spcPts val="0"/>
              </a:spcBef>
              <a:buNone/>
            </a:pPr>
            <a:r>
              <a:t/>
            </a:r>
            <a:endParaRPr/>
          </a:p>
        </p:txBody>
      </p:sp>
      <p:sp>
        <p:nvSpPr>
          <p:cNvPr id="16" name="Shape 16"/>
          <p:cNvSpPr/>
          <p:nvPr/>
        </p:nvSpPr>
        <p:spPr>
          <a:xfrm rot="10800000">
            <a:off y="1162132" x="4526627"/>
            <a:ext cy="571095" cx="4617372"/>
          </a:xfrm>
          <a:custGeom>
            <a:pathLst>
              <a:path w="4617373" extrusionOk="0" h="1108924">
                <a:moveTo>
                  <a:pt y="1108924" x="1199"/>
                </a:moveTo>
                <a:lnTo>
                  <a:pt y="1108924" x="4617373"/>
                </a:lnTo>
                <a:lnTo>
                  <a:pt y="0" x="0"/>
                </a:lnTo>
                <a:cubicBezTo>
                  <a:pt y="369641" x="400"/>
                  <a:pt y="739283" x="799"/>
                  <a:pt y="1108924" x="1199"/>
                </a:cubicBezTo>
                <a:close/>
              </a:path>
            </a:pathLst>
          </a:custGeom>
          <a:solidFill>
            <a:schemeClr val="dk1">
              <a:alpha val="7843"/>
            </a:schemeClr>
          </a:solidFill>
          <a:ln>
            <a:noFill/>
          </a:ln>
        </p:spPr>
        <p:txBody>
          <a:bodyPr bIns="45700" rIns="91425" lIns="91425" tIns="45700" anchor="ctr" anchorCtr="0">
            <a:noAutofit/>
          </a:bodyPr>
          <a:lstStyle/>
          <a:p>
            <a:pPr>
              <a:spcBef>
                <a:spcPts val="0"/>
              </a:spcBef>
              <a:buNone/>
            </a:pPr>
            <a:r>
              <a:t/>
            </a:r>
            <a:endParaRPr/>
          </a:p>
        </p:txBody>
      </p:sp>
      <p:sp>
        <p:nvSpPr>
          <p:cNvPr id="17" name="Shape 17"/>
          <p:cNvSpPr txBox="1"/>
          <p:nvPr>
            <p:ph type="title"/>
          </p:nvPr>
        </p:nvSpPr>
        <p:spPr>
          <a:xfrm>
            <a:off y="205978" x="457200"/>
            <a:ext cy="857400" cx="8229600"/>
          </a:xfrm>
          <a:prstGeom prst="rect">
            <a:avLst/>
          </a:prstGeom>
        </p:spPr>
        <p:txBody>
          <a:bodyPr bIns="91425" rIns="91425" lIns="91425" tIns="91425" anchor="ctr"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8" name="Shape 18"/>
          <p:cNvSpPr txBox="1"/>
          <p:nvPr>
            <p:ph idx="1" type="body"/>
          </p:nvPr>
        </p:nvSpPr>
        <p:spPr>
          <a:xfrm>
            <a:off y="1200150" x="457200"/>
            <a:ext cy="3725699" cx="8229600"/>
          </a:xfrm>
          <a:prstGeom prst="rect">
            <a:avLst/>
          </a:prstGeom>
        </p:spPr>
        <p:txBody>
          <a:bodyPr bIns="91425" rIns="91425" lIns="91425" t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19" name="Shape 19"/>
        <p:cNvGrpSpPr/>
        <p:nvPr/>
      </p:nvGrpSpPr>
      <p:grpSpPr>
        <a:xfrm>
          <a:off y="0" x="0"/>
          <a:ext cy="0" cx="0"/>
          <a:chOff y="0" x="0"/>
          <a:chExt cy="0" cx="0"/>
        </a:xfrm>
      </p:grpSpPr>
      <p:sp>
        <p:nvSpPr>
          <p:cNvPr id="20" name="Shape 20"/>
          <p:cNvSpPr/>
          <p:nvPr/>
        </p:nvSpPr>
        <p:spPr>
          <a:xfrm rot="10800000" flipH="1">
            <a:off y="1163100" x="0"/>
            <a:ext cy="3980399" cx="9144000"/>
          </a:xfrm>
          <a:prstGeom prst="rect">
            <a:avLst/>
          </a:prstGeom>
          <a:solidFill>
            <a:schemeClr val="lt1"/>
          </a:solidFill>
          <a:ln>
            <a:noFill/>
          </a:ln>
        </p:spPr>
        <p:txBody>
          <a:bodyPr bIns="45700" rIns="91425" lIns="91425" tIns="45700" anchor="ctr" anchorCtr="0">
            <a:noAutofit/>
          </a:bodyPr>
          <a:lstStyle/>
          <a:p>
            <a:pPr>
              <a:spcBef>
                <a:spcPts val="0"/>
              </a:spcBef>
              <a:buNone/>
            </a:pPr>
            <a:r>
              <a:t/>
            </a:r>
            <a:endParaRPr/>
          </a:p>
        </p:txBody>
      </p:sp>
      <p:sp>
        <p:nvSpPr>
          <p:cNvPr id="21" name="Shape 21"/>
          <p:cNvSpPr/>
          <p:nvPr/>
        </p:nvSpPr>
        <p:spPr>
          <a:xfrm rot="10800000">
            <a:off y="1162132" x="4526627"/>
            <a:ext cy="571095" cx="4617372"/>
          </a:xfrm>
          <a:custGeom>
            <a:pathLst>
              <a:path w="4617373" extrusionOk="0" h="1108924">
                <a:moveTo>
                  <a:pt y="1108924" x="1199"/>
                </a:moveTo>
                <a:lnTo>
                  <a:pt y="1108924" x="4617373"/>
                </a:lnTo>
                <a:lnTo>
                  <a:pt y="0" x="0"/>
                </a:lnTo>
                <a:cubicBezTo>
                  <a:pt y="369641" x="400"/>
                  <a:pt y="739283" x="799"/>
                  <a:pt y="1108924" x="1199"/>
                </a:cubicBezTo>
                <a:close/>
              </a:path>
            </a:pathLst>
          </a:custGeom>
          <a:solidFill>
            <a:schemeClr val="dk1">
              <a:alpha val="7843"/>
            </a:schemeClr>
          </a:solidFill>
          <a:ln>
            <a:noFill/>
          </a:ln>
        </p:spPr>
        <p:txBody>
          <a:bodyPr bIns="45700" rIns="91425" lIns="91425" tIns="45700" anchor="ctr" anchorCtr="0">
            <a:noAutofit/>
          </a:bodyPr>
          <a:lstStyle/>
          <a:p>
            <a:pPr>
              <a:spcBef>
                <a:spcPts val="0"/>
              </a:spcBef>
              <a:buNone/>
            </a:pPr>
            <a:r>
              <a:t/>
            </a:r>
            <a:endParaRPr/>
          </a:p>
        </p:txBody>
      </p:sp>
      <p:sp>
        <p:nvSpPr>
          <p:cNvPr id="22" name="Shape 22"/>
          <p:cNvSpPr txBox="1"/>
          <p:nvPr>
            <p:ph type="title"/>
          </p:nvPr>
        </p:nvSpPr>
        <p:spPr>
          <a:xfrm>
            <a:off y="205978" x="457200"/>
            <a:ext cy="857400" cx="8229600"/>
          </a:xfrm>
          <a:prstGeom prst="rect">
            <a:avLst/>
          </a:prstGeom>
        </p:spPr>
        <p:txBody>
          <a:bodyPr bIns="91425" rIns="91425" lIns="91425" tIns="91425" anchor="ctr"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3" name="Shape 23"/>
          <p:cNvSpPr txBox="1"/>
          <p:nvPr>
            <p:ph idx="1" type="body"/>
          </p:nvPr>
        </p:nvSpPr>
        <p:spPr>
          <a:xfrm>
            <a:off y="1200150" x="457200"/>
            <a:ext cy="3725699" cx="3994500"/>
          </a:xfrm>
          <a:prstGeom prst="rect">
            <a:avLst/>
          </a:prstGeom>
        </p:spPr>
        <p:txBody>
          <a:bodyPr bIns="91425" rIns="91425" lIns="91425" t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4" name="Shape 24"/>
          <p:cNvSpPr/>
          <p:nvPr/>
        </p:nvSpPr>
        <p:spPr>
          <a:xfrm flipH="1">
            <a:off y="571349" x="4526627"/>
            <a:ext cy="590502" cx="4617372"/>
          </a:xfrm>
          <a:custGeom>
            <a:pathLst>
              <a:path w="4617373" extrusionOk="0" h="1108924">
                <a:moveTo>
                  <a:pt y="1108924" x="1199"/>
                </a:moveTo>
                <a:lnTo>
                  <a:pt y="1108924" x="4617373"/>
                </a:lnTo>
                <a:lnTo>
                  <a:pt y="0" x="0"/>
                </a:lnTo>
                <a:cubicBezTo>
                  <a:pt y="369641" x="400"/>
                  <a:pt y="739283" x="799"/>
                  <a:pt y="1108924" x="1199"/>
                </a:cubicBezTo>
                <a:close/>
              </a:path>
            </a:pathLst>
          </a:custGeom>
          <a:solidFill>
            <a:srgbClr val="FFFFFF">
              <a:alpha val="6666"/>
            </a:srgbClr>
          </a:solidFill>
          <a:ln>
            <a:noFill/>
          </a:ln>
        </p:spPr>
        <p:txBody>
          <a:bodyPr bIns="45700" rIns="91425" lIns="91425" tIns="45700" anchor="ctr" anchorCtr="0">
            <a:noAutofit/>
          </a:bodyPr>
          <a:lstStyle/>
          <a:p>
            <a:pPr>
              <a:spcBef>
                <a:spcPts val="0"/>
              </a:spcBef>
              <a:buNone/>
            </a:pPr>
            <a:r>
              <a:t/>
            </a:r>
            <a:endParaRPr/>
          </a:p>
        </p:txBody>
      </p:sp>
      <p:sp>
        <p:nvSpPr>
          <p:cNvPr id="25" name="Shape 25"/>
          <p:cNvSpPr txBox="1"/>
          <p:nvPr>
            <p:ph idx="2" type="body"/>
          </p:nvPr>
        </p:nvSpPr>
        <p:spPr>
          <a:xfrm>
            <a:off y="1200150" x="4692273"/>
            <a:ext cy="3725699" cx="3994500"/>
          </a:xfrm>
          <a:prstGeom prst="rect">
            <a:avLst/>
          </a:prstGeom>
        </p:spPr>
        <p:txBody>
          <a:bodyPr bIns="91425" rIns="91425" lIns="91425" t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6" name="Shape 26"/>
        <p:cNvGrpSpPr/>
        <p:nvPr/>
      </p:nvGrpSpPr>
      <p:grpSpPr>
        <a:xfrm>
          <a:off y="0" x="0"/>
          <a:ext cy="0" cx="0"/>
          <a:chOff y="0" x="0"/>
          <a:chExt cy="0" cx="0"/>
        </a:xfrm>
      </p:grpSpPr>
      <p:sp>
        <p:nvSpPr>
          <p:cNvPr id="27" name="Shape 27"/>
          <p:cNvSpPr/>
          <p:nvPr/>
        </p:nvSpPr>
        <p:spPr>
          <a:xfrm rot="10800000" flipH="1">
            <a:off y="1163100" x="0"/>
            <a:ext cy="3980399" cx="9144000"/>
          </a:xfrm>
          <a:prstGeom prst="rect">
            <a:avLst/>
          </a:prstGeom>
          <a:solidFill>
            <a:schemeClr val="lt1"/>
          </a:solidFill>
          <a:ln>
            <a:noFill/>
          </a:ln>
        </p:spPr>
        <p:txBody>
          <a:bodyPr bIns="45700" rIns="91425" lIns="91425" tIns="45700" anchor="ctr" anchorCtr="0">
            <a:noAutofit/>
          </a:bodyPr>
          <a:lstStyle/>
          <a:p>
            <a:pPr>
              <a:spcBef>
                <a:spcPts val="0"/>
              </a:spcBef>
              <a:buNone/>
            </a:pPr>
            <a:r>
              <a:t/>
            </a:r>
            <a:endParaRPr/>
          </a:p>
        </p:txBody>
      </p:sp>
      <p:sp>
        <p:nvSpPr>
          <p:cNvPr id="28" name="Shape 28"/>
          <p:cNvSpPr/>
          <p:nvPr/>
        </p:nvSpPr>
        <p:spPr>
          <a:xfrm flipH="1">
            <a:off y="571349" x="4526627"/>
            <a:ext cy="590502" cx="4617372"/>
          </a:xfrm>
          <a:custGeom>
            <a:pathLst>
              <a:path w="4617373" extrusionOk="0" h="1108924">
                <a:moveTo>
                  <a:pt y="1108924" x="1199"/>
                </a:moveTo>
                <a:lnTo>
                  <a:pt y="1108924" x="4617373"/>
                </a:lnTo>
                <a:lnTo>
                  <a:pt y="0" x="0"/>
                </a:lnTo>
                <a:cubicBezTo>
                  <a:pt y="369641" x="400"/>
                  <a:pt y="739283" x="799"/>
                  <a:pt y="1108924" x="1199"/>
                </a:cubicBezTo>
                <a:close/>
              </a:path>
            </a:pathLst>
          </a:custGeom>
          <a:solidFill>
            <a:srgbClr val="FFFFFF">
              <a:alpha val="6666"/>
            </a:srgbClr>
          </a:solidFill>
          <a:ln>
            <a:noFill/>
          </a:ln>
        </p:spPr>
        <p:txBody>
          <a:bodyPr bIns="45700" rIns="91425" lIns="91425" tIns="45700" anchor="ctr" anchorCtr="0">
            <a:noAutofit/>
          </a:bodyPr>
          <a:lstStyle/>
          <a:p>
            <a:pPr>
              <a:spcBef>
                <a:spcPts val="0"/>
              </a:spcBef>
              <a:buNone/>
            </a:pPr>
            <a:r>
              <a:t/>
            </a:r>
            <a:endParaRPr/>
          </a:p>
        </p:txBody>
      </p:sp>
      <p:sp>
        <p:nvSpPr>
          <p:cNvPr id="29" name="Shape 29"/>
          <p:cNvSpPr txBox="1"/>
          <p:nvPr>
            <p:ph type="title"/>
          </p:nvPr>
        </p:nvSpPr>
        <p:spPr>
          <a:xfrm>
            <a:off y="205978" x="457200"/>
            <a:ext cy="857400" cx="8229600"/>
          </a:xfrm>
          <a:prstGeom prst="rect">
            <a:avLst/>
          </a:prstGeom>
        </p:spPr>
        <p:txBody>
          <a:bodyPr bIns="91425" rIns="91425" lIns="91425" tIns="91425" anchor="ctr"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30" name="Shape 30"/>
          <p:cNvSpPr/>
          <p:nvPr/>
        </p:nvSpPr>
        <p:spPr>
          <a:xfrm rot="10800000">
            <a:off y="1162132" x="4526627"/>
            <a:ext cy="571095" cx="4617372"/>
          </a:xfrm>
          <a:custGeom>
            <a:pathLst>
              <a:path w="4617373" extrusionOk="0" h="1108924">
                <a:moveTo>
                  <a:pt y="1108924" x="1199"/>
                </a:moveTo>
                <a:lnTo>
                  <a:pt y="1108924" x="4617373"/>
                </a:lnTo>
                <a:lnTo>
                  <a:pt y="0" x="0"/>
                </a:lnTo>
                <a:cubicBezTo>
                  <a:pt y="369641" x="400"/>
                  <a:pt y="739283" x="799"/>
                  <a:pt y="1108924" x="1199"/>
                </a:cubicBezTo>
                <a:close/>
              </a:path>
            </a:pathLst>
          </a:custGeom>
          <a:solidFill>
            <a:schemeClr val="dk1">
              <a:alpha val="7843"/>
            </a:schemeClr>
          </a:solidFill>
          <a:ln>
            <a:noFill/>
          </a:ln>
        </p:spPr>
        <p:txBody>
          <a:bodyPr bIns="45700" rIns="91425" lIns="91425" tIns="45700" anchor="ctr" anchorCtr="0">
            <a:noAutofit/>
          </a:bodyPr>
          <a:lstStyle/>
          <a:p>
            <a:pPr>
              <a:spcBef>
                <a:spcPts val="0"/>
              </a:spcBef>
              <a:buNone/>
            </a:pPr>
            <a:r>
              <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31" name="Shape 31"/>
        <p:cNvGrpSpPr/>
        <p:nvPr/>
      </p:nvGrpSpPr>
      <p:grpSpPr>
        <a:xfrm>
          <a:off y="0" x="0"/>
          <a:ext cy="0" cx="0"/>
          <a:chOff y="0" x="0"/>
          <a:chExt cy="0" cx="0"/>
        </a:xfrm>
      </p:grpSpPr>
      <p:sp>
        <p:nvSpPr>
          <p:cNvPr id="32" name="Shape 32"/>
          <p:cNvSpPr/>
          <p:nvPr/>
        </p:nvSpPr>
        <p:spPr>
          <a:xfrm rot="10800000" flipH="1">
            <a:off y="4412699" x="0"/>
            <a:ext cy="730799" cx="9144000"/>
          </a:xfrm>
          <a:prstGeom prst="rect">
            <a:avLst/>
          </a:prstGeom>
          <a:solidFill>
            <a:schemeClr val="lt1"/>
          </a:solidFill>
          <a:ln>
            <a:noFill/>
          </a:ln>
        </p:spPr>
        <p:txBody>
          <a:bodyPr bIns="45700" rIns="91425" lIns="91425" tIns="45700" anchor="ctr" anchorCtr="0">
            <a:noAutofit/>
          </a:bodyPr>
          <a:lstStyle/>
          <a:p>
            <a:pPr>
              <a:spcBef>
                <a:spcPts val="0"/>
              </a:spcBef>
              <a:buNone/>
            </a:pPr>
            <a:r>
              <a:t/>
            </a:r>
            <a:endParaRPr/>
          </a:p>
        </p:txBody>
      </p:sp>
      <p:sp>
        <p:nvSpPr>
          <p:cNvPr id="33" name="Shape 33"/>
          <p:cNvSpPr/>
          <p:nvPr/>
        </p:nvSpPr>
        <p:spPr>
          <a:xfrm flipH="1">
            <a:off y="3820834" x="4526627"/>
            <a:ext cy="590502" cx="4617372"/>
          </a:xfrm>
          <a:custGeom>
            <a:pathLst>
              <a:path w="4617373" extrusionOk="0" h="1108924">
                <a:moveTo>
                  <a:pt y="1108924" x="1199"/>
                </a:moveTo>
                <a:lnTo>
                  <a:pt y="1108924" x="4617373"/>
                </a:lnTo>
                <a:lnTo>
                  <a:pt y="0" x="0"/>
                </a:lnTo>
                <a:cubicBezTo>
                  <a:pt y="369641" x="400"/>
                  <a:pt y="739283" x="799"/>
                  <a:pt y="1108924" x="1199"/>
                </a:cubicBezTo>
                <a:close/>
              </a:path>
            </a:pathLst>
          </a:custGeom>
          <a:solidFill>
            <a:srgbClr val="FFFFFF">
              <a:alpha val="6666"/>
            </a:srgbClr>
          </a:solidFill>
          <a:ln>
            <a:noFill/>
          </a:ln>
        </p:spPr>
        <p:txBody>
          <a:bodyPr bIns="45700" rIns="91425" lIns="91425" tIns="45700" anchor="ctr" anchorCtr="0">
            <a:noAutofit/>
          </a:bodyPr>
          <a:lstStyle/>
          <a:p>
            <a:pPr>
              <a:spcBef>
                <a:spcPts val="0"/>
              </a:spcBef>
              <a:buNone/>
            </a:pPr>
            <a:r>
              <a:t/>
            </a:r>
            <a:endParaRPr/>
          </a:p>
        </p:txBody>
      </p:sp>
      <p:sp>
        <p:nvSpPr>
          <p:cNvPr id="34" name="Shape 34"/>
          <p:cNvSpPr/>
          <p:nvPr/>
        </p:nvSpPr>
        <p:spPr>
          <a:xfrm rot="10800000">
            <a:off y="4411617" x="4526627"/>
            <a:ext cy="571095" cx="4617372"/>
          </a:xfrm>
          <a:custGeom>
            <a:pathLst>
              <a:path w="4617373" extrusionOk="0" h="1108924">
                <a:moveTo>
                  <a:pt y="1108924" x="1199"/>
                </a:moveTo>
                <a:lnTo>
                  <a:pt y="1108924" x="4617373"/>
                </a:lnTo>
                <a:lnTo>
                  <a:pt y="0" x="0"/>
                </a:lnTo>
                <a:cubicBezTo>
                  <a:pt y="369641" x="400"/>
                  <a:pt y="739283" x="799"/>
                  <a:pt y="1108924" x="1199"/>
                </a:cubicBezTo>
                <a:close/>
              </a:path>
            </a:pathLst>
          </a:custGeom>
          <a:solidFill>
            <a:schemeClr val="dk1">
              <a:alpha val="7843"/>
            </a:schemeClr>
          </a:solidFill>
          <a:ln>
            <a:noFill/>
          </a:ln>
        </p:spPr>
        <p:txBody>
          <a:bodyPr bIns="45700" rIns="91425" lIns="91425" tIns="45700" anchor="ctr" anchorCtr="0">
            <a:noAutofit/>
          </a:bodyPr>
          <a:lstStyle/>
          <a:p>
            <a:pPr>
              <a:spcBef>
                <a:spcPts val="0"/>
              </a:spcBef>
              <a:buNone/>
            </a:pPr>
            <a:r>
              <a:t/>
            </a:r>
            <a:endParaRPr/>
          </a:p>
        </p:txBody>
      </p:sp>
      <p:sp>
        <p:nvSpPr>
          <p:cNvPr id="35" name="Shape 35"/>
          <p:cNvSpPr txBox="1"/>
          <p:nvPr>
            <p:ph idx="1" type="body"/>
          </p:nvPr>
        </p:nvSpPr>
        <p:spPr>
          <a:xfrm>
            <a:off y="4421726" x="457200"/>
            <a:ext cy="505200" cx="8229600"/>
          </a:xfrm>
          <a:prstGeom prst="rect">
            <a:avLst/>
          </a:prstGeom>
        </p:spPr>
        <p:txBody>
          <a:bodyPr bIns="91425" rIns="91425" lIns="91425" tIns="91425" anchor="ctr" anchorCtr="0"/>
          <a:lstStyle>
            <a:lvl1pPr>
              <a:spcBef>
                <a:spcPts val="0"/>
              </a:spcBef>
              <a:buClr>
                <a:schemeClr val="dk2"/>
              </a:buClr>
              <a:buSzPct val="100000"/>
              <a:buNone/>
              <a:defRPr sz="2400" i="1">
                <a:solidFill>
                  <a:schemeClr val="dk2"/>
                </a:solidFill>
              </a:defRPr>
            </a:lvl1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36" name="Shape 36"/>
        <p:cNvGrpSpPr/>
        <p:nvPr/>
      </p:nvGrpSpPr>
      <p:grpSpPr>
        <a:xfrm>
          <a:off y="0" x="0"/>
          <a:ext cy="0" cx="0"/>
          <a:chOff y="0" x="0"/>
          <a:chExt cy="0" cx="0"/>
        </a:xfrm>
      </p:grpSpPr>
      <p:sp>
        <p:nvSpPr>
          <p:cNvPr id="37" name="Shape 37"/>
          <p:cNvSpPr/>
          <p:nvPr/>
        </p:nvSpPr>
        <p:spPr>
          <a:xfrm>
            <a:off y="76256" x="6676"/>
            <a:ext cy="5054792" cx="9134130"/>
          </a:xfrm>
          <a:custGeom>
            <a:pathLst>
              <a:path w="9157023" extrusionOk="0" h="6739723">
                <a:moveTo>
                  <a:pt y="0" x="1629"/>
                </a:moveTo>
                <a:lnTo>
                  <a:pt y="4340980" x="9157023"/>
                </a:lnTo>
                <a:lnTo>
                  <a:pt y="6739723" x="1593"/>
                </a:lnTo>
                <a:cubicBezTo>
                  <a:pt y="5123960" x="-3941"/>
                  <a:pt y="1615763" x="7163"/>
                  <a:pt y="0" x="1629"/>
                </a:cubicBezTo>
                <a:close/>
              </a:path>
            </a:pathLst>
          </a:custGeom>
          <a:solidFill>
            <a:srgbClr val="FFFFFF">
              <a:alpha val="6666"/>
            </a:srgbClr>
          </a:solidFill>
          <a:ln>
            <a:noFill/>
          </a:ln>
        </p:spPr>
        <p:txBody>
          <a:bodyPr bIns="45700" rIns="91425" lIns="91425" tIns="45700" anchor="ctr" anchorCtr="0">
            <a:noAutofit/>
          </a:bodyPr>
          <a:lstStyle/>
          <a:p>
            <a:pPr>
              <a:spcBef>
                <a:spcPts val="0"/>
              </a:spcBef>
              <a:buNone/>
            </a:pPr>
            <a:r>
              <a:t/>
            </a:r>
            <a:endParaRPr/>
          </a:p>
        </p:txBody>
      </p:sp>
    </p:spTree>
  </p:cSld>
  <p:clrMapOvr>
    <a:masterClrMapping/>
  </p:clrMapOvr>
</p:sldLayout>
</file>

<file path=ppt/slideMasters/_rels/slideMaster1.xml.rels><?xml version="1.0" encoding="UTF-8" standalone="yes"?><Relationships xmlns="http://schemas.openxmlformats.org/package/2006/relationships"><Relationship Target="../slideLayouts/slideLayout2.xml" Type="http://schemas.openxmlformats.org/officeDocument/2006/relationships/slideLayout" Id="rId2"/><Relationship Target="../slideLayouts/slideLayout1.xml" Type="http://schemas.openxmlformats.org/officeDocument/2006/relationships/slideLayout" Id="rId1"/><Relationship Target="../slideLayouts/slideLayout4.xml" Type="http://schemas.openxmlformats.org/officeDocument/2006/relationships/slideLayout" Id="rId4"/><Relationship Target="../slideLayouts/slideLayout3.xml" Type="http://schemas.openxmlformats.org/officeDocument/2006/relationships/slideLayout" Id="rId3"/><Relationship Target="../slideLayouts/slideLayout6.xml" Type="http://schemas.openxmlformats.org/officeDocument/2006/relationships/slideLayout" Id="rId6"/><Relationship Target="../slideLayouts/slideLayout5.xml" Type="http://schemas.openxmlformats.org/officeDocument/2006/relationships/slideLayout" Id="rId5"/><Relationship Target="../theme/theme1.xml" Type="http://schemas.openxmlformats.org/officeDocument/2006/relationships/theme" Id="rId7"/></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gradFill>
          <a:gsLst>
            <a:gs pos="0">
              <a:schemeClr val="accent1"/>
            </a:gs>
            <a:gs pos="100000">
              <a:schemeClr val="dk2"/>
            </a:gs>
          </a:gsLst>
          <a:path path="circle">
            <a:fillToRect t="50%" b="50%" r="50%" l="50%"/>
          </a:path>
          <a:tileRect/>
        </a:gradFill>
      </p:bgPr>
    </p:bg>
    <p:spTree>
      <p:nvGrpSpPr>
        <p:cNvPr id="4" name="Shape 4"/>
        <p:cNvGrpSpPr/>
        <p:nvPr/>
      </p:nvGrpSpPr>
      <p:grpSpPr>
        <a:xfrm>
          <a:off y="0" x="0"/>
          <a:ext cy="0" cx="0"/>
          <a:chOff y="0" x="0"/>
          <a:chExt cy="0" cx="0"/>
        </a:xfrm>
      </p:grpSpPr>
      <p:sp>
        <p:nvSpPr>
          <p:cNvPr id="5" name="Shape 5"/>
          <p:cNvSpPr txBox="1"/>
          <p:nvPr>
            <p:ph type="title"/>
          </p:nvPr>
        </p:nvSpPr>
        <p:spPr>
          <a:xfrm>
            <a:off y="205978" x="457200"/>
            <a:ext cy="857400" cx="8229600"/>
          </a:xfrm>
          <a:prstGeom prst="rect">
            <a:avLst/>
          </a:prstGeom>
          <a:noFill/>
          <a:ln>
            <a:noFill/>
          </a:ln>
        </p:spPr>
        <p:txBody>
          <a:bodyPr bIns="91425" rIns="91425" lIns="91425" tIns="91425" anchor="ctr" anchorCtr="0"/>
          <a:lstStyle>
            <a:lvl1pPr>
              <a:spcBef>
                <a:spcPts val="0"/>
              </a:spcBef>
              <a:buClr>
                <a:schemeClr val="lt1"/>
              </a:buClr>
              <a:buSzPct val="100000"/>
              <a:buFont typeface="Georgia"/>
              <a:buNone/>
              <a:defRPr sz="4800">
                <a:solidFill>
                  <a:schemeClr val="lt1"/>
                </a:solidFill>
                <a:latin typeface="Georgia"/>
                <a:ea typeface="Georgia"/>
                <a:cs typeface="Georgia"/>
                <a:sym typeface="Georgia"/>
              </a:defRPr>
            </a:lvl1pPr>
            <a:lvl2pPr>
              <a:spcBef>
                <a:spcPts val="0"/>
              </a:spcBef>
              <a:buClr>
                <a:schemeClr val="lt1"/>
              </a:buClr>
              <a:buSzPct val="100000"/>
              <a:buFont typeface="Georgia"/>
              <a:buNone/>
              <a:defRPr sz="4800">
                <a:solidFill>
                  <a:schemeClr val="lt1"/>
                </a:solidFill>
                <a:latin typeface="Georgia"/>
                <a:ea typeface="Georgia"/>
                <a:cs typeface="Georgia"/>
                <a:sym typeface="Georgia"/>
              </a:defRPr>
            </a:lvl2pPr>
            <a:lvl3pPr>
              <a:spcBef>
                <a:spcPts val="0"/>
              </a:spcBef>
              <a:buClr>
                <a:schemeClr val="lt1"/>
              </a:buClr>
              <a:buSzPct val="100000"/>
              <a:buFont typeface="Georgia"/>
              <a:buNone/>
              <a:defRPr sz="4800">
                <a:solidFill>
                  <a:schemeClr val="lt1"/>
                </a:solidFill>
                <a:latin typeface="Georgia"/>
                <a:ea typeface="Georgia"/>
                <a:cs typeface="Georgia"/>
                <a:sym typeface="Georgia"/>
              </a:defRPr>
            </a:lvl3pPr>
            <a:lvl4pPr>
              <a:spcBef>
                <a:spcPts val="0"/>
              </a:spcBef>
              <a:buClr>
                <a:schemeClr val="lt1"/>
              </a:buClr>
              <a:buSzPct val="100000"/>
              <a:buFont typeface="Georgia"/>
              <a:buNone/>
              <a:defRPr sz="4800">
                <a:solidFill>
                  <a:schemeClr val="lt1"/>
                </a:solidFill>
                <a:latin typeface="Georgia"/>
                <a:ea typeface="Georgia"/>
                <a:cs typeface="Georgia"/>
                <a:sym typeface="Georgia"/>
              </a:defRPr>
            </a:lvl4pPr>
            <a:lvl5pPr>
              <a:spcBef>
                <a:spcPts val="0"/>
              </a:spcBef>
              <a:buClr>
                <a:schemeClr val="lt1"/>
              </a:buClr>
              <a:buSzPct val="100000"/>
              <a:buFont typeface="Georgia"/>
              <a:buNone/>
              <a:defRPr sz="4800">
                <a:solidFill>
                  <a:schemeClr val="lt1"/>
                </a:solidFill>
                <a:latin typeface="Georgia"/>
                <a:ea typeface="Georgia"/>
                <a:cs typeface="Georgia"/>
                <a:sym typeface="Georgia"/>
              </a:defRPr>
            </a:lvl5pPr>
            <a:lvl6pPr>
              <a:spcBef>
                <a:spcPts val="0"/>
              </a:spcBef>
              <a:buClr>
                <a:schemeClr val="lt1"/>
              </a:buClr>
              <a:buSzPct val="100000"/>
              <a:buFont typeface="Georgia"/>
              <a:buNone/>
              <a:defRPr sz="4800">
                <a:solidFill>
                  <a:schemeClr val="lt1"/>
                </a:solidFill>
                <a:latin typeface="Georgia"/>
                <a:ea typeface="Georgia"/>
                <a:cs typeface="Georgia"/>
                <a:sym typeface="Georgia"/>
              </a:defRPr>
            </a:lvl6pPr>
            <a:lvl7pPr>
              <a:spcBef>
                <a:spcPts val="0"/>
              </a:spcBef>
              <a:buClr>
                <a:schemeClr val="lt1"/>
              </a:buClr>
              <a:buSzPct val="100000"/>
              <a:buFont typeface="Georgia"/>
              <a:buNone/>
              <a:defRPr sz="4800">
                <a:solidFill>
                  <a:schemeClr val="lt1"/>
                </a:solidFill>
                <a:latin typeface="Georgia"/>
                <a:ea typeface="Georgia"/>
                <a:cs typeface="Georgia"/>
                <a:sym typeface="Georgia"/>
              </a:defRPr>
            </a:lvl7pPr>
            <a:lvl8pPr>
              <a:spcBef>
                <a:spcPts val="0"/>
              </a:spcBef>
              <a:buClr>
                <a:schemeClr val="lt1"/>
              </a:buClr>
              <a:buSzPct val="100000"/>
              <a:buFont typeface="Georgia"/>
              <a:buNone/>
              <a:defRPr sz="4800">
                <a:solidFill>
                  <a:schemeClr val="lt1"/>
                </a:solidFill>
                <a:latin typeface="Georgia"/>
                <a:ea typeface="Georgia"/>
                <a:cs typeface="Georgia"/>
                <a:sym typeface="Georgia"/>
              </a:defRPr>
            </a:lvl8pPr>
            <a:lvl9pPr>
              <a:spcBef>
                <a:spcPts val="0"/>
              </a:spcBef>
              <a:buClr>
                <a:schemeClr val="lt1"/>
              </a:buClr>
              <a:buSzPct val="100000"/>
              <a:buFont typeface="Georgia"/>
              <a:buNone/>
              <a:defRPr sz="4800">
                <a:solidFill>
                  <a:schemeClr val="lt1"/>
                </a:solidFill>
                <a:latin typeface="Georgia"/>
                <a:ea typeface="Georgia"/>
                <a:cs typeface="Georgia"/>
                <a:sym typeface="Georgia"/>
              </a:defRPr>
            </a:lvl9pPr>
          </a:lstStyle>
          <a:p/>
        </p:txBody>
      </p:sp>
      <p:sp>
        <p:nvSpPr>
          <p:cNvPr id="6" name="Shape 6"/>
          <p:cNvSpPr txBox="1"/>
          <p:nvPr>
            <p:ph idx="1" type="body"/>
          </p:nvPr>
        </p:nvSpPr>
        <p:spPr>
          <a:xfrm>
            <a:off y="1200150" x="457200"/>
            <a:ext cy="3725699" cx="8229600"/>
          </a:xfrm>
          <a:prstGeom prst="rect">
            <a:avLst/>
          </a:prstGeom>
          <a:noFill/>
          <a:ln>
            <a:noFill/>
          </a:ln>
        </p:spPr>
        <p:txBody>
          <a:bodyPr bIns="91425" rIns="91425" lIns="91425" tIns="91425" anchor="t" anchorCtr="0"/>
          <a:lstStyle>
            <a:lvl1pPr>
              <a:spcBef>
                <a:spcPts val="600"/>
              </a:spcBef>
              <a:buClr>
                <a:schemeClr val="dk1"/>
              </a:buClr>
              <a:buSzPct val="100000"/>
              <a:buFont typeface="Georgia"/>
              <a:defRPr sz="3000">
                <a:solidFill>
                  <a:schemeClr val="dk1"/>
                </a:solidFill>
                <a:latin typeface="Georgia"/>
                <a:ea typeface="Georgia"/>
                <a:cs typeface="Georgia"/>
                <a:sym typeface="Georgia"/>
              </a:defRPr>
            </a:lvl1pPr>
            <a:lvl2pPr>
              <a:spcBef>
                <a:spcPts val="480"/>
              </a:spcBef>
              <a:buClr>
                <a:schemeClr val="dk1"/>
              </a:buClr>
              <a:buSzPct val="100000"/>
              <a:buFont typeface="Georgia"/>
              <a:defRPr sz="2400">
                <a:solidFill>
                  <a:schemeClr val="dk1"/>
                </a:solidFill>
                <a:latin typeface="Georgia"/>
                <a:ea typeface="Georgia"/>
                <a:cs typeface="Georgia"/>
                <a:sym typeface="Georgia"/>
              </a:defRPr>
            </a:lvl2pPr>
            <a:lvl3pPr>
              <a:spcBef>
                <a:spcPts val="480"/>
              </a:spcBef>
              <a:buClr>
                <a:schemeClr val="dk1"/>
              </a:buClr>
              <a:buSzPct val="100000"/>
              <a:buFont typeface="Georgia"/>
              <a:defRPr sz="2400">
                <a:solidFill>
                  <a:schemeClr val="dk1"/>
                </a:solidFill>
                <a:latin typeface="Georgia"/>
                <a:ea typeface="Georgia"/>
                <a:cs typeface="Georgia"/>
                <a:sym typeface="Georgia"/>
              </a:defRPr>
            </a:lvl3pPr>
            <a:lvl4pPr>
              <a:spcBef>
                <a:spcPts val="360"/>
              </a:spcBef>
              <a:buClr>
                <a:schemeClr val="dk1"/>
              </a:buClr>
              <a:buSzPct val="100000"/>
              <a:buFont typeface="Georgia"/>
              <a:defRPr sz="1800">
                <a:solidFill>
                  <a:schemeClr val="dk1"/>
                </a:solidFill>
                <a:latin typeface="Georgia"/>
                <a:ea typeface="Georgia"/>
                <a:cs typeface="Georgia"/>
                <a:sym typeface="Georgia"/>
              </a:defRPr>
            </a:lvl4pPr>
            <a:lvl5pPr>
              <a:spcBef>
                <a:spcPts val="360"/>
              </a:spcBef>
              <a:buClr>
                <a:schemeClr val="dk1"/>
              </a:buClr>
              <a:buSzPct val="100000"/>
              <a:buFont typeface="Georgia"/>
              <a:defRPr sz="1800">
                <a:solidFill>
                  <a:schemeClr val="dk1"/>
                </a:solidFill>
                <a:latin typeface="Georgia"/>
                <a:ea typeface="Georgia"/>
                <a:cs typeface="Georgia"/>
                <a:sym typeface="Georgia"/>
              </a:defRPr>
            </a:lvl5pPr>
            <a:lvl6pPr>
              <a:spcBef>
                <a:spcPts val="360"/>
              </a:spcBef>
              <a:buClr>
                <a:schemeClr val="dk1"/>
              </a:buClr>
              <a:buSzPct val="100000"/>
              <a:buFont typeface="Georgia"/>
              <a:defRPr sz="1800">
                <a:solidFill>
                  <a:schemeClr val="dk1"/>
                </a:solidFill>
                <a:latin typeface="Georgia"/>
                <a:ea typeface="Georgia"/>
                <a:cs typeface="Georgia"/>
                <a:sym typeface="Georgia"/>
              </a:defRPr>
            </a:lvl6pPr>
            <a:lvl7pPr>
              <a:spcBef>
                <a:spcPts val="360"/>
              </a:spcBef>
              <a:buClr>
                <a:schemeClr val="dk1"/>
              </a:buClr>
              <a:buSzPct val="100000"/>
              <a:buFont typeface="Georgia"/>
              <a:defRPr sz="1800">
                <a:solidFill>
                  <a:schemeClr val="dk1"/>
                </a:solidFill>
                <a:latin typeface="Georgia"/>
                <a:ea typeface="Georgia"/>
                <a:cs typeface="Georgia"/>
                <a:sym typeface="Georgia"/>
              </a:defRPr>
            </a:lvl7pPr>
            <a:lvl8pPr>
              <a:spcBef>
                <a:spcPts val="360"/>
              </a:spcBef>
              <a:buClr>
                <a:schemeClr val="dk1"/>
              </a:buClr>
              <a:buSzPct val="100000"/>
              <a:buFont typeface="Georgia"/>
              <a:defRPr sz="1800">
                <a:solidFill>
                  <a:schemeClr val="dk1"/>
                </a:solidFill>
                <a:latin typeface="Georgia"/>
                <a:ea typeface="Georgia"/>
                <a:cs typeface="Georgia"/>
                <a:sym typeface="Georgia"/>
              </a:defRPr>
            </a:lvl8pPr>
            <a:lvl9pPr>
              <a:spcBef>
                <a:spcPts val="360"/>
              </a:spcBef>
              <a:buClr>
                <a:schemeClr val="dk1"/>
              </a:buClr>
              <a:buSzPct val="100000"/>
              <a:buFont typeface="Georgia"/>
              <a:defRPr sz="1800">
                <a:solidFill>
                  <a:schemeClr val="dk1"/>
                </a:solidFill>
                <a:latin typeface="Georgia"/>
                <a:ea typeface="Georgia"/>
                <a:cs typeface="Georgia"/>
                <a:sym typeface="Georgia"/>
              </a:defRPr>
            </a:lvl9pPr>
          </a:lstStyle>
          <a:p/>
        </p:txBody>
      </p:sp>
    </p:spTree>
  </p:cSld>
  <p:clrMap accent2="accent2" accent3="accent3" accent4="accent4" accent5="accent5" accent6="accent6" hlink="hlink" tx2="lt2" tx1="dk1" bg2="dk2" bg1="lt1" folHlink="folHlink" accent1="accent1"/>
  <p:sldLayoutIdLst>
    <p:sldLayoutId id="2147483648" r:id="rId1"/>
    <p:sldLayoutId id="2147483649" r:id="rId2"/>
    <p:sldLayoutId id="2147483650" r:id="rId3"/>
    <p:sldLayoutId id="2147483651" r:id="rId4"/>
    <p:sldLayoutId id="2147483652" r:id="rId5"/>
    <p:sldLayoutId id="2147483653" r:id="rId6"/>
  </p:sldLayoutIdLst>
  <p:hf dt="0" ftr="0" sldNum="0" hdr="0"/>
  <p:txStyles>
    <p:title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p:titleStyle>
    <p:body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bodyStyle>
    <p:other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Target="../notesSlides/notesSlide1.xml" Type="http://schemas.openxmlformats.org/officeDocument/2006/relationships/notesSlide" Id="rId2"/><Relationship Target="../slideLayouts/slideLayout1.xml" Type="http://schemas.openxmlformats.org/officeDocument/2006/relationships/slideLayout" Id="rId1"/></Relationships>
</file>

<file path=ppt/slides/_rels/slide2.xml.rels><?xml version="1.0" encoding="UTF-8" standalone="yes"?><Relationships xmlns="http://schemas.openxmlformats.org/package/2006/relationships"><Relationship Target="../notesSlides/notesSlide2.xml" Type="http://schemas.openxmlformats.org/officeDocument/2006/relationships/notesSlide" Id="rId2"/><Relationship Target="../slideLayouts/slideLayout2.xml" Type="http://schemas.openxmlformats.org/officeDocument/2006/relationships/slideLayout" Id="rId1"/><Relationship Target="../media/image02.png" Type="http://schemas.openxmlformats.org/officeDocument/2006/relationships/image" Id="rId3"/></Relationships>
</file>

<file path=ppt/slides/_rels/slide3.xml.rels><?xml version="1.0" encoding="UTF-8" standalone="yes"?><Relationships xmlns="http://schemas.openxmlformats.org/package/2006/relationships"><Relationship Target="../notesSlides/notesSlide3.xml" Type="http://schemas.openxmlformats.org/officeDocument/2006/relationships/notesSlide" Id="rId2"/><Relationship Target="../slideLayouts/slideLayout2.xml" Type="http://schemas.openxmlformats.org/officeDocument/2006/relationships/slideLayout" Id="rId1"/><Relationship Target="../media/image01.png" Type="http://schemas.openxmlformats.org/officeDocument/2006/relationships/image" Id="rId3"/></Relationships>
</file>

<file path=ppt/slides/_rels/slide4.xml.rels><?xml version="1.0" encoding="UTF-8" standalone="yes"?><Relationships xmlns="http://schemas.openxmlformats.org/package/2006/relationships"><Relationship Target="../notesSlides/notesSlide4.xml" Type="http://schemas.openxmlformats.org/officeDocument/2006/relationships/notesSlide" Id="rId2"/><Relationship Target="../slideLayouts/slideLayout2.xml" Type="http://schemas.openxmlformats.org/officeDocument/2006/relationships/slideLayout" Id="rId1"/><Relationship Target="../media/image00.png" Type="http://schemas.openxmlformats.org/officeDocument/2006/relationships/image" Id="rId3"/></Relationships>
</file>

<file path=ppt/slides/_rels/slide5.xml.rels><?xml version="1.0" encoding="UTF-8" standalone="yes"?><Relationships xmlns="http://schemas.openxmlformats.org/package/2006/relationships"><Relationship Target="../notesSlides/notesSlide5.xml" Type="http://schemas.openxmlformats.org/officeDocument/2006/relationships/notesSlide" Id="rId2"/><Relationship Target="../slideLayouts/slideLayout2.xml" Type="http://schemas.openxmlformats.org/officeDocument/2006/relationships/slideLayout" Id="rId1"/><Relationship Target="../media/image03.png" Type="http://schemas.openxmlformats.org/officeDocument/2006/relationships/image" Id="rId3"/></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8" name="Shape 38"/>
        <p:cNvGrpSpPr/>
        <p:nvPr/>
      </p:nvGrpSpPr>
      <p:grpSpPr>
        <a:xfrm>
          <a:off y="0" x="0"/>
          <a:ext cy="0" cx="0"/>
          <a:chOff y="0" x="0"/>
          <a:chExt cy="0" cx="0"/>
        </a:xfrm>
      </p:grpSpPr>
      <p:sp>
        <p:nvSpPr>
          <p:cNvPr id="39" name="Shape 39"/>
          <p:cNvSpPr txBox="1"/>
          <p:nvPr>
            <p:ph type="ctrTitle"/>
          </p:nvPr>
        </p:nvSpPr>
        <p:spPr>
          <a:xfrm>
            <a:off y="866225" x="685800"/>
            <a:ext cy="1430999" cx="7772400"/>
          </a:xfrm>
          <a:prstGeom prst="rect">
            <a:avLst/>
          </a:prstGeom>
        </p:spPr>
        <p:txBody>
          <a:bodyPr bIns="91425" rIns="91425" lIns="91425" tIns="91425" anchor="b" anchorCtr="0">
            <a:noAutofit/>
          </a:bodyPr>
          <a:lstStyle/>
          <a:p>
            <a:pPr rtl="0">
              <a:spcBef>
                <a:spcPts val="0"/>
              </a:spcBef>
              <a:buNone/>
            </a:pPr>
            <a:r>
              <a:rPr sz="3600" lang="en"/>
              <a:t>CS 467: Social Visualization </a:t>
            </a:r>
          </a:p>
          <a:p>
            <a:pPr>
              <a:spcBef>
                <a:spcPts val="0"/>
              </a:spcBef>
              <a:buNone/>
            </a:pPr>
            <a:r>
              <a:rPr sz="3600" lang="en"/>
              <a:t>Final Project Ideas</a:t>
            </a:r>
          </a:p>
        </p:txBody>
      </p:sp>
      <p:sp>
        <p:nvSpPr>
          <p:cNvPr id="40" name="Shape 40"/>
          <p:cNvSpPr txBox="1"/>
          <p:nvPr>
            <p:ph idx="1" type="subTitle"/>
          </p:nvPr>
        </p:nvSpPr>
        <p:spPr>
          <a:xfrm>
            <a:off y="3268675" x="5484675"/>
            <a:ext cy="1754099" cx="3533699"/>
          </a:xfrm>
          <a:prstGeom prst="rect">
            <a:avLst/>
          </a:prstGeom>
        </p:spPr>
        <p:txBody>
          <a:bodyPr bIns="91425" rIns="91425" lIns="91425" tIns="91425" anchor="t" anchorCtr="0">
            <a:noAutofit/>
          </a:bodyPr>
          <a:lstStyle/>
          <a:p>
            <a:pPr algn="r" rtl="0">
              <a:spcBef>
                <a:spcPts val="0"/>
              </a:spcBef>
              <a:buNone/>
            </a:pPr>
            <a:r>
              <a:rPr sz="1800" lang="en"/>
              <a:t> Linya Huang </a:t>
            </a:r>
          </a:p>
          <a:p>
            <a:pPr algn="r" rtl="0" indent="457200">
              <a:spcBef>
                <a:spcPts val="0"/>
              </a:spcBef>
              <a:buNone/>
            </a:pPr>
            <a:r>
              <a:rPr sz="1800" lang="en"/>
              <a:t>Madhushree Sreenivasa </a:t>
            </a:r>
          </a:p>
          <a:p>
            <a:pPr algn="r" rtl="0" indent="457200" marL="457200">
              <a:spcBef>
                <a:spcPts val="0"/>
              </a:spcBef>
              <a:buNone/>
            </a:pPr>
            <a:r>
              <a:rPr sz="1800" lang="en"/>
              <a:t>Sharanya Bathey</a:t>
            </a:r>
          </a:p>
          <a:p>
            <a:pPr algn="r" indent="457200" marL="457200">
              <a:spcBef>
                <a:spcPts val="0"/>
              </a:spcBef>
              <a:buNone/>
            </a:pPr>
            <a:r>
              <a:rPr sz="1800" lang="en"/>
              <a:t>Tejala Thippeswamy </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4" name="Shape 44"/>
        <p:cNvGrpSpPr/>
        <p:nvPr/>
      </p:nvGrpSpPr>
      <p:grpSpPr>
        <a:xfrm>
          <a:off y="0" x="0"/>
          <a:ext cy="0" cx="0"/>
          <a:chOff y="0" x="0"/>
          <a:chExt cy="0" cx="0"/>
        </a:xfrm>
      </p:grpSpPr>
      <p:sp>
        <p:nvSpPr>
          <p:cNvPr id="45" name="Shape 45"/>
          <p:cNvSpPr txBox="1"/>
          <p:nvPr>
            <p:ph type="title"/>
          </p:nvPr>
        </p:nvSpPr>
        <p:spPr>
          <a:xfrm>
            <a:off y="205978" x="457200"/>
            <a:ext cy="857400" cx="8229600"/>
          </a:xfrm>
          <a:prstGeom prst="rect">
            <a:avLst/>
          </a:prstGeom>
        </p:spPr>
        <p:txBody>
          <a:bodyPr bIns="91425" rIns="91425" lIns="91425" tIns="91425" anchor="ctr" anchorCtr="0">
            <a:noAutofit/>
          </a:bodyPr>
          <a:lstStyle/>
          <a:p>
            <a:pPr algn="ctr">
              <a:spcBef>
                <a:spcPts val="0"/>
              </a:spcBef>
              <a:buNone/>
            </a:pPr>
            <a:r>
              <a:rPr sz="3000" lang="en"/>
              <a:t>Health Trends - Nike+</a:t>
            </a:r>
          </a:p>
        </p:txBody>
      </p:sp>
      <p:sp>
        <p:nvSpPr>
          <p:cNvPr id="46" name="Shape 46"/>
          <p:cNvSpPr txBox="1"/>
          <p:nvPr>
            <p:ph idx="1" type="body"/>
          </p:nvPr>
        </p:nvSpPr>
        <p:spPr>
          <a:xfrm>
            <a:off y="1063375" x="457200"/>
            <a:ext cy="3943499" cx="8229600"/>
          </a:xfrm>
          <a:prstGeom prst="rect">
            <a:avLst/>
          </a:prstGeom>
        </p:spPr>
        <p:txBody>
          <a:bodyPr bIns="91425" rIns="91425" lIns="91425" tIns="91425" anchor="t" anchorCtr="0">
            <a:noAutofit/>
          </a:bodyPr>
          <a:lstStyle/>
          <a:p>
            <a:pPr rtl="0">
              <a:spcBef>
                <a:spcPts val="0"/>
              </a:spcBef>
              <a:buNone/>
            </a:pPr>
            <a:r>
              <a:rPr b="1" sz="1800" lang="en"/>
              <a:t>Idea : </a:t>
            </a:r>
            <a:r>
              <a:rPr sz="1800" lang="en"/>
              <a:t>Nowadays obesity is a common problem in the US. We plan to take fitness data from Nike+ users about their activity type like cycling ,running, number of calories burnt and visualize the information to see interesting patterns in country’s health status. We also want to visualize the individual's goal achievement.</a:t>
            </a:r>
          </a:p>
          <a:p>
            <a:pPr rtl="0">
              <a:spcBef>
                <a:spcPts val="0"/>
              </a:spcBef>
              <a:buNone/>
            </a:pPr>
            <a:r>
              <a:rPr b="1" sz="1800" lang="en"/>
              <a:t>Visualization :</a:t>
            </a:r>
          </a:p>
          <a:p>
            <a:pPr rtl="0" lvl="0" indent="-342900" marL="457200">
              <a:spcBef>
                <a:spcPts val="0"/>
              </a:spcBef>
              <a:buClr>
                <a:schemeClr val="dk1"/>
              </a:buClr>
              <a:buSzPct val="100000"/>
              <a:buFont typeface="Georgia"/>
              <a:buAutoNum type="arabicPeriod"/>
            </a:pPr>
            <a:r>
              <a:rPr sz="1800" lang="en"/>
              <a:t>Map of the US showing densities of users using Nike+ for fitness and health status of each state.</a:t>
            </a:r>
          </a:p>
          <a:p>
            <a:pPr rtl="0" lvl="0" indent="-342900" marL="457200">
              <a:spcBef>
                <a:spcPts val="0"/>
              </a:spcBef>
              <a:buClr>
                <a:schemeClr val="dk1"/>
              </a:buClr>
              <a:buSzPct val="100000"/>
              <a:buFont typeface="Georgia"/>
              <a:buAutoNum type="arabicPeriod"/>
            </a:pPr>
            <a:r>
              <a:rPr sz="1800" lang="en"/>
              <a:t>Show personal visualization of his/her activity like calories burnt, much time spent in cycling,running and other activities.</a:t>
            </a:r>
          </a:p>
          <a:p>
            <a:pPr rtl="0" lvl="0">
              <a:spcBef>
                <a:spcPts val="0"/>
              </a:spcBef>
              <a:buNone/>
            </a:pPr>
            <a:r>
              <a:rPr sz="1800" lang="en"/>
              <a:t>We looked for the data sources and found that </a:t>
            </a:r>
            <a:r>
              <a:rPr b="1" sz="1800" lang="en"/>
              <a:t>Nike+ dataset does not give us data for all users using Nike+</a:t>
            </a:r>
            <a:r>
              <a:rPr sz="1800" lang="en"/>
              <a:t>. We are open for suggestions/inputs for getting the dataset.</a:t>
            </a:r>
          </a:p>
          <a:p>
            <a:pPr rtl="0">
              <a:spcBef>
                <a:spcPts val="0"/>
              </a:spcBef>
              <a:buNone/>
            </a:pPr>
            <a:r>
              <a:t/>
            </a:r>
            <a:endParaRPr sz="1800"/>
          </a:p>
          <a:p>
            <a:pPr>
              <a:spcBef>
                <a:spcPts val="0"/>
              </a:spcBef>
              <a:buNone/>
            </a:pPr>
            <a:r>
              <a:t/>
            </a:r>
            <a:endParaRPr sz="1800"/>
          </a:p>
        </p:txBody>
      </p:sp>
      <p:pic>
        <p:nvPicPr>
          <p:cNvPr id="47" name="Shape 47"/>
          <p:cNvPicPr preferRelativeResize="0"/>
          <p:nvPr/>
        </p:nvPicPr>
        <p:blipFill>
          <a:blip r:embed="rId3">
            <a:alphaModFix/>
          </a:blip>
          <a:stretch>
            <a:fillRect/>
          </a:stretch>
        </p:blipFill>
        <p:spPr>
          <a:xfrm>
            <a:off y="0" x="0"/>
            <a:ext cy="1200149" cx="1587945"/>
          </a:xfrm>
          <a:prstGeom prst="rect">
            <a:avLst/>
          </a:prstGeom>
          <a:noFill/>
          <a:ln>
            <a:noFill/>
          </a:ln>
        </p:spPr>
      </p:pic>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1" name="Shape 51"/>
        <p:cNvGrpSpPr/>
        <p:nvPr/>
      </p:nvGrpSpPr>
      <p:grpSpPr>
        <a:xfrm>
          <a:off y="0" x="0"/>
          <a:ext cy="0" cx="0"/>
          <a:chOff y="0" x="0"/>
          <a:chExt cy="0" cx="0"/>
        </a:xfrm>
      </p:grpSpPr>
      <p:sp>
        <p:nvSpPr>
          <p:cNvPr id="52" name="Shape 52"/>
          <p:cNvSpPr txBox="1"/>
          <p:nvPr>
            <p:ph type="title"/>
          </p:nvPr>
        </p:nvSpPr>
        <p:spPr>
          <a:xfrm>
            <a:off y="311301" x="457200"/>
            <a:ext cy="595500" cx="8229600"/>
          </a:xfrm>
          <a:prstGeom prst="rect">
            <a:avLst/>
          </a:prstGeom>
        </p:spPr>
        <p:txBody>
          <a:bodyPr bIns="91425" rIns="91425" lIns="91425" tIns="91425" anchor="ctr" anchorCtr="0">
            <a:noAutofit/>
          </a:bodyPr>
          <a:lstStyle/>
          <a:p>
            <a:pPr algn="ctr">
              <a:spcBef>
                <a:spcPts val="0"/>
              </a:spcBef>
              <a:buNone/>
            </a:pPr>
            <a:r>
              <a:rPr sz="3000" lang="en"/>
              <a:t>Github Technology Trend Exploration</a:t>
            </a:r>
          </a:p>
        </p:txBody>
      </p:sp>
      <p:sp>
        <p:nvSpPr>
          <p:cNvPr id="53" name="Shape 53"/>
          <p:cNvSpPr txBox="1"/>
          <p:nvPr>
            <p:ph idx="1" type="body"/>
          </p:nvPr>
        </p:nvSpPr>
        <p:spPr>
          <a:xfrm>
            <a:off y="794075" x="457200"/>
            <a:ext cy="4153500" cx="8229600"/>
          </a:xfrm>
          <a:prstGeom prst="rect">
            <a:avLst/>
          </a:prstGeom>
        </p:spPr>
        <p:txBody>
          <a:bodyPr bIns="91425" rIns="91425" lIns="91425" tIns="91425" anchor="t" anchorCtr="0">
            <a:noAutofit/>
          </a:bodyPr>
          <a:lstStyle/>
          <a:p>
            <a:pPr algn="just" rtl="0">
              <a:spcBef>
                <a:spcPts val="0"/>
              </a:spcBef>
              <a:buNone/>
            </a:pPr>
            <a:r>
              <a:t/>
            </a:r>
            <a:endParaRPr b="1" sz="1800"/>
          </a:p>
          <a:p>
            <a:pPr algn="just" rtl="0">
              <a:spcBef>
                <a:spcPts val="0"/>
              </a:spcBef>
              <a:buNone/>
            </a:pPr>
            <a:r>
              <a:rPr b="1" sz="1700" lang="en"/>
              <a:t>Idea:</a:t>
            </a:r>
            <a:r>
              <a:rPr sz="1700" lang="en"/>
              <a:t> Github has become one of the most widely used public technology forums. We intend to analyze github repositories to see useful information.</a:t>
            </a:r>
          </a:p>
          <a:p>
            <a:pPr algn="just" rtl="0">
              <a:spcBef>
                <a:spcPts val="0"/>
              </a:spcBef>
              <a:buNone/>
            </a:pPr>
            <a:r>
              <a:rPr b="1" sz="1700" lang="en"/>
              <a:t>Visualization: </a:t>
            </a:r>
          </a:p>
          <a:p>
            <a:pPr algn="just" rtl="0" lvl="0" indent="-336550" marL="457200">
              <a:spcBef>
                <a:spcPts val="0"/>
              </a:spcBef>
              <a:buClr>
                <a:schemeClr val="dk1"/>
              </a:buClr>
              <a:buSzPct val="100000"/>
              <a:buFont typeface="Georgia"/>
              <a:buAutoNum type="arabicPeriod"/>
            </a:pPr>
            <a:r>
              <a:rPr sz="1700" lang="en"/>
              <a:t>Show visualization of the most popular repositories</a:t>
            </a:r>
          </a:p>
          <a:p>
            <a:pPr algn="just" rtl="0" lvl="0" indent="-336550" marL="457200">
              <a:spcBef>
                <a:spcPts val="0"/>
              </a:spcBef>
              <a:buClr>
                <a:schemeClr val="dk1"/>
              </a:buClr>
              <a:buSzPct val="100000"/>
              <a:buFont typeface="Georgia"/>
              <a:buAutoNum type="arabicPeriod"/>
            </a:pPr>
            <a:r>
              <a:rPr sz="1700" lang="en"/>
              <a:t>How the use of programming languages has changed over time? Which programming languages are being used for what purposes?</a:t>
            </a:r>
          </a:p>
          <a:p>
            <a:pPr algn="just" rtl="0" lvl="0" indent="-336550" marL="457200">
              <a:spcBef>
                <a:spcPts val="0"/>
              </a:spcBef>
              <a:buClr>
                <a:schemeClr val="dk1"/>
              </a:buClr>
              <a:buSzPct val="100000"/>
              <a:buFont typeface="Georgia"/>
              <a:buAutoNum type="arabicPeriod"/>
            </a:pPr>
            <a:r>
              <a:rPr sz="1700" lang="en"/>
              <a:t>Allow a person to find the most popular repository in his/her area of development</a:t>
            </a:r>
          </a:p>
          <a:p>
            <a:pPr algn="just" rtl="0" lvl="0" indent="-336550" marL="457200">
              <a:spcBef>
                <a:spcPts val="0"/>
              </a:spcBef>
              <a:buClr>
                <a:schemeClr val="dk1"/>
              </a:buClr>
              <a:buSzPct val="100000"/>
              <a:buFont typeface="Georgia"/>
              <a:buAutoNum type="arabicPeriod"/>
            </a:pPr>
            <a:r>
              <a:rPr sz="1700" lang="en"/>
              <a:t>Look at general trends of contribution to a repository</a:t>
            </a:r>
          </a:p>
          <a:p>
            <a:pPr algn="just" rtl="0">
              <a:spcBef>
                <a:spcPts val="0"/>
              </a:spcBef>
              <a:buNone/>
            </a:pPr>
            <a:r>
              <a:t/>
            </a:r>
            <a:endParaRPr sz="1700"/>
          </a:p>
          <a:p>
            <a:pPr algn="just" rtl="0" lvl="0">
              <a:spcBef>
                <a:spcPts val="0"/>
              </a:spcBef>
              <a:buNone/>
            </a:pPr>
            <a:r>
              <a:rPr sz="1700" lang="en"/>
              <a:t>This is the basic idea, a lot more information about each repository and contribution is available. We need to analyse more about what else we can visualize.</a:t>
            </a:r>
          </a:p>
          <a:p>
            <a:pPr algn="just">
              <a:spcBef>
                <a:spcPts val="0"/>
              </a:spcBef>
              <a:buNone/>
            </a:pPr>
            <a:r>
              <a:t/>
            </a:r>
            <a:endParaRPr sz="1800"/>
          </a:p>
        </p:txBody>
      </p:sp>
      <p:pic>
        <p:nvPicPr>
          <p:cNvPr id="54" name="Shape 54"/>
          <p:cNvPicPr preferRelativeResize="0"/>
          <p:nvPr/>
        </p:nvPicPr>
        <p:blipFill>
          <a:blip r:embed="rId3">
            <a:alphaModFix/>
          </a:blip>
          <a:stretch>
            <a:fillRect/>
          </a:stretch>
        </p:blipFill>
        <p:spPr>
          <a:xfrm>
            <a:off y="-2" x="-2"/>
            <a:ext cy="1196624" cx="1037074"/>
          </a:xfrm>
          <a:prstGeom prst="rect">
            <a:avLst/>
          </a:prstGeom>
          <a:noFill/>
          <a:ln>
            <a:noFill/>
          </a:ln>
        </p:spPr>
      </p:pic>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8" name="Shape 58"/>
        <p:cNvGrpSpPr/>
        <p:nvPr/>
      </p:nvGrpSpPr>
      <p:grpSpPr>
        <a:xfrm>
          <a:off y="0" x="0"/>
          <a:ext cy="0" cx="0"/>
          <a:chOff y="0" x="0"/>
          <a:chExt cy="0" cx="0"/>
        </a:xfrm>
      </p:grpSpPr>
      <p:sp>
        <p:nvSpPr>
          <p:cNvPr id="59" name="Shape 59"/>
          <p:cNvSpPr txBox="1"/>
          <p:nvPr>
            <p:ph type="title"/>
          </p:nvPr>
        </p:nvSpPr>
        <p:spPr>
          <a:xfrm>
            <a:off y="205975" x="457200"/>
            <a:ext cy="789000" cx="8229600"/>
          </a:xfrm>
          <a:prstGeom prst="rect">
            <a:avLst/>
          </a:prstGeom>
        </p:spPr>
        <p:txBody>
          <a:bodyPr bIns="91425" rIns="91425" lIns="91425" tIns="91425" anchor="ctr" anchorCtr="0">
            <a:noAutofit/>
          </a:bodyPr>
          <a:lstStyle/>
          <a:p>
            <a:pPr algn="ctr">
              <a:spcBef>
                <a:spcPts val="0"/>
              </a:spcBef>
              <a:buNone/>
            </a:pPr>
            <a:r>
              <a:rPr sz="3000" lang="en"/>
              <a:t>Music Trends</a:t>
            </a:r>
          </a:p>
        </p:txBody>
      </p:sp>
      <p:sp>
        <p:nvSpPr>
          <p:cNvPr id="60" name="Shape 60"/>
          <p:cNvSpPr txBox="1"/>
          <p:nvPr>
            <p:ph idx="1" type="body"/>
          </p:nvPr>
        </p:nvSpPr>
        <p:spPr>
          <a:xfrm>
            <a:off y="1258800" x="457200"/>
            <a:ext cy="3667199" cx="8229600"/>
          </a:xfrm>
          <a:prstGeom prst="rect">
            <a:avLst/>
          </a:prstGeom>
        </p:spPr>
        <p:txBody>
          <a:bodyPr bIns="91425" rIns="91425" lIns="91425" tIns="91425" anchor="t" anchorCtr="0">
            <a:noAutofit/>
          </a:bodyPr>
          <a:lstStyle/>
          <a:p>
            <a:pPr algn="just" rtl="0">
              <a:spcBef>
                <a:spcPts val="0"/>
              </a:spcBef>
              <a:buNone/>
            </a:pPr>
            <a:r>
              <a:rPr b="1" sz="1800" lang="en"/>
              <a:t>Idea:</a:t>
            </a:r>
            <a:r>
              <a:rPr sz="1800" lang="en"/>
              <a:t> Visualizing hows ones music choice are trending over the country.</a:t>
            </a:r>
          </a:p>
          <a:p>
            <a:pPr algn="just" rtl="0">
              <a:spcBef>
                <a:spcPts val="0"/>
              </a:spcBef>
              <a:buNone/>
            </a:pPr>
            <a:r>
              <a:t/>
            </a:r>
            <a:endParaRPr sz="1800"/>
          </a:p>
          <a:p>
            <a:pPr algn="just" rtl="0">
              <a:spcBef>
                <a:spcPts val="0"/>
              </a:spcBef>
              <a:buNone/>
            </a:pPr>
            <a:r>
              <a:rPr b="1" sz="1800" lang="en"/>
              <a:t>Visualization: </a:t>
            </a:r>
          </a:p>
          <a:p>
            <a:pPr algn="just" rtl="0" lvl="0" indent="-342900" marL="457200">
              <a:spcBef>
                <a:spcPts val="0"/>
              </a:spcBef>
              <a:buClr>
                <a:schemeClr val="dk1"/>
              </a:buClr>
              <a:buSzPct val="100000"/>
              <a:buFont typeface="Georgia"/>
              <a:buChar char="●"/>
            </a:pPr>
            <a:r>
              <a:rPr sz="1800" lang="en"/>
              <a:t>The idea is to provide the user with a tool to visualize how his music interests are trending over the country</a:t>
            </a:r>
          </a:p>
          <a:p>
            <a:pPr algn="just" rtl="0" lvl="0" indent="-342900" marL="457200">
              <a:spcBef>
                <a:spcPts val="0"/>
              </a:spcBef>
              <a:buClr>
                <a:schemeClr val="dk1"/>
              </a:buClr>
              <a:buSzPct val="100000"/>
              <a:buFont typeface="Georgia"/>
              <a:buChar char="●"/>
            </a:pPr>
            <a:r>
              <a:rPr sz="1800" lang="en"/>
              <a:t>Analyse the similarity between the user’s music tastes and his close friends and show how these genres are trending over the country.</a:t>
            </a:r>
          </a:p>
          <a:p>
            <a:pPr algn="just" rtl="0" lvl="0">
              <a:spcBef>
                <a:spcPts val="0"/>
              </a:spcBef>
              <a:buNone/>
            </a:pPr>
            <a:r>
              <a:t/>
            </a:r>
            <a:endParaRPr sz="1800"/>
          </a:p>
          <a:p>
            <a:pPr algn="just" rtl="0">
              <a:spcBef>
                <a:spcPts val="0"/>
              </a:spcBef>
              <a:buNone/>
            </a:pPr>
            <a:r>
              <a:rPr b="1" sz="1800" lang="en"/>
              <a:t>Suggested Forums:</a:t>
            </a:r>
          </a:p>
          <a:p>
            <a:pPr algn="just">
              <a:spcBef>
                <a:spcPts val="0"/>
              </a:spcBef>
              <a:buNone/>
            </a:pPr>
            <a:r>
              <a:rPr sz="1800" lang="en"/>
              <a:t>Facebook</a:t>
            </a:r>
          </a:p>
        </p:txBody>
      </p:sp>
      <p:pic>
        <p:nvPicPr>
          <p:cNvPr id="61" name="Shape 61"/>
          <p:cNvPicPr preferRelativeResize="0"/>
          <p:nvPr/>
        </p:nvPicPr>
        <p:blipFill>
          <a:blip r:embed="rId3">
            <a:alphaModFix/>
          </a:blip>
          <a:stretch>
            <a:fillRect/>
          </a:stretch>
        </p:blipFill>
        <p:spPr>
          <a:xfrm>
            <a:off y="0" x="0"/>
            <a:ext cy="1189324" cx="2018775"/>
          </a:xfrm>
          <a:prstGeom prst="rect">
            <a:avLst/>
          </a:prstGeom>
          <a:noFill/>
          <a:ln>
            <a:noFill/>
          </a:ln>
        </p:spPr>
      </p:pic>
      <p:sp>
        <p:nvSpPr>
          <p:cNvPr id="62" name="Shape 62"/>
          <p:cNvSpPr/>
          <p:nvPr/>
        </p:nvSpPr>
        <p:spPr>
          <a:xfrm>
            <a:off y="595575" x="771525"/>
            <a:ext cy="243600" cx="1191000"/>
          </a:xfrm>
          <a:prstGeom prst="rect">
            <a:avLst/>
          </a:prstGeom>
          <a:solidFill>
            <a:srgbClr val="FFFFFF"/>
          </a:solidFill>
          <a:ln w="19050" cap="flat">
            <a:solidFill>
              <a:srgbClr val="FFFFFF"/>
            </a:solidFill>
            <a:prstDash val="solid"/>
            <a:round/>
            <a:headEnd w="med" len="med" type="none"/>
            <a:tailEnd w="med" len="med" type="none"/>
          </a:ln>
        </p:spPr>
        <p:txBody>
          <a:bodyPr bIns="91425" rIns="91425" lIns="91425" tIns="91425" anchor="ctr" anchorCtr="0">
            <a:noAutofit/>
          </a:bodyPr>
          <a:lstStyle/>
          <a:p>
            <a:pPr>
              <a:spcBef>
                <a:spcPts val="0"/>
              </a:spcBef>
              <a:buNone/>
            </a:pPr>
            <a:r>
              <a:t/>
            </a:r>
            <a:endParaRP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6" name="Shape 66"/>
        <p:cNvGrpSpPr/>
        <p:nvPr/>
      </p:nvGrpSpPr>
      <p:grpSpPr>
        <a:xfrm>
          <a:off y="0" x="0"/>
          <a:ext cy="0" cx="0"/>
          <a:chOff y="0" x="0"/>
          <a:chExt cy="0" cx="0"/>
        </a:xfrm>
      </p:grpSpPr>
      <p:sp>
        <p:nvSpPr>
          <p:cNvPr id="67" name="Shape 67"/>
          <p:cNvSpPr txBox="1"/>
          <p:nvPr>
            <p:ph type="title"/>
          </p:nvPr>
        </p:nvSpPr>
        <p:spPr>
          <a:xfrm>
            <a:off y="311326" x="457200"/>
            <a:ext cy="521999" cx="8229600"/>
          </a:xfrm>
          <a:prstGeom prst="rect">
            <a:avLst/>
          </a:prstGeom>
        </p:spPr>
        <p:txBody>
          <a:bodyPr bIns="91425" rIns="91425" lIns="91425" tIns="91425" anchor="ctr" anchorCtr="0">
            <a:noAutofit/>
          </a:bodyPr>
          <a:lstStyle/>
          <a:p>
            <a:pPr algn="ctr">
              <a:spcBef>
                <a:spcPts val="0"/>
              </a:spcBef>
              <a:buNone/>
            </a:pPr>
            <a:r>
              <a:rPr sz="3000" lang="en"/>
              <a:t>Map Me</a:t>
            </a:r>
          </a:p>
        </p:txBody>
      </p:sp>
      <p:sp>
        <p:nvSpPr>
          <p:cNvPr id="68" name="Shape 68"/>
          <p:cNvSpPr txBox="1"/>
          <p:nvPr>
            <p:ph idx="1" type="body"/>
          </p:nvPr>
        </p:nvSpPr>
        <p:spPr>
          <a:xfrm>
            <a:off y="1299400" x="457200"/>
            <a:ext cy="3626399" cx="8229600"/>
          </a:xfrm>
          <a:prstGeom prst="rect">
            <a:avLst/>
          </a:prstGeom>
        </p:spPr>
        <p:txBody>
          <a:bodyPr bIns="91425" rIns="91425" lIns="91425" tIns="91425" anchor="t" anchorCtr="0">
            <a:noAutofit/>
          </a:bodyPr>
          <a:lstStyle/>
          <a:p>
            <a:pPr algn="just" rtl="0">
              <a:spcBef>
                <a:spcPts val="0"/>
              </a:spcBef>
              <a:buNone/>
            </a:pPr>
            <a:r>
              <a:rPr b="1" sz="1800" lang="en"/>
              <a:t>Idea: </a:t>
            </a:r>
            <a:r>
              <a:rPr sz="1800" lang="en"/>
              <a:t>Draw a mind map of who I am from the very many social networks I use</a:t>
            </a:r>
          </a:p>
          <a:p>
            <a:pPr algn="just" rtl="0">
              <a:spcBef>
                <a:spcPts val="0"/>
              </a:spcBef>
              <a:buNone/>
            </a:pPr>
            <a:r>
              <a:t/>
            </a:r>
            <a:endParaRPr sz="1800"/>
          </a:p>
          <a:p>
            <a:pPr algn="just" rtl="0">
              <a:spcBef>
                <a:spcPts val="0"/>
              </a:spcBef>
              <a:buNone/>
            </a:pPr>
            <a:r>
              <a:rPr b="1" sz="1800" lang="en"/>
              <a:t>Visualization:</a:t>
            </a:r>
          </a:p>
          <a:p>
            <a:pPr algn="just" rtl="0" indent="457200">
              <a:spcBef>
                <a:spcPts val="0"/>
              </a:spcBef>
              <a:buNone/>
            </a:pPr>
            <a:r>
              <a:rPr sz="1800" lang="en"/>
              <a:t> 1.	Visualize my personal and professional social interests</a:t>
            </a:r>
          </a:p>
          <a:p>
            <a:pPr algn="just" rtl="0" lvl="0" indent="-342900" marL="914400">
              <a:spcBef>
                <a:spcPts val="0"/>
              </a:spcBef>
              <a:buClr>
                <a:schemeClr val="dk1"/>
              </a:buClr>
              <a:buSzPct val="100000"/>
              <a:buFont typeface="Georgia"/>
              <a:buAutoNum startAt="2" type="arabicPeriod"/>
            </a:pPr>
            <a:r>
              <a:rPr sz="1800" lang="en"/>
              <a:t>Draw a mind map of my interests from Facebook, Twitter and LinkedIn (possibly more social networks)</a:t>
            </a:r>
          </a:p>
          <a:p>
            <a:pPr algn="just" rtl="0">
              <a:spcBef>
                <a:spcPts val="0"/>
              </a:spcBef>
              <a:buNone/>
            </a:pPr>
            <a:r>
              <a:t/>
            </a:r>
            <a:endParaRPr sz="1800"/>
          </a:p>
          <a:p>
            <a:pPr algn="just" rtl="0" lvl="0">
              <a:spcBef>
                <a:spcPts val="0"/>
              </a:spcBef>
              <a:buNone/>
            </a:pPr>
            <a:r>
              <a:rPr sz="1800" lang="en"/>
              <a:t>Example: Some things that one can see in their own mind map: music that I like on Facebook, people that I follow on Twitter and my professional interests through LinkedIn.</a:t>
            </a:r>
          </a:p>
        </p:txBody>
      </p:sp>
      <p:pic>
        <p:nvPicPr>
          <p:cNvPr id="69" name="Shape 69"/>
          <p:cNvPicPr preferRelativeResize="0"/>
          <p:nvPr/>
        </p:nvPicPr>
        <p:blipFill>
          <a:blip r:embed="rId3">
            <a:alphaModFix/>
          </a:blip>
          <a:stretch>
            <a:fillRect/>
          </a:stretch>
        </p:blipFill>
        <p:spPr>
          <a:xfrm>
            <a:off y="10650" x="0"/>
            <a:ext cy="1178549" cx="1680424"/>
          </a:xfrm>
          <a:prstGeom prst="rect">
            <a:avLst/>
          </a:prstGeom>
          <a:noFill/>
          <a:ln>
            <a:noFill/>
          </a:ln>
        </p:spPr>
      </p:pic>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paper-plane">
  <a:themeElements>
    <a:clrScheme name="Custom 354">
      <a:dk1>
        <a:srgbClr val="000000"/>
      </a:dk1>
      <a:lt1>
        <a:srgbClr val="FFFFFF"/>
      </a:lt1>
      <a:dk2>
        <a:srgbClr val="30182B"/>
      </a:dk2>
      <a:lt2>
        <a:srgbClr val="DFDFDF"/>
      </a:lt2>
      <a:accent1>
        <a:srgbClr val="592D50"/>
      </a:accent1>
      <a:accent2>
        <a:srgbClr val="D3A67A"/>
      </a:accent2>
      <a:accent3>
        <a:srgbClr val="45485F"/>
      </a:accent3>
      <a:accent4>
        <a:srgbClr val="6B9756"/>
      </a:accent4>
      <a:accent5>
        <a:srgbClr val="7D576E"/>
      </a:accent5>
      <a:accent6>
        <a:srgbClr val="4C1A23"/>
      </a:accent6>
      <a:hlink>
        <a:srgbClr val="511E3E"/>
      </a:hlink>
      <a:folHlink>
        <a:srgbClr val="9EA0A2"/>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theme>
</file>