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2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169F-26D8-44FE-BEA3-812552BFD362}" type="datetimeFigureOut">
              <a:rPr lang="en-US"/>
              <a:pPr>
                <a:defRPr/>
              </a:pPr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34A46-8BF9-4D41-9DBD-BE5EB3304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93897-AE71-4751-AE06-77786092A3A3}" type="datetimeFigureOut">
              <a:rPr lang="en-US"/>
              <a:pPr>
                <a:defRPr/>
              </a:pPr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9896F-5BD0-403C-B544-B06A3DCB8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92B2-A061-4543-A915-BE64AA796CDB}" type="datetimeFigureOut">
              <a:rPr lang="en-US"/>
              <a:pPr>
                <a:defRPr/>
              </a:pPr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74BD-02E0-4B68-87FA-F115C742D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C8120-97F0-4499-AFED-DF64FEF80486}" type="datetimeFigureOut">
              <a:rPr lang="en-US"/>
              <a:pPr>
                <a:defRPr/>
              </a:pPr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7DBD1-664C-4EBC-9DD8-FF70BB3A3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6927-81F6-4177-A029-D81AD55C51D6}" type="datetimeFigureOut">
              <a:rPr lang="en-US"/>
              <a:pPr>
                <a:defRPr/>
              </a:pPr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70EF-82AC-48D5-85B5-13B483946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9607B-65E2-4369-87FE-A348A4E505FB}" type="datetimeFigureOut">
              <a:rPr lang="en-US"/>
              <a:pPr>
                <a:defRPr/>
              </a:pPr>
              <a:t>7/28/2009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18A4D-4911-4977-8B4E-11B0FEA2A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E234F-DA14-44CA-81B4-0451C9A4B4FF}" type="datetimeFigureOut">
              <a:rPr lang="en-US"/>
              <a:pPr>
                <a:defRPr/>
              </a:pPr>
              <a:t>7/28/2009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4507A-76F1-403E-A7CC-FD2AFB77D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DBC12-9AA9-4EA3-B611-ADDA6590E1A8}" type="datetimeFigureOut">
              <a:rPr lang="en-US"/>
              <a:pPr>
                <a:defRPr/>
              </a:pPr>
              <a:t>7/28/2009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E98B3-9FB6-4F91-8993-96933F417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28A02-8C18-4716-8634-4C1D019FF176}" type="datetimeFigureOut">
              <a:rPr lang="en-US"/>
              <a:pPr>
                <a:defRPr/>
              </a:pPr>
              <a:t>7/28/2009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A7FE9-2DEB-4ED6-BD23-C26F7B2E9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F806B-FFBD-43E1-80BD-FB1DAF320BAA}" type="datetimeFigureOut">
              <a:rPr lang="en-US"/>
              <a:pPr>
                <a:defRPr/>
              </a:pPr>
              <a:t>7/28/2009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B60D1-FBB0-4A6E-8C08-BC53103BC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45254-0A13-42B3-BBAB-4F303C3DF08D}" type="datetimeFigureOut">
              <a:rPr lang="en-US"/>
              <a:pPr>
                <a:defRPr/>
              </a:pPr>
              <a:t>7/28/2009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DFB3B-D498-43D1-889E-96B5513A8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D9DE04-7ECF-4204-8D00-12B4FF1324E8}" type="datetimeFigureOut">
              <a:rPr lang="en-US"/>
              <a:pPr>
                <a:defRPr/>
              </a:pPr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3CB043-B4E9-489E-8AEE-F47CB0027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SysAdmin Automation Tool</a:t>
            </a:r>
            <a:br>
              <a:rPr lang="en-US" smtClean="0"/>
            </a:br>
            <a:r>
              <a:rPr lang="en-US" smtClean="0"/>
              <a:t>(AtomSysMonitor)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86400" y="5486400"/>
            <a:ext cx="3352800" cy="609600"/>
          </a:xfrm>
        </p:spPr>
        <p:txBody>
          <a:bodyPr rtlCol="0">
            <a:normAutofit fontScale="55000" lnSpcReduction="20000"/>
          </a:bodyPr>
          <a:lstStyle/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Presented by,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Sharath.B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609600"/>
            <a:ext cx="18288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AtomCommand</a:t>
            </a: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---------------------------------------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Command String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commandId</a:t>
            </a:r>
            <a:r>
              <a:rPr lang="en-US" sz="1050" dirty="0">
                <a:solidFill>
                  <a:schemeClr val="tx1"/>
                </a:solidFill>
              </a:rPr>
              <a:t> String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CommandDescription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String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---------------------------------------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Getters();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Serrers</a:t>
            </a:r>
            <a:r>
              <a:rPr lang="en-US" sz="1050" dirty="0">
                <a:solidFill>
                  <a:schemeClr val="tx1"/>
                </a:solidFill>
              </a:rPr>
              <a:t>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getServerId</a:t>
            </a:r>
            <a:r>
              <a:rPr lang="en-US" sz="1050" dirty="0">
                <a:solidFill>
                  <a:schemeClr val="tx1"/>
                </a:solidFill>
              </a:rPr>
              <a:t>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609600"/>
            <a:ext cx="23622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AtomServerDetails</a:t>
            </a: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---------------------------------------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ServerName</a:t>
            </a:r>
            <a:r>
              <a:rPr lang="en-US" sz="1050" dirty="0">
                <a:solidFill>
                  <a:schemeClr val="tx1"/>
                </a:solidFill>
              </a:rPr>
              <a:t> String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ServerId</a:t>
            </a:r>
            <a:r>
              <a:rPr lang="en-US" sz="1050" dirty="0">
                <a:solidFill>
                  <a:schemeClr val="tx1"/>
                </a:solidFill>
              </a:rPr>
              <a:t> String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ServerIP</a:t>
            </a:r>
            <a:r>
              <a:rPr lang="en-US" sz="1050" dirty="0">
                <a:solidFill>
                  <a:schemeClr val="tx1"/>
                </a:solidFill>
              </a:rPr>
              <a:t> String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LoginUsername</a:t>
            </a:r>
            <a:r>
              <a:rPr lang="en-US" sz="1050" dirty="0">
                <a:solidFill>
                  <a:schemeClr val="tx1"/>
                </a:solidFill>
              </a:rPr>
              <a:t> string default;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Loginpassword</a:t>
            </a:r>
            <a:r>
              <a:rPr lang="en-US" sz="1050" dirty="0">
                <a:solidFill>
                  <a:schemeClr val="tx1"/>
                </a:solidFill>
              </a:rPr>
              <a:t> string default;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---------------------------------------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Getters();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Serrers</a:t>
            </a:r>
            <a:r>
              <a:rPr lang="en-US" sz="1050" dirty="0">
                <a:solidFill>
                  <a:schemeClr val="tx1"/>
                </a:solidFill>
              </a:rPr>
              <a:t>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getServerCommandList</a:t>
            </a:r>
            <a:r>
              <a:rPr lang="en-US" sz="1050" dirty="0">
                <a:solidFill>
                  <a:schemeClr val="tx1"/>
                </a:solidFill>
              </a:rPr>
              <a:t>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getServerExecutableCommandList</a:t>
            </a:r>
            <a:r>
              <a:rPr lang="en-US" sz="1050" dirty="0">
                <a:solidFill>
                  <a:schemeClr val="tx1"/>
                </a:solidFill>
              </a:rPr>
              <a:t>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609600"/>
            <a:ext cx="18288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AtomExecutableCommand</a:t>
            </a: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---------------------------------------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CommandId</a:t>
            </a:r>
            <a:r>
              <a:rPr lang="en-US" sz="1050" dirty="0">
                <a:solidFill>
                  <a:schemeClr val="tx1"/>
                </a:solidFill>
              </a:rPr>
              <a:t> String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---------------------------------------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Getters();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Serrers</a:t>
            </a:r>
            <a:r>
              <a:rPr lang="en-US" sz="1050" dirty="0">
                <a:solidFill>
                  <a:schemeClr val="tx1"/>
                </a:solidFill>
              </a:rPr>
              <a:t>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getServerId</a:t>
            </a:r>
            <a:r>
              <a:rPr lang="en-US" sz="1050" dirty="0">
                <a:solidFill>
                  <a:schemeClr val="tx1"/>
                </a:solidFill>
              </a:rPr>
              <a:t>();</a:t>
            </a: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609600"/>
            <a:ext cx="24384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AtomRunner</a:t>
            </a: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---------------------------------------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commandList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ArrayList</a:t>
            </a:r>
            <a:r>
              <a:rPr lang="en-US" sz="1050" dirty="0">
                <a:solidFill>
                  <a:schemeClr val="tx1"/>
                </a:solidFill>
              </a:rPr>
              <a:t>&lt;</a:t>
            </a:r>
            <a:r>
              <a:rPr lang="en-US" sz="1050" dirty="0" err="1">
                <a:solidFill>
                  <a:schemeClr val="tx1"/>
                </a:solidFill>
              </a:rPr>
              <a:t>AtomCommand</a:t>
            </a:r>
            <a:r>
              <a:rPr lang="en-US" sz="1050" dirty="0">
                <a:solidFill>
                  <a:schemeClr val="tx1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Server </a:t>
            </a:r>
            <a:r>
              <a:rPr lang="en-US" sz="1050" dirty="0" err="1">
                <a:solidFill>
                  <a:schemeClr val="tx1"/>
                </a:solidFill>
              </a:rPr>
              <a:t>AtomServerDetails</a:t>
            </a: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---------------------------------------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Getters();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Serrers</a:t>
            </a:r>
            <a:r>
              <a:rPr lang="en-US" sz="1050" dirty="0">
                <a:solidFill>
                  <a:schemeClr val="tx1"/>
                </a:solidFill>
              </a:rPr>
              <a:t>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7000" y="1981200"/>
            <a:ext cx="24384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AtomShellCommand</a:t>
            </a: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------------------------------------------------------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Commands </a:t>
            </a:r>
            <a:r>
              <a:rPr lang="en-US" sz="1050" dirty="0" err="1">
                <a:solidFill>
                  <a:schemeClr val="tx1"/>
                </a:solidFill>
              </a:rPr>
              <a:t>ArrayList</a:t>
            </a:r>
            <a:r>
              <a:rPr lang="en-US" sz="1050" dirty="0">
                <a:solidFill>
                  <a:schemeClr val="tx1"/>
                </a:solidFill>
              </a:rPr>
              <a:t>&lt;String&gt;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hostName</a:t>
            </a:r>
            <a:r>
              <a:rPr lang="en-US" sz="1050" dirty="0">
                <a:solidFill>
                  <a:schemeClr val="tx1"/>
                </a:solidFill>
              </a:rPr>
              <a:t> String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loginUserName</a:t>
            </a:r>
            <a:r>
              <a:rPr lang="en-US" sz="1050" dirty="0">
                <a:solidFill>
                  <a:schemeClr val="tx1"/>
                </a:solidFill>
              </a:rPr>
              <a:t> String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loginPassword</a:t>
            </a:r>
            <a:r>
              <a:rPr lang="en-US" sz="1050" dirty="0">
                <a:solidFill>
                  <a:schemeClr val="tx1"/>
                </a:solidFill>
              </a:rPr>
              <a:t> String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------------------------------------------------------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</a:rPr>
              <a:t>Getters();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tx1"/>
                </a:solidFill>
              </a:rPr>
              <a:t>Serrers</a:t>
            </a:r>
            <a:r>
              <a:rPr lang="en-US" sz="1050" dirty="0">
                <a:solidFill>
                  <a:schemeClr val="tx1"/>
                </a:solidFill>
              </a:rPr>
              <a:t>();</a:t>
            </a:r>
            <a:endParaRPr lang="en-US" sz="105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657600"/>
            <a:ext cx="85344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24400" y="3810000"/>
            <a:ext cx="23622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AtomExecutables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commandList</a:t>
            </a:r>
            <a:r>
              <a:rPr lang="en-US" sz="1050" b="1" dirty="0">
                <a:solidFill>
                  <a:schemeClr val="tx1"/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ArrayList</a:t>
            </a:r>
            <a:r>
              <a:rPr lang="en-US" sz="1050" b="1" dirty="0">
                <a:solidFill>
                  <a:schemeClr val="tx1"/>
                </a:solidFill>
              </a:rPr>
              <a:t> &lt;</a:t>
            </a:r>
            <a:r>
              <a:rPr lang="en-US" sz="1050" b="1" dirty="0" err="1">
                <a:solidFill>
                  <a:schemeClr val="tx1"/>
                </a:solidFill>
              </a:rPr>
              <a:t>AtomExecutableCommand</a:t>
            </a:r>
            <a:r>
              <a:rPr lang="en-US" sz="1050" b="1" dirty="0">
                <a:solidFill>
                  <a:schemeClr val="tx1"/>
                </a:solidFill>
              </a:rPr>
              <a:t>&gt;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Getters();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Serrers</a:t>
            </a:r>
            <a:r>
              <a:rPr lang="en-US" sz="1050" b="1" dirty="0">
                <a:solidFill>
                  <a:schemeClr val="tx1"/>
                </a:solidFill>
              </a:rPr>
              <a:t>();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10000"/>
            <a:ext cx="22098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AtomCommands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commandList</a:t>
            </a:r>
            <a:r>
              <a:rPr lang="en-US" sz="1050" b="1" dirty="0">
                <a:solidFill>
                  <a:schemeClr val="tx1"/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Hashtable</a:t>
            </a:r>
            <a:r>
              <a:rPr lang="en-US" sz="1050" b="1" dirty="0">
                <a:solidFill>
                  <a:schemeClr val="tx1"/>
                </a:solidFill>
              </a:rPr>
              <a:t>&lt;String, </a:t>
            </a:r>
            <a:r>
              <a:rPr lang="en-US" sz="1050" b="1" dirty="0" err="1">
                <a:solidFill>
                  <a:schemeClr val="tx1"/>
                </a:solidFill>
              </a:rPr>
              <a:t>AtomCommand</a:t>
            </a:r>
            <a:r>
              <a:rPr lang="en-US" sz="1050" b="1" dirty="0">
                <a:solidFill>
                  <a:schemeClr val="tx1"/>
                </a:solidFill>
              </a:rPr>
              <a:t>&gt;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Getters();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Serrers</a:t>
            </a:r>
            <a:r>
              <a:rPr lang="en-US" sz="1050" b="1" dirty="0">
                <a:solidFill>
                  <a:schemeClr val="tx1"/>
                </a:solidFill>
              </a:rPr>
              <a:t>();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3810000"/>
            <a:ext cx="23622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AtomServers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serversList</a:t>
            </a:r>
            <a:r>
              <a:rPr lang="en-US" sz="1050" b="1" dirty="0">
                <a:solidFill>
                  <a:schemeClr val="tx1"/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Hashtable</a:t>
            </a:r>
            <a:r>
              <a:rPr lang="en-US" sz="1050" b="1" dirty="0">
                <a:solidFill>
                  <a:schemeClr val="tx1"/>
                </a:solidFill>
              </a:rPr>
              <a:t>&lt;String, </a:t>
            </a:r>
            <a:r>
              <a:rPr lang="en-US" sz="1050" b="1" dirty="0" err="1">
                <a:solidFill>
                  <a:schemeClr val="tx1"/>
                </a:solidFill>
              </a:rPr>
              <a:t>AtomServerDetails</a:t>
            </a:r>
            <a:r>
              <a:rPr lang="en-US" sz="1050" b="1" dirty="0">
                <a:solidFill>
                  <a:schemeClr val="tx1"/>
                </a:solidFill>
              </a:rPr>
              <a:t>&gt;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Getters();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Serrers</a:t>
            </a:r>
            <a:r>
              <a:rPr lang="en-US" sz="1050" b="1" dirty="0">
                <a:solidFill>
                  <a:schemeClr val="tx1"/>
                </a:solidFill>
              </a:rPr>
              <a:t>();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2800" y="3810000"/>
            <a:ext cx="19812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AtomCoreExecute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serverMap</a:t>
            </a:r>
            <a:r>
              <a:rPr lang="en-US" sz="1050" b="1" dirty="0">
                <a:solidFill>
                  <a:schemeClr val="tx1"/>
                </a:solidFill>
              </a:rPr>
              <a:t>  </a:t>
            </a:r>
            <a:r>
              <a:rPr lang="en-US" sz="900" b="1" dirty="0" err="1">
                <a:solidFill>
                  <a:schemeClr val="tx1"/>
                </a:solidFill>
              </a:rPr>
              <a:t>Hashtable</a:t>
            </a:r>
            <a:r>
              <a:rPr lang="en-US" sz="900" b="1" dirty="0">
                <a:solidFill>
                  <a:schemeClr val="tx1"/>
                </a:solidFill>
              </a:rPr>
              <a:t>&lt;</a:t>
            </a:r>
            <a:r>
              <a:rPr lang="en-US" sz="900" b="1" dirty="0" err="1">
                <a:solidFill>
                  <a:schemeClr val="tx1"/>
                </a:solidFill>
              </a:rPr>
              <a:t>String,AtomServerDetail</a:t>
            </a:r>
            <a:r>
              <a:rPr lang="en-US" sz="900" b="1" dirty="0">
                <a:solidFill>
                  <a:schemeClr val="tx1"/>
                </a:solidFill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runnerList</a:t>
            </a:r>
            <a:r>
              <a:rPr lang="en-US" sz="1050" b="1" dirty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ArrayList</a:t>
            </a:r>
            <a:r>
              <a:rPr lang="en-US" sz="900" b="1" dirty="0">
                <a:solidFill>
                  <a:schemeClr val="tx1"/>
                </a:solidFill>
              </a:rPr>
              <a:t>&lt;</a:t>
            </a:r>
            <a:r>
              <a:rPr lang="en-US" sz="900" b="1" dirty="0" err="1">
                <a:solidFill>
                  <a:schemeClr val="tx1"/>
                </a:solidFill>
              </a:rPr>
              <a:t>AtomRunner</a:t>
            </a:r>
            <a:r>
              <a:rPr lang="en-US" sz="900" b="1" dirty="0">
                <a:solidFill>
                  <a:schemeClr val="tx1"/>
                </a:solidFill>
              </a:rPr>
              <a:t>&gt;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prepareRunnerList</a:t>
            </a:r>
            <a:r>
              <a:rPr lang="en-US" sz="1050" b="1" dirty="0">
                <a:solidFill>
                  <a:schemeClr val="tx1"/>
                </a:solidFill>
              </a:rPr>
              <a:t>();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startRunners</a:t>
            </a:r>
            <a:r>
              <a:rPr lang="en-US" sz="1050" b="1" dirty="0">
                <a:solidFill>
                  <a:schemeClr val="tx1"/>
                </a:solidFill>
              </a:rPr>
              <a:t>();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81000" y="5334000"/>
            <a:ext cx="85344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52400" y="5486400"/>
            <a:ext cx="2362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AtomShellInterface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Commands </a:t>
            </a:r>
            <a:r>
              <a:rPr lang="en-US" sz="1050" b="1" dirty="0" err="1">
                <a:solidFill>
                  <a:schemeClr val="tx1"/>
                </a:solidFill>
              </a:rPr>
              <a:t>AtomShellCommand</a:t>
            </a:r>
            <a:endParaRPr lang="en-US" sz="105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Runner </a:t>
            </a:r>
            <a:r>
              <a:rPr lang="en-US" sz="1050" b="1" dirty="0" err="1">
                <a:solidFill>
                  <a:schemeClr val="tx1"/>
                </a:solidFill>
              </a:rPr>
              <a:t>AtomRunner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executeRunner</a:t>
            </a:r>
            <a:r>
              <a:rPr lang="en-US" sz="1050" b="1" dirty="0">
                <a:solidFill>
                  <a:schemeClr val="tx1"/>
                </a:solidFill>
              </a:rPr>
              <a:t>()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5486400"/>
            <a:ext cx="2362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ShellProcessor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Result </a:t>
            </a:r>
            <a:r>
              <a:rPr lang="en-US" sz="1050" b="1" dirty="0" err="1">
                <a:solidFill>
                  <a:schemeClr val="tx1"/>
                </a:solidFill>
              </a:rPr>
              <a:t>StringBuffer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execute ()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" y="2362200"/>
            <a:ext cx="19050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FileWriter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_writer </a:t>
            </a:r>
            <a:r>
              <a:rPr lang="en-US" sz="1050" b="1" dirty="0" err="1">
                <a:solidFill>
                  <a:schemeClr val="tx1"/>
                </a:solidFill>
              </a:rPr>
              <a:t>FileWriter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logResult</a:t>
            </a:r>
            <a:r>
              <a:rPr lang="en-US" sz="1050" b="1" dirty="0">
                <a:solidFill>
                  <a:schemeClr val="tx1"/>
                </a:solidFill>
              </a:rPr>
              <a:t>(String)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closeWriter</a:t>
            </a:r>
            <a:r>
              <a:rPr lang="en-US" sz="1050" b="1" dirty="0">
                <a:solidFill>
                  <a:schemeClr val="tx1"/>
                </a:solidFill>
              </a:rPr>
              <a:t>();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1800" y="2743200"/>
            <a:ext cx="2438400" cy="762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 err="1">
                <a:solidFill>
                  <a:schemeClr val="tx1"/>
                </a:solidFill>
              </a:rPr>
              <a:t>AtomSysMonitor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---------------------------------------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chemeClr val="tx1"/>
                </a:solidFill>
              </a:rPr>
              <a:t>Main(String </a:t>
            </a:r>
            <a:r>
              <a:rPr lang="en-US" sz="1050" b="1" dirty="0" err="1">
                <a:solidFill>
                  <a:schemeClr val="tx1"/>
                </a:solidFill>
              </a:rPr>
              <a:t>aa</a:t>
            </a:r>
            <a:r>
              <a:rPr lang="en-US" sz="1050" b="1" dirty="0">
                <a:solidFill>
                  <a:schemeClr val="tx1"/>
                </a:solidFill>
              </a:rPr>
              <a:t>[])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5257800" y="5486400"/>
            <a:ext cx="3733800" cy="13716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</a:rPr>
              <a:t>Resources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5638800" y="5943600"/>
            <a:ext cx="609600" cy="609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/>
              <a:t>AtomCmdDetails</a:t>
            </a:r>
            <a:endParaRPr lang="en-US" sz="800" dirty="0"/>
          </a:p>
        </p:txBody>
      </p:sp>
      <p:sp>
        <p:nvSpPr>
          <p:cNvPr id="24" name="Folded Corner 23"/>
          <p:cNvSpPr/>
          <p:nvPr/>
        </p:nvSpPr>
        <p:spPr>
          <a:xfrm>
            <a:off x="6705600" y="5943600"/>
            <a:ext cx="609600" cy="609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/>
              <a:t>AtomServerDetails</a:t>
            </a:r>
            <a:endParaRPr lang="en-US" sz="800" dirty="0"/>
          </a:p>
        </p:txBody>
      </p:sp>
      <p:sp>
        <p:nvSpPr>
          <p:cNvPr id="25" name="Folded Corner 24"/>
          <p:cNvSpPr/>
          <p:nvPr/>
        </p:nvSpPr>
        <p:spPr>
          <a:xfrm>
            <a:off x="7848600" y="5943600"/>
            <a:ext cx="609600" cy="609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/>
              <a:t>ExecutableList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Sequence Diagram..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838200"/>
            <a:ext cx="228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>
                <a:solidFill>
                  <a:srgbClr val="FFFFFF"/>
                </a:solidFill>
              </a:rPr>
              <a:t>ASM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838200"/>
            <a:ext cx="228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>
                <a:solidFill>
                  <a:srgbClr val="FFFFFF"/>
                </a:solidFill>
              </a:rPr>
              <a:t>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838200"/>
            <a:ext cx="304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581400" y="838200"/>
            <a:ext cx="304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724400" y="838200"/>
            <a:ext cx="228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791200" y="838200"/>
            <a:ext cx="304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FW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010400" y="838200"/>
            <a:ext cx="304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ASI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305800" y="838200"/>
            <a:ext cx="304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SP</a:t>
            </a:r>
            <a:endParaRPr lang="en-US" sz="1400" dirty="0"/>
          </a:p>
        </p:txBody>
      </p:sp>
      <p:cxnSp>
        <p:nvCxnSpPr>
          <p:cNvPr id="17" name="Straight Connector 16"/>
          <p:cNvCxnSpPr>
            <a:stCxn id="4" idx="2"/>
          </p:cNvCxnSpPr>
          <p:nvPr/>
        </p:nvCxnSpPr>
        <p:spPr>
          <a:xfrm rot="5400000">
            <a:off x="-2363787" y="4164012"/>
            <a:ext cx="5410200" cy="3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096294" y="4152106"/>
            <a:ext cx="5410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1408906" y="4152106"/>
            <a:ext cx="5410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-37306" y="4152106"/>
            <a:ext cx="5410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29494" y="4152106"/>
            <a:ext cx="5410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239294" y="4152106"/>
            <a:ext cx="5410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458494" y="4152106"/>
            <a:ext cx="5410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753894" y="4152106"/>
            <a:ext cx="5410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1000" y="1752600"/>
            <a:ext cx="9144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95400" y="1905000"/>
            <a:ext cx="12954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2" name="Group 43"/>
          <p:cNvGrpSpPr>
            <a:grpSpLocks/>
          </p:cNvGrpSpPr>
          <p:nvPr/>
        </p:nvGrpSpPr>
        <p:grpSpPr bwMode="auto">
          <a:xfrm>
            <a:off x="2667000" y="1981200"/>
            <a:ext cx="228600" cy="381000"/>
            <a:chOff x="2895600" y="2133600"/>
            <a:chExt cx="306388" cy="38258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895600" y="2133600"/>
              <a:ext cx="304261" cy="159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3010427" y="2323034"/>
              <a:ext cx="380994" cy="21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>
              <a:off x="2895600" y="2514594"/>
              <a:ext cx="304261" cy="159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>
            <a:off x="1295400" y="2514600"/>
            <a:ext cx="23622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4" name="Group 46"/>
          <p:cNvGrpSpPr>
            <a:grpSpLocks/>
          </p:cNvGrpSpPr>
          <p:nvPr/>
        </p:nvGrpSpPr>
        <p:grpSpPr bwMode="auto">
          <a:xfrm>
            <a:off x="3733800" y="2590800"/>
            <a:ext cx="228600" cy="381000"/>
            <a:chOff x="2895600" y="2133600"/>
            <a:chExt cx="306388" cy="38258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895600" y="2133600"/>
              <a:ext cx="304261" cy="159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010427" y="2323034"/>
              <a:ext cx="380994" cy="21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0800000">
              <a:off x="2895600" y="2514594"/>
              <a:ext cx="304261" cy="159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/>
          <p:nvPr/>
        </p:nvCxnSpPr>
        <p:spPr>
          <a:xfrm>
            <a:off x="1295400" y="3048000"/>
            <a:ext cx="35052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6" name="Group 52"/>
          <p:cNvGrpSpPr>
            <a:grpSpLocks/>
          </p:cNvGrpSpPr>
          <p:nvPr/>
        </p:nvGrpSpPr>
        <p:grpSpPr bwMode="auto">
          <a:xfrm>
            <a:off x="4800600" y="3124200"/>
            <a:ext cx="228600" cy="381000"/>
            <a:chOff x="2895600" y="2133600"/>
            <a:chExt cx="306388" cy="38258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895600" y="2133600"/>
              <a:ext cx="304261" cy="159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010427" y="2323034"/>
              <a:ext cx="380994" cy="21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2895600" y="2514594"/>
              <a:ext cx="304261" cy="159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77" name="Group 56"/>
          <p:cNvGrpSpPr>
            <a:grpSpLocks/>
          </p:cNvGrpSpPr>
          <p:nvPr/>
        </p:nvGrpSpPr>
        <p:grpSpPr bwMode="auto">
          <a:xfrm>
            <a:off x="4800600" y="4038600"/>
            <a:ext cx="228600" cy="381000"/>
            <a:chOff x="2895600" y="2133600"/>
            <a:chExt cx="306388" cy="382588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895600" y="2133600"/>
              <a:ext cx="304261" cy="159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010427" y="2323034"/>
              <a:ext cx="380994" cy="21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10800000">
              <a:off x="2895600" y="2514594"/>
              <a:ext cx="304261" cy="159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78" name="Group 60"/>
          <p:cNvGrpSpPr>
            <a:grpSpLocks/>
          </p:cNvGrpSpPr>
          <p:nvPr/>
        </p:nvGrpSpPr>
        <p:grpSpPr bwMode="auto">
          <a:xfrm>
            <a:off x="4800600" y="3581400"/>
            <a:ext cx="228600" cy="381000"/>
            <a:chOff x="2895600" y="2133600"/>
            <a:chExt cx="306388" cy="38258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895600" y="2133600"/>
              <a:ext cx="304261" cy="159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010427" y="2323034"/>
              <a:ext cx="380994" cy="21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10800000">
              <a:off x="2895600" y="2514594"/>
              <a:ext cx="304261" cy="159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381000" y="4572000"/>
            <a:ext cx="9144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81000" y="4800600"/>
            <a:ext cx="9144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95400" y="5029200"/>
            <a:ext cx="58674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82" name="Group 70"/>
          <p:cNvGrpSpPr>
            <a:grpSpLocks/>
          </p:cNvGrpSpPr>
          <p:nvPr/>
        </p:nvGrpSpPr>
        <p:grpSpPr bwMode="auto">
          <a:xfrm>
            <a:off x="7162800" y="5105400"/>
            <a:ext cx="228600" cy="381000"/>
            <a:chOff x="2895600" y="2133600"/>
            <a:chExt cx="306388" cy="382588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895600" y="2133600"/>
              <a:ext cx="304261" cy="159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010427" y="2323034"/>
              <a:ext cx="380994" cy="21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10800000">
              <a:off x="2895600" y="2514594"/>
              <a:ext cx="304261" cy="159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/>
          <p:cNvCxnSpPr/>
          <p:nvPr/>
        </p:nvCxnSpPr>
        <p:spPr>
          <a:xfrm>
            <a:off x="1295400" y="5638800"/>
            <a:ext cx="58674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62800" y="5791200"/>
            <a:ext cx="12954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 noChangeShapeType="1"/>
          </p:cNvCxnSpPr>
          <p:nvPr/>
        </p:nvCxnSpPr>
        <p:spPr bwMode="auto">
          <a:xfrm flipH="1" flipV="1">
            <a:off x="7162800" y="6019800"/>
            <a:ext cx="1295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86" name="Straight Arrow Connector 85"/>
          <p:cNvCxnSpPr>
            <a:cxnSpLocks noChangeShapeType="1"/>
          </p:cNvCxnSpPr>
          <p:nvPr/>
        </p:nvCxnSpPr>
        <p:spPr bwMode="auto">
          <a:xfrm flipH="1" flipV="1">
            <a:off x="1295400" y="6172200"/>
            <a:ext cx="5867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88" name="Straight Arrow Connector 87"/>
          <p:cNvCxnSpPr/>
          <p:nvPr/>
        </p:nvCxnSpPr>
        <p:spPr>
          <a:xfrm>
            <a:off x="1295400" y="6553200"/>
            <a:ext cx="46482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7" name="Text Box 55"/>
          <p:cNvSpPr txBox="1">
            <a:spLocks noChangeArrowheads="1"/>
          </p:cNvSpPr>
          <p:nvPr/>
        </p:nvSpPr>
        <p:spPr bwMode="auto">
          <a:xfrm>
            <a:off x="1600200" y="2286000"/>
            <a:ext cx="381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&lt;3&gt;</a:t>
            </a:r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1676400" y="1676400"/>
            <a:ext cx="381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&lt;2&gt;</a:t>
            </a:r>
          </a:p>
        </p:txBody>
      </p:sp>
      <p:sp>
        <p:nvSpPr>
          <p:cNvPr id="23609" name="Text Box 57"/>
          <p:cNvSpPr txBox="1">
            <a:spLocks noChangeArrowheads="1"/>
          </p:cNvSpPr>
          <p:nvPr/>
        </p:nvSpPr>
        <p:spPr bwMode="auto">
          <a:xfrm>
            <a:off x="685800" y="1524000"/>
            <a:ext cx="381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&lt;1&gt;</a:t>
            </a:r>
          </a:p>
        </p:txBody>
      </p:sp>
      <p:sp>
        <p:nvSpPr>
          <p:cNvPr id="23610" name="Text Box 58"/>
          <p:cNvSpPr txBox="1">
            <a:spLocks noChangeArrowheads="1"/>
          </p:cNvSpPr>
          <p:nvPr/>
        </p:nvSpPr>
        <p:spPr bwMode="auto">
          <a:xfrm>
            <a:off x="1752600" y="2819400"/>
            <a:ext cx="381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&lt;4&gt;</a:t>
            </a:r>
          </a:p>
        </p:txBody>
      </p:sp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609600" y="4343400"/>
            <a:ext cx="381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&lt;5&gt;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609600" y="4572000"/>
            <a:ext cx="381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&lt;6&gt;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1828800" y="4800600"/>
            <a:ext cx="381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&lt;7&gt;</a:t>
            </a:r>
          </a:p>
        </p:txBody>
      </p:sp>
      <p:sp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2743200" y="2057400"/>
            <a:ext cx="457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&lt;2a&gt;</a:t>
            </a:r>
          </a:p>
        </p:txBody>
      </p:sp>
      <p:sp>
        <p:nvSpPr>
          <p:cNvPr id="23615" name="Text Box 63"/>
          <p:cNvSpPr txBox="1">
            <a:spLocks noChangeArrowheads="1"/>
          </p:cNvSpPr>
          <p:nvPr/>
        </p:nvSpPr>
        <p:spPr bwMode="auto">
          <a:xfrm>
            <a:off x="3810000" y="2667000"/>
            <a:ext cx="457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&lt;3a&gt;</a:t>
            </a:r>
          </a:p>
        </p:txBody>
      </p:sp>
      <p:sp>
        <p:nvSpPr>
          <p:cNvPr id="23616" name="Text Box 64"/>
          <p:cNvSpPr txBox="1">
            <a:spLocks noChangeArrowheads="1"/>
          </p:cNvSpPr>
          <p:nvPr/>
        </p:nvSpPr>
        <p:spPr bwMode="auto">
          <a:xfrm>
            <a:off x="4953000" y="3200400"/>
            <a:ext cx="457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&lt;4a&gt;</a:t>
            </a:r>
          </a:p>
        </p:txBody>
      </p:sp>
      <p:sp>
        <p:nvSpPr>
          <p:cNvPr id="23617" name="Text Box 65"/>
          <p:cNvSpPr txBox="1">
            <a:spLocks noChangeArrowheads="1"/>
          </p:cNvSpPr>
          <p:nvPr/>
        </p:nvSpPr>
        <p:spPr bwMode="auto">
          <a:xfrm>
            <a:off x="4953000" y="3657600"/>
            <a:ext cx="457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&lt;4b&gt;</a:t>
            </a:r>
          </a:p>
        </p:txBody>
      </p:sp>
      <p:sp>
        <p:nvSpPr>
          <p:cNvPr id="23618" name="Text Box 66"/>
          <p:cNvSpPr txBox="1">
            <a:spLocks noChangeArrowheads="1"/>
          </p:cNvSpPr>
          <p:nvPr/>
        </p:nvSpPr>
        <p:spPr bwMode="auto">
          <a:xfrm>
            <a:off x="4953000" y="4114800"/>
            <a:ext cx="457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&lt;4c&gt;</a:t>
            </a:r>
          </a:p>
        </p:txBody>
      </p:sp>
      <p:sp>
        <p:nvSpPr>
          <p:cNvPr id="23619" name="Text Box 67"/>
          <p:cNvSpPr txBox="1">
            <a:spLocks noChangeArrowheads="1"/>
          </p:cNvSpPr>
          <p:nvPr/>
        </p:nvSpPr>
        <p:spPr bwMode="auto">
          <a:xfrm>
            <a:off x="7239000" y="5181600"/>
            <a:ext cx="457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&lt;7a&gt;</a:t>
            </a:r>
          </a:p>
        </p:txBody>
      </p:sp>
      <p:sp>
        <p:nvSpPr>
          <p:cNvPr id="23620" name="Text Box 68"/>
          <p:cNvSpPr txBox="1">
            <a:spLocks noChangeArrowheads="1"/>
          </p:cNvSpPr>
          <p:nvPr/>
        </p:nvSpPr>
        <p:spPr bwMode="auto">
          <a:xfrm>
            <a:off x="7543800" y="5562600"/>
            <a:ext cx="457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&lt;8a&gt;</a:t>
            </a:r>
          </a:p>
        </p:txBody>
      </p:sp>
      <p:sp>
        <p:nvSpPr>
          <p:cNvPr id="23621" name="Text Box 69"/>
          <p:cNvSpPr txBox="1">
            <a:spLocks noChangeArrowheads="1"/>
          </p:cNvSpPr>
          <p:nvPr/>
        </p:nvSpPr>
        <p:spPr bwMode="auto">
          <a:xfrm>
            <a:off x="7391400" y="5867400"/>
            <a:ext cx="381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&lt;9&gt;</a:t>
            </a:r>
          </a:p>
        </p:txBody>
      </p:sp>
      <p:sp>
        <p:nvSpPr>
          <p:cNvPr id="23622" name="Text Box 70"/>
          <p:cNvSpPr txBox="1">
            <a:spLocks noChangeArrowheads="1"/>
          </p:cNvSpPr>
          <p:nvPr/>
        </p:nvSpPr>
        <p:spPr bwMode="auto">
          <a:xfrm>
            <a:off x="4267200" y="5943600"/>
            <a:ext cx="609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&lt;10&gt;</a:t>
            </a:r>
          </a:p>
        </p:txBody>
      </p:sp>
      <p:sp>
        <p:nvSpPr>
          <p:cNvPr id="23623" name="Text Box 71"/>
          <p:cNvSpPr txBox="1">
            <a:spLocks noChangeArrowheads="1"/>
          </p:cNvSpPr>
          <p:nvPr/>
        </p:nvSpPr>
        <p:spPr bwMode="auto">
          <a:xfrm>
            <a:off x="4191000" y="6400800"/>
            <a:ext cx="53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&lt;11&gt;</a:t>
            </a:r>
          </a:p>
        </p:txBody>
      </p:sp>
      <p:sp>
        <p:nvSpPr>
          <p:cNvPr id="23624" name="Text Box 72"/>
          <p:cNvSpPr txBox="1">
            <a:spLocks noChangeArrowheads="1"/>
          </p:cNvSpPr>
          <p:nvPr/>
        </p:nvSpPr>
        <p:spPr bwMode="auto">
          <a:xfrm>
            <a:off x="1828800" y="5410200"/>
            <a:ext cx="381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&lt;8&gt;</a:t>
            </a:r>
          </a:p>
        </p:txBody>
      </p:sp>
      <p:cxnSp>
        <p:nvCxnSpPr>
          <p:cNvPr id="3" name="Straight Arrow Connector 85"/>
          <p:cNvCxnSpPr>
            <a:cxnSpLocks noChangeShapeType="1"/>
          </p:cNvCxnSpPr>
          <p:nvPr/>
        </p:nvCxnSpPr>
        <p:spPr bwMode="auto">
          <a:xfrm flipH="1">
            <a:off x="381000" y="6781800"/>
            <a:ext cx="5562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23626" name="Text Box 74"/>
          <p:cNvSpPr txBox="1">
            <a:spLocks noChangeArrowheads="1"/>
          </p:cNvSpPr>
          <p:nvPr/>
        </p:nvSpPr>
        <p:spPr bwMode="auto">
          <a:xfrm>
            <a:off x="4953000" y="6553200"/>
            <a:ext cx="53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/>
              <a:t>&lt;12&gt;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mtClean="0"/>
              <a:t>Sequence Diagram Continued..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458200" cy="5715000"/>
          </a:xfrm>
        </p:spPr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en-US" sz="1600" smtClean="0"/>
              <a:t>Create Atom Core Execute (ACE)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1600" smtClean="0"/>
              <a:t>Atom Core Execute (ACE) creates AtomCommands(AC)</a:t>
            </a:r>
          </a:p>
          <a:p>
            <a:pPr marL="990600" lvl="1" indent="-533400">
              <a:buFont typeface="Arial" charset="0"/>
              <a:buAutoNum type="alphaLcPeriod"/>
            </a:pPr>
            <a:r>
              <a:rPr lang="en-US" sz="1400" smtClean="0"/>
              <a:t>Atom Commands calls a private method to populate Commands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1600" smtClean="0"/>
              <a:t>AtomCoreExecute (ACE)  creates AtomExecutables(AE)</a:t>
            </a:r>
          </a:p>
          <a:p>
            <a:pPr marL="990600" lvl="1" indent="-533400">
              <a:buFont typeface="Arial" charset="0"/>
              <a:buAutoNum type="alphaLcPeriod"/>
            </a:pPr>
            <a:r>
              <a:rPr lang="en-US" sz="1400" smtClean="0"/>
              <a:t>Atom Executables calls a private method to populate executables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1600" smtClean="0"/>
              <a:t>AtomCoreExecute (ACE) creates AtomServers(AS) and pass AC and AE as parameters</a:t>
            </a:r>
          </a:p>
          <a:p>
            <a:pPr marL="990600" lvl="1" indent="-533400">
              <a:buFont typeface="Arial" charset="0"/>
              <a:buAutoNum type="alphaLcPeriod"/>
            </a:pPr>
            <a:r>
              <a:rPr lang="en-US" sz="1400" smtClean="0"/>
              <a:t>Atom Servers calls a private method to populate Commands</a:t>
            </a:r>
          </a:p>
          <a:p>
            <a:pPr marL="990600" lvl="1" indent="-533400">
              <a:buFont typeface="Arial" charset="0"/>
              <a:buAutoNum type="alphaLcPeriod"/>
            </a:pPr>
            <a:r>
              <a:rPr lang="en-US" sz="1400" smtClean="0"/>
              <a:t>AtomServers populates the commands of server from AC</a:t>
            </a:r>
          </a:p>
          <a:p>
            <a:pPr marL="990600" lvl="1" indent="-533400">
              <a:buFont typeface="Arial" charset="0"/>
              <a:buAutoNum type="alphaLcPeriod"/>
            </a:pPr>
            <a:r>
              <a:rPr lang="en-US" sz="1400" smtClean="0"/>
              <a:t>AtomServers populate the executables of server from AE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1600" smtClean="0"/>
              <a:t>AtomServerMonitor(ASM) calls prepareRunnerList on Atom Core Execute (ACE)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1600" smtClean="0"/>
              <a:t>AtomServerMonitor(ASM) calls startRunners on AtomCoreExecute (ACE)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z="1600" smtClean="0"/>
              <a:t>AtomCoreExecute (ACE) creates AtomShellInterface(ASI) with AtomRunner(AR) as parameter.</a:t>
            </a:r>
          </a:p>
          <a:p>
            <a:pPr marL="990600" lvl="1" indent="-533400">
              <a:buFont typeface="Arial" charset="0"/>
              <a:buAutoNum type="alphaLcPeriod"/>
            </a:pPr>
            <a:r>
              <a:rPr lang="en-US" sz="1400" smtClean="0"/>
              <a:t>AtomShellInterface calls a private method prepareShellcommand from Runner.</a:t>
            </a:r>
          </a:p>
          <a:p>
            <a:pPr marL="609600" indent="-609600">
              <a:buFont typeface="Arial" charset="0"/>
              <a:buAutoNum type="arabicPeriod" startAt="8"/>
            </a:pPr>
            <a:r>
              <a:rPr lang="en-US" sz="1600" smtClean="0"/>
              <a:t>AtomCoreExecute(ACE) will call the executeRunner on AtomShellInterface(ASI).</a:t>
            </a:r>
          </a:p>
          <a:p>
            <a:pPr marL="990600" lvl="1" indent="-533400">
              <a:buFont typeface="Arial" charset="0"/>
              <a:buAutoNum type="alphaLcPeriod"/>
            </a:pPr>
            <a:r>
              <a:rPr lang="en-US" sz="1400" smtClean="0"/>
              <a:t>AtomShellInterface(ASI) creates Shell Processor(SP)</a:t>
            </a:r>
          </a:p>
          <a:p>
            <a:pPr marL="609600" indent="-609600">
              <a:buFont typeface="Arial" charset="0"/>
              <a:buAutoNum type="arabicPeriod" startAt="8"/>
            </a:pPr>
            <a:r>
              <a:rPr lang="en-US" sz="1600" smtClean="0"/>
              <a:t>AtomShellInterface(ASI) calls execute method on Shell Processor</a:t>
            </a:r>
          </a:p>
          <a:p>
            <a:pPr marL="609600" indent="-609600">
              <a:buFont typeface="Arial" charset="0"/>
              <a:buAutoNum type="arabicPeriod" startAt="8"/>
            </a:pPr>
            <a:r>
              <a:rPr lang="en-US" sz="1600" smtClean="0"/>
              <a:t>ShellProcessor(SP) returns result to the AtomShellInterface(ASI)</a:t>
            </a:r>
          </a:p>
          <a:p>
            <a:pPr marL="609600" indent="-609600">
              <a:buFont typeface="Arial" charset="0"/>
              <a:buAutoNum type="arabicPeriod" startAt="8"/>
            </a:pPr>
            <a:r>
              <a:rPr lang="en-US" sz="1600" smtClean="0"/>
              <a:t>AtomShellInterface(ASI) returns the result to AtomCoreExecute(ACE).</a:t>
            </a:r>
          </a:p>
          <a:p>
            <a:pPr marL="609600" indent="-609600">
              <a:buFont typeface="Arial" charset="0"/>
              <a:buAutoNum type="arabicPeriod" startAt="8"/>
            </a:pPr>
            <a:r>
              <a:rPr lang="en-US" sz="1600" smtClean="0"/>
              <a:t>AtomCoreExecute(ACE) sends results to FileWriter for writing it in a log file.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Complete Automated tool consists of three modules.</a:t>
            </a:r>
          </a:p>
          <a:p>
            <a:pPr lvl="1"/>
            <a:r>
              <a:rPr lang="en-US" smtClean="0"/>
              <a:t>Atom GUI</a:t>
            </a:r>
          </a:p>
          <a:p>
            <a:pPr lvl="1"/>
            <a:r>
              <a:rPr lang="en-US" smtClean="0"/>
              <a:t>AtomCore</a:t>
            </a:r>
          </a:p>
          <a:p>
            <a:pPr lvl="1"/>
            <a:r>
              <a:rPr lang="en-US" smtClean="0"/>
              <a:t>AtomParser</a:t>
            </a:r>
          </a:p>
          <a:p>
            <a:pPr lvl="1"/>
            <a:r>
              <a:rPr lang="en-US" smtClean="0"/>
              <a:t>AtomAlerts</a:t>
            </a:r>
          </a:p>
          <a:p>
            <a:pPr lvl="1">
              <a:buFont typeface="Arial" charset="0"/>
              <a:buNone/>
            </a:pPr>
            <a:r>
              <a:rPr lang="en-US" smtClean="0"/>
              <a:t>Each module is discussed in detail below.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GUI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Atom GUI module deals with the design of the Graphical interface for the application.</a:t>
            </a:r>
          </a:p>
          <a:p>
            <a:r>
              <a:rPr lang="en-US" smtClean="0"/>
              <a:t>This will give an easy way to enter the Server Details , command Details for monitoring.</a:t>
            </a:r>
          </a:p>
          <a:p>
            <a:r>
              <a:rPr lang="en-US" smtClean="0"/>
              <a:t>This can also be used to configure the Alerts.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AtomCore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module deals with the core process for connecting to the servers and executing the commands and saving the outputs of the commands executed.</a:t>
            </a:r>
          </a:p>
          <a:p>
            <a:pPr lvl="1"/>
            <a:r>
              <a:rPr lang="en-US" smtClean="0"/>
              <a:t> In this presentation we will de dealing with the complete design of the AtomCore module.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This module will deal as an interface between the </a:t>
            </a:r>
            <a:r>
              <a:rPr lang="en-US" dirty="0" err="1" smtClean="0"/>
              <a:t>AtomCore</a:t>
            </a:r>
            <a:r>
              <a:rPr lang="en-US" dirty="0" smtClean="0"/>
              <a:t> and </a:t>
            </a:r>
            <a:r>
              <a:rPr lang="en-US" dirty="0" err="1" smtClean="0"/>
              <a:t>AtomGUI</a:t>
            </a:r>
            <a:r>
              <a:rPr lang="en-US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xml files uploaded from the GUI containing the Server details, command details, Executable details and Configuration details, will be parsed and stored in the flat files.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AtomCore</a:t>
            </a:r>
            <a:r>
              <a:rPr lang="en-US" dirty="0" smtClean="0"/>
              <a:t> will read these flat files for processing and monitoring.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AtomMailer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module will read the Output files generated and Configuration details given in the xmls uploaded from GUI.</a:t>
            </a:r>
          </a:p>
          <a:p>
            <a:r>
              <a:rPr lang="en-US" smtClean="0"/>
              <a:t>It will validate the results with the configurable properties and prepares the content from the violations, and mails the content to the specified userList.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229600" cy="1828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AtomCore</a:t>
            </a:r>
            <a:r>
              <a:rPr lang="en-US" dirty="0" smtClean="0"/>
              <a:t> Design 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Data Flow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Components..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AtomCore module is based on the following components</a:t>
            </a:r>
          </a:p>
          <a:p>
            <a:pPr lvl="1"/>
            <a:r>
              <a:rPr lang="en-US" smtClean="0"/>
              <a:t>Server, Command and Executable Files.</a:t>
            </a:r>
          </a:p>
          <a:p>
            <a:pPr lvl="1"/>
            <a:r>
              <a:rPr lang="en-US" smtClean="0"/>
              <a:t>AtomCore Helper beans</a:t>
            </a:r>
          </a:p>
          <a:p>
            <a:pPr lvl="1"/>
            <a:r>
              <a:rPr lang="en-US" smtClean="0"/>
              <a:t>AtomCore Components</a:t>
            </a:r>
          </a:p>
          <a:p>
            <a:pPr lvl="1"/>
            <a:r>
              <a:rPr lang="en-US" smtClean="0"/>
              <a:t>AtomCore Shell Components</a:t>
            </a:r>
          </a:p>
          <a:p>
            <a:pPr lvl="1">
              <a:buFont typeface="Arial" charset="0"/>
              <a:buNone/>
            </a:pPr>
            <a:r>
              <a:rPr lang="en-US" smtClean="0"/>
              <a:t>The classes for each Components listed below..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Continued..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3657600" cy="3505200"/>
          </a:xfrm>
        </p:spPr>
        <p:txBody>
          <a:bodyPr/>
          <a:lstStyle/>
          <a:p>
            <a:r>
              <a:rPr lang="en-US" sz="2000" b="1" u="sng" smtClean="0"/>
              <a:t>Server, Command and Executable Files</a:t>
            </a:r>
          </a:p>
          <a:p>
            <a:pPr lvl="1"/>
            <a:r>
              <a:rPr lang="en-US" sz="1600" smtClean="0"/>
              <a:t>AtomCmdDetails</a:t>
            </a:r>
          </a:p>
          <a:p>
            <a:pPr lvl="1"/>
            <a:r>
              <a:rPr lang="en-US" sz="1600" smtClean="0"/>
              <a:t>AtomServerDetails</a:t>
            </a:r>
          </a:p>
          <a:p>
            <a:pPr lvl="1"/>
            <a:r>
              <a:rPr lang="en-US" sz="1600" smtClean="0"/>
              <a:t>Executables List.</a:t>
            </a:r>
          </a:p>
          <a:p>
            <a:endParaRPr lang="en-US" sz="2000" smtClean="0"/>
          </a:p>
          <a:p>
            <a:r>
              <a:rPr lang="en-US" sz="2000" b="1" u="sng" smtClean="0"/>
              <a:t>AtomCore Helper Beans</a:t>
            </a:r>
          </a:p>
          <a:p>
            <a:pPr lvl="1"/>
            <a:r>
              <a:rPr lang="en-US" sz="1600" smtClean="0"/>
              <a:t>AtomCommand.java</a:t>
            </a:r>
          </a:p>
          <a:p>
            <a:pPr lvl="1"/>
            <a:r>
              <a:rPr lang="en-US" sz="1600" smtClean="0"/>
              <a:t>AtomServerDetails.java</a:t>
            </a:r>
          </a:p>
          <a:p>
            <a:pPr lvl="1"/>
            <a:r>
              <a:rPr lang="en-US" sz="1600" smtClean="0"/>
              <a:t>AtomExecutableCommand.java</a:t>
            </a:r>
          </a:p>
          <a:p>
            <a:pPr lvl="1"/>
            <a:r>
              <a:rPr lang="en-US" sz="1600" smtClean="0"/>
              <a:t>AtomRunner.java</a:t>
            </a:r>
          </a:p>
          <a:p>
            <a:pPr>
              <a:buFont typeface="Arial" charset="0"/>
              <a:buNone/>
            </a:pPr>
            <a:endParaRPr lang="en-US" sz="200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524000"/>
            <a:ext cx="3581400" cy="3886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u="sng" dirty="0" err="1">
                <a:latin typeface="+mn-lt"/>
              </a:rPr>
              <a:t>AtomCore</a:t>
            </a:r>
            <a:r>
              <a:rPr lang="en-US" sz="2000" b="1" u="sng" dirty="0">
                <a:latin typeface="+mn-lt"/>
              </a:rPr>
              <a:t> Components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>
                <a:latin typeface="+mn-lt"/>
              </a:rPr>
              <a:t>AtomCommands.java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>
                <a:latin typeface="+mn-lt"/>
              </a:rPr>
              <a:t>AtomServers.java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>
                <a:latin typeface="+mn-lt"/>
              </a:rPr>
              <a:t>AtomExecutables.java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>
                <a:latin typeface="+mn-lt"/>
              </a:rPr>
              <a:t>AtomCoreExecute.java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>
                <a:latin typeface="+mn-lt"/>
              </a:rPr>
              <a:t>AtomSysMonitor.java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>
                <a:latin typeface="+mn-lt"/>
              </a:rPr>
              <a:t>FileWriter.java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u="sng" dirty="0" err="1">
                <a:latin typeface="+mn-lt"/>
              </a:rPr>
              <a:t>AtomCore</a:t>
            </a:r>
            <a:r>
              <a:rPr lang="en-US" sz="2000" b="1" u="sng" dirty="0">
                <a:latin typeface="+mn-lt"/>
              </a:rPr>
              <a:t> </a:t>
            </a:r>
            <a:r>
              <a:rPr lang="en-US" sz="2000" b="1" u="sng" dirty="0">
                <a:latin typeface="+mn-lt"/>
              </a:rPr>
              <a:t>Shell </a:t>
            </a:r>
            <a:r>
              <a:rPr lang="en-US" sz="2000" b="1" u="sng" dirty="0">
                <a:latin typeface="+mn-lt"/>
              </a:rPr>
              <a:t>Components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u="sng" dirty="0">
                <a:latin typeface="+mn-lt"/>
              </a:rPr>
              <a:t>Shell Core Components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ShellProcessor.java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AtomShellInterface.java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u="sng" dirty="0">
                <a:latin typeface="+mn-lt"/>
              </a:rPr>
              <a:t>Shell Helper Beans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</a:rPr>
              <a:t>AtomShellCommand.java</a:t>
            </a:r>
            <a:endParaRPr lang="en-US" sz="2000" dirty="0">
              <a:latin typeface="+mn-lt"/>
            </a:endParaRP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000" b="1" u="sng" dirty="0">
              <a:latin typeface="+mn-lt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u="sng" dirty="0">
              <a:latin typeface="+mn-lt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546</Words>
  <Application>Microsoft Office PowerPoint</Application>
  <PresentationFormat>On-screen Show (4:3)</PresentationFormat>
  <Paragraphs>212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SysAdmin Automation Tool (AtomSysMonitor)</vt:lpstr>
      <vt:lpstr>Introduction</vt:lpstr>
      <vt:lpstr>Atom GUI</vt:lpstr>
      <vt:lpstr>AtomCore</vt:lpstr>
      <vt:lpstr>AtomParser</vt:lpstr>
      <vt:lpstr>AtomMailer</vt:lpstr>
      <vt:lpstr>AtomCore Design  &amp; Data Flow</vt:lpstr>
      <vt:lpstr>Components..</vt:lpstr>
      <vt:lpstr>Components Continued..</vt:lpstr>
      <vt:lpstr>Class Diagram</vt:lpstr>
      <vt:lpstr>Sequence Diagram..</vt:lpstr>
      <vt:lpstr>Sequence Diagram Continued..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SysAdmin Automation Tool (AtomSysMonitor)</dc:title>
  <dc:creator>ShathS</dc:creator>
  <cp:lastModifiedBy>204639</cp:lastModifiedBy>
  <cp:revision>17</cp:revision>
  <dcterms:created xsi:type="dcterms:W3CDTF">2009-07-24T16:32:10Z</dcterms:created>
  <dcterms:modified xsi:type="dcterms:W3CDTF">2009-07-28T10:54:36Z</dcterms:modified>
</cp:coreProperties>
</file>