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8.png"/><Relationship Id="rId4" Type="http://schemas.openxmlformats.org/officeDocument/2006/relationships/image" Target="../media/image10.png"/><Relationship Id="rId5" Type="http://schemas.openxmlformats.org/officeDocument/2006/relationships/image" Target="../media/image09.png"/><Relationship Id="rId6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Predicting Player Performance for Daily Fantasy Sports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NBA on DraftKings 								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J. Chen, P. Wang, R. Ho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Grouping Players</a:t>
            </a:r>
            <a:r>
              <a:rPr lang="en" sz="2400"/>
              <a:t>: K-means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800"/>
              <a:t>Not enough data points in a single season for a specific player to create models for each player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800"/>
              <a:t>Clustered similar players together based on their season averages</a:t>
            </a:r>
          </a:p>
        </p:txBody>
      </p:sp>
      <p:pic>
        <p:nvPicPr>
          <p:cNvPr descr="Screen Shot 2017-03-27 at 8.30.28 PM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274" y="518225"/>
            <a:ext cx="1736149" cy="440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Prediction Model:</a:t>
            </a:r>
            <a:r>
              <a:rPr lang="en" sz="2400"/>
              <a:t> XGBoost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601" y="1761824"/>
            <a:ext cx="3612323" cy="20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75" y="1761825"/>
            <a:ext cx="3988150" cy="2075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Model Tuning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Bayesian Optimization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775" y="1807499"/>
            <a:ext cx="4122524" cy="21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050" y="1868234"/>
            <a:ext cx="4442724" cy="198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Time Series</a:t>
            </a: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 Model 1: 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Simple AR(1) 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	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			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indent="-3048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We chose AR(1) to keep the model simple (Too little observations so more complicated models won’t do as well)</a:t>
            </a:r>
          </a:p>
          <a:p>
            <a:pPr indent="-3048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Most players have about 20-30 observations</a:t>
            </a:r>
          </a:p>
          <a:p>
            <a:pPr indent="-3048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X_t = DKP_t (Draft King Points at time t)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descr="Screen Shot 2017-03-27 at 6.51.42 PM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162" y="1017729"/>
            <a:ext cx="5734073" cy="20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Time Series Model 2: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 Exponentially Weighted MA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X_t = DKP at time t</a:t>
            </a:r>
          </a:p>
          <a:p>
            <a:pPr indent="-30480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S_t = Forecasted value for time t</a:t>
            </a:r>
          </a:p>
          <a:p>
            <a:pPr indent="-30480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Alpha is the smoothing factor and between 0 and 1</a:t>
            </a:r>
          </a:p>
          <a:p>
            <a:pPr indent="-30480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Small alpha =&gt; More smoothing effect =&gt; Less responsive to recent changes</a:t>
            </a:r>
          </a:p>
          <a:p>
            <a:pPr indent="-30480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Large alpha =&gt; Less smoothing =&gt; More responsive</a:t>
            </a:r>
          </a:p>
          <a:p>
            <a:pPr indent="-30480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We chose alpha = 0.95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descr="Screen Shot 2017-03-27 at 6.50.47 PM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922" y="1746049"/>
            <a:ext cx="5680151" cy="71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Player Volatility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Player’s minutes can vary greatly depending on the injury or playing status of their teammates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Scale their score to according to the minutes we believe they will get when a teammate sits out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Scale their score if they are coming back from a long injury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Scale their score based on a weight related to the overall volatility of their performance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Knapsack Problem</a:t>
            </a:r>
            <a:r>
              <a:rPr lang="en" sz="2400"/>
              <a:t>: Selecting a Lineup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34" y="1323122"/>
            <a:ext cx="4019524" cy="307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Greedy Algorithm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Define a class of players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Set the limit of positions and of budget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Limit not reached =&gt; Include the available player with the largest points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Points here are the estimated points using two TS models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Second model (EWMA) performed slightly better for recent games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3-27 at 7.07.19 PM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924" y="1152475"/>
            <a:ext cx="6301375" cy="231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Genetic Algorithm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675" y="1125387"/>
            <a:ext cx="4422650" cy="34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Knapsack Problem</a:t>
            </a:r>
            <a:r>
              <a:rPr lang="en" sz="2400"/>
              <a:t>: Selecting a Lineup 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Lineups: </a:t>
            </a:r>
          </a:p>
        </p:txBody>
      </p:sp>
      <p:pic>
        <p:nvPicPr>
          <p:cNvPr descr="Screen Shot 2017-03-27 at 5.45.49 PM.pn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400" y="1317799"/>
            <a:ext cx="613105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Agenda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What is Fantasy Sports?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Traditional vs DFS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Draft Kings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Rules and User Statistics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EDA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Modeling and Predictions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Features, XGBoost, Bayesian Optimization, </a:t>
            </a:r>
            <a:r>
              <a:rPr lang="en"/>
              <a:t>Time Series, Stacking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Knapsack Problem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Greedy Algorithm, Genetic Algorithm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Results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Future Improvements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50" y="2001350"/>
            <a:ext cx="3668830" cy="256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Records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890600" y="3553975"/>
            <a:ext cx="860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-$8.00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906400" y="1801250"/>
            <a:ext cx="860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$27.00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545" y="2001350"/>
            <a:ext cx="3718202" cy="256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5374425" y="3354550"/>
            <a:ext cx="860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</a:t>
            </a:r>
            <a:r>
              <a:rPr lang="en"/>
              <a:t>$8.00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7191825" y="1801250"/>
            <a:ext cx="860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$18.60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196" y="1173024"/>
            <a:ext cx="2087327" cy="90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651125" y="2081400"/>
            <a:ext cx="860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ROI: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54.28%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4525" y="1173024"/>
            <a:ext cx="2070888" cy="9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4974525" y="2133725"/>
            <a:ext cx="860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ROI: 34.4%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Records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1017725"/>
            <a:ext cx="320724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00" y="1017725"/>
            <a:ext cx="3207249" cy="3223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Web App</a:t>
            </a:r>
            <a:r>
              <a:rPr lang="en" sz="2400"/>
              <a:t>:  Good Enough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Live Demo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[Place Pic Here]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49" y="1805375"/>
            <a:ext cx="8770702" cy="26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Future Work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Make predictions applicable to other daily fantasy games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NFL, NHL, MLB, GOLF, ETC...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Advanced Features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Incorporate and create more advanced stats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Include features not directly related to the game (player and team news)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Incorporate more models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Collaborative filtering?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Testing and Tuning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Improve web app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Make front end design more aesthetically pleasing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Have the data automatically update daily on a 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What is Fantasy Sports?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Traditional Fantasy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Friends form a league and draft players to create their own fantasy teams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Compete H2H on a weekly basis to the entire season using the drafted teams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Players are allowed to trade and sign free agents throughout the season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Players with the best W-L record at the end of the season win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Daily Fantasy Sports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Players join pools and draft a team for the day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Given a predetermined budget, construct a team that will outperform the rest of the pool</a:t>
            </a: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Players in the top percentile of the pool win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NBA on DraftKings</a:t>
            </a:r>
            <a:r>
              <a:rPr lang="en" sz="2400"/>
              <a:t>: Fantasy Points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u="sng">
                <a:solidFill>
                  <a:srgbClr val="2E2E2E"/>
                </a:solidFill>
              </a:rPr>
              <a:t>SCORING RULES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Players will accumulate points as follows:</a:t>
            </a:r>
          </a:p>
          <a:p>
            <a:pPr indent="-295275" lvl="0" marL="457200" rtl="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Point = +1 PT</a:t>
            </a:r>
          </a:p>
          <a:p>
            <a:pPr indent="-295275" lvl="0" marL="457200" rtl="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Made 3pt. shot = +0.5 PTs</a:t>
            </a:r>
          </a:p>
          <a:p>
            <a:pPr indent="-295275" lvl="0" marL="457200" rtl="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Rebound = +1.25 PTs</a:t>
            </a:r>
          </a:p>
          <a:p>
            <a:pPr indent="-295275" lvl="0" marL="457200" rtl="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Assist = +1.5 PTs</a:t>
            </a:r>
          </a:p>
          <a:p>
            <a:pPr indent="-295275" lvl="0" marL="457200" rtl="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Steal = +2 PTs</a:t>
            </a:r>
          </a:p>
          <a:p>
            <a:pPr indent="-295275" lvl="0" marL="457200" rtl="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Block = +2 PTs</a:t>
            </a:r>
          </a:p>
          <a:p>
            <a:pPr indent="-295275" lvl="0" marL="457200" rtl="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Turnover = -0.5 PTs</a:t>
            </a:r>
          </a:p>
          <a:p>
            <a:pPr indent="-295275" lvl="0" marL="457200" rtl="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Double-Double = +1.5PTs (MAX 1 PER PLAYER: Points, Rebounds, Assists, Blocks, Steals)</a:t>
            </a:r>
          </a:p>
          <a:p>
            <a:pPr indent="-295275" lvl="0" marL="457200" rtl="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Triple-Double = +3PTs (MAX 1 PER PLAYER: Points, Rebounds, Assists, Blocks, Steals)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NBA on DraftKings</a:t>
            </a:r>
            <a:r>
              <a:rPr lang="en" sz="2400"/>
              <a:t>: Constraints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79250" y="1017725"/>
            <a:ext cx="4206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u="sng">
                <a:solidFill>
                  <a:srgbClr val="2E2E2E"/>
                </a:solidFill>
              </a:rPr>
              <a:t>ROSTER REQUIREMENTS</a:t>
            </a:r>
          </a:p>
          <a:p>
            <a:pPr indent="-295275" lvl="0" marL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</a:rPr>
              <a:t>Rosters will consist of 8 players and must include players from at least 2 different NBA teams, and representing at least 2 different real-life NBA games.</a:t>
            </a:r>
          </a:p>
          <a:p>
            <a:pPr indent="-295275" lvl="0" marL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</a:rPr>
              <a:t>The 8 roster positions are: PG, SG, SF, PF, C, G, F, and UTIL.</a:t>
            </a:r>
          </a:p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u="sng">
                <a:solidFill>
                  <a:srgbClr val="2E2E2E"/>
                </a:solidFill>
              </a:rPr>
              <a:t>SALARY RULES</a:t>
            </a:r>
          </a:p>
          <a:p>
            <a:pPr indent="-295275" lvl="0" marL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</a:rPr>
              <a:t>In each contest, participants will create a lineup by selecting players listed in the Player Pool. Each player listed has an assigned salary and a valid lineup must not exceed the salary cap of $50,000.</a:t>
            </a:r>
          </a:p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300" y="1246325"/>
            <a:ext cx="4810498" cy="289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DraftKings</a:t>
            </a:r>
            <a:r>
              <a:rPr lang="en" sz="2400"/>
              <a:t>: User Statistics</a:t>
            </a:r>
          </a:p>
        </p:txBody>
      </p:sp>
      <p:pic>
        <p:nvPicPr>
          <p:cNvPr descr="Screen Shot 2017-03-27 at 7.50.16 PM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75" y="1724360"/>
            <a:ext cx="7688448" cy="15106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727775" y="3822600"/>
            <a:ext cx="47532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https://www.draftkings.com/average-results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Types of Games / Strategy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GPP (Tournament)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Payout scales with position on scoreboard (up to 35x entry for 1st place)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Cut off at ~20% (2x payout for last eligible winner)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Double-Up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Payout is always 2x the cost of entry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Cut off is ~42%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Multiplier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Payout is 3x, 4x, 5x, etc...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Cut off is a ratio to the multiplier (10x requires placement within ~8% or top 3/34)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H2H / 50/50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Payout is ~1.8x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Cut off is top 50%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Basic EDA</a:t>
            </a:r>
            <a:r>
              <a:rPr lang="en" sz="2400"/>
              <a:t>: Real Time Stats to Fantasy Points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275" y="1182546"/>
            <a:ext cx="3837225" cy="27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49" y="1182537"/>
            <a:ext cx="3901188" cy="2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Feature Engineering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800"/>
              <a:t>Cannot use real time stats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800"/>
              <a:t>Need to create features based on past games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800"/>
              <a:t>Incorporate team and opponent stats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250" y="1177051"/>
            <a:ext cx="3952199" cy="27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