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256" r:id="rId2"/>
    <p:sldId id="257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61" autoAdjust="0"/>
  </p:normalViewPr>
  <p:slideViewPr>
    <p:cSldViewPr>
      <p:cViewPr>
        <p:scale>
          <a:sx n="66" d="100"/>
          <a:sy n="66" d="100"/>
        </p:scale>
        <p:origin x="-630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7054F-3A77-43F7-BA5C-AF31A4F6E356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E2DA5-E42D-4DE6-BC54-2533745D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7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5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11480609-722D-427E-B60B-C9C209A77ECF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11480609-722D-427E-B60B-C9C209A77ECF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1480609-722D-427E-B60B-C9C209A77ECF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7772400" cy="1069975"/>
          </a:xfrm>
        </p:spPr>
        <p:txBody>
          <a:bodyPr/>
          <a:lstStyle/>
          <a:p>
            <a:pPr algn="ctr"/>
            <a:r>
              <a:rPr lang="en-US" sz="3600" b="1" dirty="0" smtClean="0"/>
              <a:t>Maverick Audio Visual Security Systems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(MAVS Systems)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6781800" cy="24384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Captain Nate </a:t>
            </a:r>
            <a:r>
              <a:rPr lang="en-US" dirty="0" err="1" smtClean="0"/>
              <a:t>Beran</a:t>
            </a:r>
            <a:endParaRPr lang="en-US" dirty="0" smtClean="0"/>
          </a:p>
          <a:p>
            <a:pPr algn="r"/>
            <a:r>
              <a:rPr lang="en-US" dirty="0" smtClean="0"/>
              <a:t>Lt. Karl </a:t>
            </a:r>
            <a:r>
              <a:rPr lang="en-US" dirty="0" err="1" smtClean="0"/>
              <a:t>Feinauer</a:t>
            </a:r>
            <a:endParaRPr lang="en-US" dirty="0" smtClean="0"/>
          </a:p>
          <a:p>
            <a:pPr algn="r"/>
            <a:r>
              <a:rPr lang="en-US" dirty="0" smtClean="0"/>
              <a:t>Lt. Ivan Fan</a:t>
            </a:r>
          </a:p>
          <a:p>
            <a:pPr algn="r"/>
            <a:r>
              <a:rPr lang="en-US" dirty="0" smtClean="0"/>
              <a:t>Lt. Brian </a:t>
            </a:r>
            <a:r>
              <a:rPr lang="en-US" dirty="0" err="1" smtClean="0"/>
              <a:t>Shef</a:t>
            </a:r>
            <a:endParaRPr lang="en-US" dirty="0" smtClean="0"/>
          </a:p>
          <a:p>
            <a:pPr algn="r"/>
            <a:r>
              <a:rPr lang="en-US" dirty="0" smtClean="0"/>
              <a:t>Lt. Hoang Tang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22288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not, wild cheering will suffice</a:t>
            </a:r>
          </a:p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197</TotalTime>
  <Words>44</Words>
  <Application>Microsoft Office PowerPoint</Application>
  <PresentationFormat>On-screen Show (4:3)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Macro</vt:lpstr>
      <vt:lpstr>Maverick Audio Visual Security Systems (MAVS Systems)</vt:lpstr>
      <vt:lpstr>Agenda</vt:lpstr>
      <vt:lpstr>Questions? Comments?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Maverick Audio Visual Security Systems (MAVS Systems)</dc:title>
  <dc:creator>Brian Shef</dc:creator>
  <cp:lastModifiedBy>Brian Shef</cp:lastModifiedBy>
  <cp:revision>23</cp:revision>
  <dcterms:created xsi:type="dcterms:W3CDTF">2011-06-22T02:44:32Z</dcterms:created>
  <dcterms:modified xsi:type="dcterms:W3CDTF">2011-07-05T16:09:13Z</dcterms:modified>
</cp:coreProperties>
</file>