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59" r:id="rId5"/>
    <p:sldId id="260" r:id="rId6"/>
    <p:sldId id="257" r:id="rId7"/>
    <p:sldId id="258" r:id="rId8"/>
    <p:sldId id="265"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1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AF57D6-AAE3-456F-AAC4-53D0A2FC0658}" type="datetimeFigureOut">
              <a:rPr lang="en-US" smtClean="0"/>
              <a:t>7/24/2011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F3204B-C38A-4E62-9B84-D03110786F21}" type="slidenum">
              <a:rPr lang="en-US" smtClean="0"/>
              <a:t>‹#›</a:t>
            </a:fld>
            <a:endParaRPr lang="en-US"/>
          </a:p>
        </p:txBody>
      </p:sp>
    </p:spTree>
    <p:extLst>
      <p:ext uri="{BB962C8B-B14F-4D97-AF65-F5344CB8AC3E}">
        <p14:creationId xmlns:p14="http://schemas.microsoft.com/office/powerpoint/2010/main" val="2852678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F57D6-AAE3-456F-AAC4-53D0A2FC0658}" type="datetimeFigureOut">
              <a:rPr lang="en-US" smtClean="0"/>
              <a:t>7/24/2011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F3204B-C38A-4E62-9B84-D03110786F21}" type="slidenum">
              <a:rPr lang="en-US" smtClean="0"/>
              <a:t>‹#›</a:t>
            </a:fld>
            <a:endParaRPr lang="en-US"/>
          </a:p>
        </p:txBody>
      </p:sp>
    </p:spTree>
    <p:extLst>
      <p:ext uri="{BB962C8B-B14F-4D97-AF65-F5344CB8AC3E}">
        <p14:creationId xmlns:p14="http://schemas.microsoft.com/office/powerpoint/2010/main" val="700365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F57D6-AAE3-456F-AAC4-53D0A2FC0658}" type="datetimeFigureOut">
              <a:rPr lang="en-US" smtClean="0"/>
              <a:t>7/24/2011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F3204B-C38A-4E62-9B84-D03110786F21}" type="slidenum">
              <a:rPr lang="en-US" smtClean="0"/>
              <a:t>‹#›</a:t>
            </a:fld>
            <a:endParaRPr lang="en-US"/>
          </a:p>
        </p:txBody>
      </p:sp>
    </p:spTree>
    <p:extLst>
      <p:ext uri="{BB962C8B-B14F-4D97-AF65-F5344CB8AC3E}">
        <p14:creationId xmlns:p14="http://schemas.microsoft.com/office/powerpoint/2010/main" val="743902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F57D6-AAE3-456F-AAC4-53D0A2FC0658}" type="datetimeFigureOut">
              <a:rPr lang="en-US" smtClean="0"/>
              <a:t>7/24/2011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F3204B-C38A-4E62-9B84-D03110786F21}" type="slidenum">
              <a:rPr lang="en-US" smtClean="0"/>
              <a:t>‹#›</a:t>
            </a:fld>
            <a:endParaRPr lang="en-US"/>
          </a:p>
        </p:txBody>
      </p:sp>
    </p:spTree>
    <p:extLst>
      <p:ext uri="{BB962C8B-B14F-4D97-AF65-F5344CB8AC3E}">
        <p14:creationId xmlns:p14="http://schemas.microsoft.com/office/powerpoint/2010/main" val="2348478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AF57D6-AAE3-456F-AAC4-53D0A2FC0658}" type="datetimeFigureOut">
              <a:rPr lang="en-US" smtClean="0"/>
              <a:t>7/24/2011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F3204B-C38A-4E62-9B84-D03110786F21}" type="slidenum">
              <a:rPr lang="en-US" smtClean="0"/>
              <a:t>‹#›</a:t>
            </a:fld>
            <a:endParaRPr lang="en-US"/>
          </a:p>
        </p:txBody>
      </p:sp>
    </p:spTree>
    <p:extLst>
      <p:ext uri="{BB962C8B-B14F-4D97-AF65-F5344CB8AC3E}">
        <p14:creationId xmlns:p14="http://schemas.microsoft.com/office/powerpoint/2010/main" val="3217187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AF57D6-AAE3-456F-AAC4-53D0A2FC0658}" type="datetimeFigureOut">
              <a:rPr lang="en-US" smtClean="0"/>
              <a:t>7/24/2011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F3204B-C38A-4E62-9B84-D03110786F21}" type="slidenum">
              <a:rPr lang="en-US" smtClean="0"/>
              <a:t>‹#›</a:t>
            </a:fld>
            <a:endParaRPr lang="en-US"/>
          </a:p>
        </p:txBody>
      </p:sp>
    </p:spTree>
    <p:extLst>
      <p:ext uri="{BB962C8B-B14F-4D97-AF65-F5344CB8AC3E}">
        <p14:creationId xmlns:p14="http://schemas.microsoft.com/office/powerpoint/2010/main" val="3601273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AF57D6-AAE3-456F-AAC4-53D0A2FC0658}" type="datetimeFigureOut">
              <a:rPr lang="en-US" smtClean="0"/>
              <a:t>7/24/2011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F3204B-C38A-4E62-9B84-D03110786F21}" type="slidenum">
              <a:rPr lang="en-US" smtClean="0"/>
              <a:t>‹#›</a:t>
            </a:fld>
            <a:endParaRPr lang="en-US"/>
          </a:p>
        </p:txBody>
      </p:sp>
    </p:spTree>
    <p:extLst>
      <p:ext uri="{BB962C8B-B14F-4D97-AF65-F5344CB8AC3E}">
        <p14:creationId xmlns:p14="http://schemas.microsoft.com/office/powerpoint/2010/main" val="474156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AF57D6-AAE3-456F-AAC4-53D0A2FC0658}" type="datetimeFigureOut">
              <a:rPr lang="en-US" smtClean="0"/>
              <a:t>7/24/2011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F3204B-C38A-4E62-9B84-D03110786F21}" type="slidenum">
              <a:rPr lang="en-US" smtClean="0"/>
              <a:t>‹#›</a:t>
            </a:fld>
            <a:endParaRPr lang="en-US"/>
          </a:p>
        </p:txBody>
      </p:sp>
    </p:spTree>
    <p:extLst>
      <p:ext uri="{BB962C8B-B14F-4D97-AF65-F5344CB8AC3E}">
        <p14:creationId xmlns:p14="http://schemas.microsoft.com/office/powerpoint/2010/main" val="4210306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AF57D6-AAE3-456F-AAC4-53D0A2FC0658}" type="datetimeFigureOut">
              <a:rPr lang="en-US" smtClean="0"/>
              <a:t>7/24/2011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F3204B-C38A-4E62-9B84-D03110786F21}" type="slidenum">
              <a:rPr lang="en-US" smtClean="0"/>
              <a:t>‹#›</a:t>
            </a:fld>
            <a:endParaRPr lang="en-US"/>
          </a:p>
        </p:txBody>
      </p:sp>
    </p:spTree>
    <p:extLst>
      <p:ext uri="{BB962C8B-B14F-4D97-AF65-F5344CB8AC3E}">
        <p14:creationId xmlns:p14="http://schemas.microsoft.com/office/powerpoint/2010/main" val="3524273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F57D6-AAE3-456F-AAC4-53D0A2FC0658}" type="datetimeFigureOut">
              <a:rPr lang="en-US" smtClean="0"/>
              <a:t>7/24/2011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F3204B-C38A-4E62-9B84-D03110786F21}" type="slidenum">
              <a:rPr lang="en-US" smtClean="0"/>
              <a:t>‹#›</a:t>
            </a:fld>
            <a:endParaRPr lang="en-US"/>
          </a:p>
        </p:txBody>
      </p:sp>
    </p:spTree>
    <p:extLst>
      <p:ext uri="{BB962C8B-B14F-4D97-AF65-F5344CB8AC3E}">
        <p14:creationId xmlns:p14="http://schemas.microsoft.com/office/powerpoint/2010/main" val="2598709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F57D6-AAE3-456F-AAC4-53D0A2FC0658}" type="datetimeFigureOut">
              <a:rPr lang="en-US" smtClean="0"/>
              <a:t>7/24/2011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F3204B-C38A-4E62-9B84-D03110786F21}" type="slidenum">
              <a:rPr lang="en-US" smtClean="0"/>
              <a:t>‹#›</a:t>
            </a:fld>
            <a:endParaRPr lang="en-US"/>
          </a:p>
        </p:txBody>
      </p:sp>
    </p:spTree>
    <p:extLst>
      <p:ext uri="{BB962C8B-B14F-4D97-AF65-F5344CB8AC3E}">
        <p14:creationId xmlns:p14="http://schemas.microsoft.com/office/powerpoint/2010/main" val="252332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AF57D6-AAE3-456F-AAC4-53D0A2FC0658}" type="datetimeFigureOut">
              <a:rPr lang="en-US" smtClean="0"/>
              <a:t>7/24/2011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F3204B-C38A-4E62-9B84-D03110786F21}" type="slidenum">
              <a:rPr lang="en-US" smtClean="0"/>
              <a:t>‹#›</a:t>
            </a:fld>
            <a:endParaRPr lang="en-US"/>
          </a:p>
        </p:txBody>
      </p:sp>
    </p:spTree>
    <p:extLst>
      <p:ext uri="{BB962C8B-B14F-4D97-AF65-F5344CB8AC3E}">
        <p14:creationId xmlns:p14="http://schemas.microsoft.com/office/powerpoint/2010/main" val="1901211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Customer Requirements</a:t>
            </a:r>
            <a:endParaRPr lang="en-US" dirty="0"/>
          </a:p>
        </p:txBody>
      </p:sp>
      <p:sp>
        <p:nvSpPr>
          <p:cNvPr id="5" name="Content Placeholder 4"/>
          <p:cNvSpPr>
            <a:spLocks noGrp="1"/>
          </p:cNvSpPr>
          <p:nvPr>
            <p:ph idx="1"/>
          </p:nvPr>
        </p:nvSpPr>
        <p:spPr/>
        <p:txBody>
          <a:bodyPr/>
          <a:lstStyle/>
          <a:p>
            <a:r>
              <a:rPr lang="en-US" dirty="0" smtClean="0"/>
              <a:t>Divided into three different sections</a:t>
            </a:r>
          </a:p>
          <a:p>
            <a:pPr lvl="1"/>
            <a:r>
              <a:rPr lang="en-US" dirty="0" smtClean="0"/>
              <a:t>High priority: Must be implemented for project to be accepted</a:t>
            </a:r>
          </a:p>
          <a:p>
            <a:pPr lvl="1"/>
            <a:r>
              <a:rPr lang="en-US" dirty="0" smtClean="0"/>
              <a:t>Medium priority: Nice to have. Should fulfill as many as possible</a:t>
            </a:r>
          </a:p>
          <a:p>
            <a:pPr lvl="1"/>
            <a:r>
              <a:rPr lang="en-US" dirty="0" smtClean="0"/>
              <a:t>Low priority: Least important. Implement if time permits</a:t>
            </a:r>
            <a:endParaRPr lang="en-US" dirty="0"/>
          </a:p>
        </p:txBody>
      </p:sp>
    </p:spTree>
    <p:extLst>
      <p:ext uri="{BB962C8B-B14F-4D97-AF65-F5344CB8AC3E}">
        <p14:creationId xmlns:p14="http://schemas.microsoft.com/office/powerpoint/2010/main" val="962746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Customer Requirements</a:t>
            </a:r>
            <a:br>
              <a:rPr lang="en-US" dirty="0" smtClean="0"/>
            </a:br>
            <a:r>
              <a:rPr lang="en-US" sz="2700" dirty="0" smtClean="0"/>
              <a:t>High Priority</a:t>
            </a:r>
            <a:endParaRPr lang="en-US" sz="2700" dirty="0"/>
          </a:p>
        </p:txBody>
      </p:sp>
      <p:sp>
        <p:nvSpPr>
          <p:cNvPr id="5" name="Content Placeholder 4"/>
          <p:cNvSpPr>
            <a:spLocks noGrp="1"/>
          </p:cNvSpPr>
          <p:nvPr>
            <p:ph idx="1"/>
          </p:nvPr>
        </p:nvSpPr>
        <p:spPr/>
        <p:txBody>
          <a:bodyPr>
            <a:normAutofit fontScale="70000" lnSpcReduction="20000"/>
          </a:bodyPr>
          <a:lstStyle/>
          <a:p>
            <a:r>
              <a:rPr lang="en-US" dirty="0" smtClean="0"/>
              <a:t>The system shall contain a camera to monitor areas of interest</a:t>
            </a:r>
          </a:p>
          <a:p>
            <a:r>
              <a:rPr lang="en-US" dirty="0" smtClean="0"/>
              <a:t>The camera shall be capable of panning</a:t>
            </a:r>
          </a:p>
          <a:p>
            <a:r>
              <a:rPr lang="en-US" dirty="0" smtClean="0"/>
              <a:t>The camera shall be controllable via user’s mobile device</a:t>
            </a:r>
          </a:p>
          <a:p>
            <a:r>
              <a:rPr lang="en-US" dirty="0" smtClean="0"/>
              <a:t>The camera’s video feed shall be accessible from the user’s mobile device</a:t>
            </a:r>
          </a:p>
          <a:p>
            <a:r>
              <a:rPr lang="en-US" dirty="0" smtClean="0"/>
              <a:t>The system shall contain sensors to detect motion on the property</a:t>
            </a:r>
          </a:p>
          <a:p>
            <a:r>
              <a:rPr lang="en-US" dirty="0" smtClean="0"/>
              <a:t>The system shall notify the user when a sensor is triggered</a:t>
            </a:r>
          </a:p>
          <a:p>
            <a:pPr lvl="1"/>
            <a:r>
              <a:rPr lang="en-US" dirty="0" smtClean="0"/>
              <a:t>User must be connected to the Internet</a:t>
            </a:r>
          </a:p>
          <a:p>
            <a:r>
              <a:rPr lang="en-US" dirty="0" smtClean="0"/>
              <a:t>The system shall allow users to dial 911 with the touch of one button</a:t>
            </a:r>
          </a:p>
          <a:p>
            <a:pPr lvl="1"/>
            <a:r>
              <a:rPr lang="en-US" dirty="0" smtClean="0"/>
              <a:t>User must be connected to cellular network</a:t>
            </a:r>
          </a:p>
          <a:p>
            <a:r>
              <a:rPr lang="en-US" dirty="0" smtClean="0"/>
              <a:t>The user shall be able to define zones that the camera can automatically pan to based on the triggering of sensors</a:t>
            </a:r>
          </a:p>
          <a:p>
            <a:pPr lvl="1"/>
            <a:r>
              <a:rPr lang="en-US" dirty="0" smtClean="0"/>
              <a:t>Specified zones must be reachable by the camera</a:t>
            </a:r>
          </a:p>
          <a:p>
            <a:endParaRPr lang="en-US" dirty="0" smtClean="0"/>
          </a:p>
        </p:txBody>
      </p:sp>
    </p:spTree>
    <p:extLst>
      <p:ext uri="{BB962C8B-B14F-4D97-AF65-F5344CB8AC3E}">
        <p14:creationId xmlns:p14="http://schemas.microsoft.com/office/powerpoint/2010/main" val="888875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Customer Requirements</a:t>
            </a:r>
            <a:br>
              <a:rPr lang="en-US" dirty="0" smtClean="0"/>
            </a:br>
            <a:r>
              <a:rPr lang="en-US" sz="2700" dirty="0" smtClean="0"/>
              <a:t>High Priority</a:t>
            </a:r>
            <a:endParaRPr lang="en-US" sz="2700" dirty="0"/>
          </a:p>
        </p:txBody>
      </p:sp>
      <p:sp>
        <p:nvSpPr>
          <p:cNvPr id="5" name="Content Placeholder 4"/>
          <p:cNvSpPr>
            <a:spLocks noGrp="1"/>
          </p:cNvSpPr>
          <p:nvPr>
            <p:ph idx="1"/>
          </p:nvPr>
        </p:nvSpPr>
        <p:spPr/>
        <p:txBody>
          <a:bodyPr>
            <a:normAutofit fontScale="70000" lnSpcReduction="20000"/>
          </a:bodyPr>
          <a:lstStyle/>
          <a:p>
            <a:r>
              <a:rPr lang="en-US" dirty="0" smtClean="0"/>
              <a:t>The system shall save a log of triggered events on the central computer</a:t>
            </a:r>
          </a:p>
          <a:p>
            <a:r>
              <a:rPr lang="en-US" dirty="0" smtClean="0"/>
              <a:t>The user shall be able to set up profiles that specify the severity of a triggered event</a:t>
            </a:r>
          </a:p>
          <a:p>
            <a:r>
              <a:rPr lang="en-US" dirty="0" smtClean="0"/>
              <a:t>The user shall be able to set up notification profiles on their mobile device that establish how to react to notifications concerning certain triggered events</a:t>
            </a:r>
          </a:p>
          <a:p>
            <a:r>
              <a:rPr lang="en-US" dirty="0" smtClean="0"/>
              <a:t>The MAVS System shall require user authentication for accessing camera functions, such as audio/video</a:t>
            </a:r>
          </a:p>
          <a:p>
            <a:pPr lvl="1"/>
            <a:r>
              <a:rPr lang="en-US" dirty="0" smtClean="0"/>
              <a:t>Store passwords securely, no plain text</a:t>
            </a:r>
          </a:p>
          <a:p>
            <a:r>
              <a:rPr lang="en-US" dirty="0" smtClean="0"/>
              <a:t>The camera shall track the subject that has triggered the sensors, as long as the subject is within the camera’s view</a:t>
            </a:r>
          </a:p>
          <a:p>
            <a:pPr lvl="1"/>
            <a:r>
              <a:rPr lang="en-US" dirty="0" smtClean="0"/>
              <a:t>The ability for the camera to continuously track the subject is constrained by the amount of sensors available. The exact mechanism for tracking will be determined in the System Architecture phase.</a:t>
            </a:r>
          </a:p>
          <a:p>
            <a:endParaRPr lang="en-US" dirty="0" smtClean="0"/>
          </a:p>
        </p:txBody>
      </p:sp>
    </p:spTree>
    <p:extLst>
      <p:ext uri="{BB962C8B-B14F-4D97-AF65-F5344CB8AC3E}">
        <p14:creationId xmlns:p14="http://schemas.microsoft.com/office/powerpoint/2010/main" val="2754190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
            </a:r>
            <a:br>
              <a:rPr lang="en-US" dirty="0" smtClean="0"/>
            </a:br>
            <a:r>
              <a:rPr lang="en-US" dirty="0" smtClean="0"/>
              <a:t>Customer Requirements</a:t>
            </a:r>
            <a:br>
              <a:rPr lang="en-US" dirty="0" smtClean="0"/>
            </a:br>
            <a:r>
              <a:rPr lang="en-US" sz="2700" dirty="0" smtClean="0"/>
              <a:t>Medium Priority</a:t>
            </a:r>
            <a:r>
              <a:rPr lang="en-US" dirty="0" smtClean="0"/>
              <a:t/>
            </a:r>
            <a:br>
              <a:rPr lang="en-US" dirty="0" smtClean="0"/>
            </a:br>
            <a:endParaRPr lang="en-US" dirty="0"/>
          </a:p>
        </p:txBody>
      </p:sp>
      <p:sp>
        <p:nvSpPr>
          <p:cNvPr id="5" name="Content Placeholder 4"/>
          <p:cNvSpPr>
            <a:spLocks noGrp="1"/>
          </p:cNvSpPr>
          <p:nvPr>
            <p:ph idx="1"/>
          </p:nvPr>
        </p:nvSpPr>
        <p:spPr/>
        <p:txBody>
          <a:bodyPr>
            <a:normAutofit fontScale="85000" lnSpcReduction="20000"/>
          </a:bodyPr>
          <a:lstStyle/>
          <a:p>
            <a:r>
              <a:rPr lang="en-US" dirty="0" smtClean="0"/>
              <a:t>The system shall be able to incorporate additional sensors, regardless of type</a:t>
            </a:r>
          </a:p>
          <a:p>
            <a:pPr lvl="1"/>
            <a:r>
              <a:rPr lang="en-US" dirty="0" smtClean="0"/>
              <a:t>Sensors must be compatible with IC</a:t>
            </a:r>
          </a:p>
          <a:p>
            <a:r>
              <a:rPr lang="en-US" dirty="0" smtClean="0"/>
              <a:t>The system shall support two-way audio</a:t>
            </a:r>
          </a:p>
          <a:p>
            <a:pPr lvl="1"/>
            <a:r>
              <a:rPr lang="en-US" dirty="0" smtClean="0"/>
              <a:t>Constraint assumes camera support</a:t>
            </a:r>
          </a:p>
          <a:p>
            <a:r>
              <a:rPr lang="en-US" dirty="0" smtClean="0"/>
              <a:t>The system shall handle user unavailability</a:t>
            </a:r>
          </a:p>
          <a:p>
            <a:pPr lvl="1"/>
            <a:r>
              <a:rPr lang="en-US" dirty="0" smtClean="0"/>
              <a:t>Only possible if other users allowed access to system</a:t>
            </a:r>
          </a:p>
          <a:p>
            <a:r>
              <a:rPr lang="en-US" dirty="0" smtClean="0"/>
              <a:t>The system’s mobile application shall alert the user when connectivity to the central computer is lost</a:t>
            </a:r>
          </a:p>
          <a:p>
            <a:r>
              <a:rPr lang="en-US" dirty="0" smtClean="0"/>
              <a:t>The user shall be able to view archived video footage on the central computer</a:t>
            </a:r>
          </a:p>
          <a:p>
            <a:endParaRPr lang="en-US" dirty="0" smtClean="0"/>
          </a:p>
          <a:p>
            <a:pPr lvl="1"/>
            <a:endParaRPr lang="en-US" dirty="0" smtClean="0"/>
          </a:p>
          <a:p>
            <a:pPr marL="457200" lvl="1" indent="0">
              <a:buNone/>
            </a:pPr>
            <a:endParaRPr lang="en-US" dirty="0"/>
          </a:p>
        </p:txBody>
      </p:sp>
    </p:spTree>
    <p:extLst>
      <p:ext uri="{BB962C8B-B14F-4D97-AF65-F5344CB8AC3E}">
        <p14:creationId xmlns:p14="http://schemas.microsoft.com/office/powerpoint/2010/main" val="4225725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Customer Requirements</a:t>
            </a:r>
            <a:br>
              <a:rPr lang="en-US" dirty="0" smtClean="0"/>
            </a:br>
            <a:r>
              <a:rPr lang="en-US" sz="2700" dirty="0" smtClean="0"/>
              <a:t>Low Priority</a:t>
            </a:r>
            <a:endParaRPr lang="en-US" dirty="0"/>
          </a:p>
        </p:txBody>
      </p:sp>
      <p:sp>
        <p:nvSpPr>
          <p:cNvPr id="5" name="Content Placeholder 4"/>
          <p:cNvSpPr>
            <a:spLocks noGrp="1"/>
          </p:cNvSpPr>
          <p:nvPr>
            <p:ph idx="1"/>
          </p:nvPr>
        </p:nvSpPr>
        <p:spPr/>
        <p:txBody>
          <a:bodyPr>
            <a:normAutofit/>
          </a:bodyPr>
          <a:lstStyle/>
          <a:p>
            <a:r>
              <a:rPr lang="en-US" dirty="0" smtClean="0"/>
              <a:t>The system shall notify the user when it has lost its main power source</a:t>
            </a:r>
          </a:p>
          <a:p>
            <a:pPr lvl="1"/>
            <a:r>
              <a:rPr lang="en-US" dirty="0" smtClean="0"/>
              <a:t>The system must be hooked up to backup power</a:t>
            </a:r>
          </a:p>
          <a:p>
            <a:endParaRPr lang="en-US" dirty="0"/>
          </a:p>
        </p:txBody>
      </p:sp>
    </p:spTree>
    <p:extLst>
      <p:ext uri="{BB962C8B-B14F-4D97-AF65-F5344CB8AC3E}">
        <p14:creationId xmlns:p14="http://schemas.microsoft.com/office/powerpoint/2010/main" val="1378108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Acceptance Criteria</a:t>
            </a:r>
            <a:endParaRPr lang="en-US" dirty="0"/>
          </a:p>
        </p:txBody>
      </p:sp>
      <p:sp>
        <p:nvSpPr>
          <p:cNvPr id="3" name="Content Placeholder 2"/>
          <p:cNvSpPr>
            <a:spLocks noGrp="1"/>
          </p:cNvSpPr>
          <p:nvPr>
            <p:ph idx="1"/>
          </p:nvPr>
        </p:nvSpPr>
        <p:spPr/>
        <p:txBody>
          <a:bodyPr/>
          <a:lstStyle/>
          <a:p>
            <a:r>
              <a:rPr lang="en-US" dirty="0" smtClean="0"/>
              <a:t>For the project to be accepted, the previous high priority requirements must be fulfilled and all safety requirements must be met</a:t>
            </a:r>
            <a:endParaRPr lang="en-US" dirty="0"/>
          </a:p>
        </p:txBody>
      </p:sp>
    </p:spTree>
    <p:extLst>
      <p:ext uri="{BB962C8B-B14F-4D97-AF65-F5344CB8AC3E}">
        <p14:creationId xmlns:p14="http://schemas.microsoft.com/office/powerpoint/2010/main" val="3767149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Constraint Requirements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camera shall not operate in the rain</a:t>
            </a:r>
          </a:p>
          <a:p>
            <a:pPr lvl="1"/>
            <a:r>
              <a:rPr lang="en-US" dirty="0" smtClean="0"/>
              <a:t>Derived from limited resources and budget </a:t>
            </a:r>
          </a:p>
          <a:p>
            <a:r>
              <a:rPr lang="en-US" dirty="0" smtClean="0"/>
              <a:t>The system shall operate on AC power</a:t>
            </a:r>
          </a:p>
          <a:p>
            <a:pPr lvl="1"/>
            <a:r>
              <a:rPr lang="en-US" dirty="0" smtClean="0"/>
              <a:t>Recommended to have backup UPS power if main power source is down</a:t>
            </a:r>
          </a:p>
          <a:p>
            <a:pPr marL="342900" lvl="2" indent="-342900"/>
            <a:r>
              <a:rPr lang="en-US" sz="3200" dirty="0" smtClean="0"/>
              <a:t>Access to the camera feeds and options shall only be accessible when the user has a connection to the Internet</a:t>
            </a:r>
          </a:p>
          <a:p>
            <a:pPr marL="800100" lvl="3" indent="-342900"/>
            <a:r>
              <a:rPr lang="en-US" sz="2800" dirty="0" smtClean="0"/>
              <a:t>There will be no other means to communicate between the central computer and mobile device</a:t>
            </a:r>
            <a:endParaRPr lang="en-US" sz="2800" dirty="0"/>
          </a:p>
          <a:p>
            <a:endParaRPr lang="en-US" dirty="0" smtClean="0"/>
          </a:p>
        </p:txBody>
      </p:sp>
    </p:spTree>
    <p:extLst>
      <p:ext uri="{BB962C8B-B14F-4D97-AF65-F5344CB8AC3E}">
        <p14:creationId xmlns:p14="http://schemas.microsoft.com/office/powerpoint/2010/main" val="186810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Constraint Requirements</a:t>
            </a:r>
            <a:endParaRPr lang="en-US" dirty="0"/>
          </a:p>
        </p:txBody>
      </p:sp>
      <p:sp>
        <p:nvSpPr>
          <p:cNvPr id="3" name="Content Placeholder 2"/>
          <p:cNvSpPr>
            <a:spLocks noGrp="1"/>
          </p:cNvSpPr>
          <p:nvPr>
            <p:ph idx="1"/>
          </p:nvPr>
        </p:nvSpPr>
        <p:spPr/>
        <p:txBody>
          <a:bodyPr>
            <a:normAutofit/>
          </a:bodyPr>
          <a:lstStyle/>
          <a:p>
            <a:r>
              <a:rPr lang="en-US" dirty="0"/>
              <a:t>The MAVS System shall save video to the central computer only as long as there is enough disk space to hold </a:t>
            </a:r>
            <a:r>
              <a:rPr lang="en-US" dirty="0" smtClean="0"/>
              <a:t>it</a:t>
            </a:r>
          </a:p>
          <a:p>
            <a:pPr lvl="1"/>
            <a:r>
              <a:rPr lang="en-US" dirty="0" err="1" smtClean="0"/>
              <a:t>Hurrr</a:t>
            </a:r>
            <a:r>
              <a:rPr lang="en-US" dirty="0" smtClean="0"/>
              <a:t> </a:t>
            </a:r>
            <a:r>
              <a:rPr lang="en-US" dirty="0" err="1" smtClean="0"/>
              <a:t>durrrrr</a:t>
            </a:r>
            <a:endParaRPr lang="en-US" dirty="0" smtClean="0"/>
          </a:p>
        </p:txBody>
      </p:sp>
    </p:spTree>
    <p:extLst>
      <p:ext uri="{BB962C8B-B14F-4D97-AF65-F5344CB8AC3E}">
        <p14:creationId xmlns:p14="http://schemas.microsoft.com/office/powerpoint/2010/main" val="17036070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516</Words>
  <Application>Microsoft Office PowerPoint</Application>
  <PresentationFormat>On-screen Show (4:3)</PresentationFormat>
  <Paragraphs>50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Customer Requirements</vt:lpstr>
      <vt:lpstr>Customer Requirements High Priority</vt:lpstr>
      <vt:lpstr>Customer Requirements High Priority</vt:lpstr>
      <vt:lpstr> Customer Requirements Medium Priority </vt:lpstr>
      <vt:lpstr>Customer Requirements Low Priority</vt:lpstr>
      <vt:lpstr>Acceptance Criteria</vt:lpstr>
      <vt:lpstr>System Constraint Requirements</vt:lpstr>
      <vt:lpstr>System Constraint Requirements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Requirements</dc:title>
  <dc:creator>Karl</dc:creator>
  <cp:lastModifiedBy>nate</cp:lastModifiedBy>
  <cp:revision>10</cp:revision>
  <dcterms:created xsi:type="dcterms:W3CDTF">2011-07-24T17:45:33Z</dcterms:created>
  <dcterms:modified xsi:type="dcterms:W3CDTF">2011-07-24T22:19:28Z</dcterms:modified>
</cp:coreProperties>
</file>