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308" r:id="rId2"/>
    <p:sldId id="303" r:id="rId3"/>
    <p:sldId id="304" r:id="rId4"/>
    <p:sldId id="305" r:id="rId5"/>
    <p:sldId id="306" r:id="rId6"/>
    <p:sldId id="30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1" autoAdjust="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054F-3A77-43F7-BA5C-AF31A4F6E356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2DA5-E42D-4DE6-BC54-2533745D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1480609-722D-427E-B60B-C9C209A77ECF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MM/DD/YYYY</a:t>
            </a:r>
          </a:p>
          <a:p>
            <a:pPr lvl="1"/>
            <a:r>
              <a:rPr lang="en-US" dirty="0" smtClean="0"/>
              <a:t>HOUR:MINUTE</a:t>
            </a:r>
          </a:p>
          <a:p>
            <a:r>
              <a:rPr lang="en-US" dirty="0" smtClean="0"/>
              <a:t>Electric</a:t>
            </a:r>
          </a:p>
          <a:p>
            <a:r>
              <a:rPr lang="en-US" dirty="0" smtClean="0"/>
              <a:t>Communication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and Sales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GUI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Review</a:t>
            </a:r>
          </a:p>
          <a:p>
            <a:r>
              <a:rPr lang="en-US" dirty="0" smtClean="0"/>
              <a:t>System Testing</a:t>
            </a:r>
          </a:p>
          <a:p>
            <a:r>
              <a:rPr lang="en-US" dirty="0" smtClean="0"/>
              <a:t>Component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Power Outages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Maintenance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Staged Delivery Model</a:t>
            </a:r>
          </a:p>
          <a:p>
            <a:r>
              <a:rPr lang="en-US" dirty="0" smtClean="0"/>
              <a:t>Follows Architecture</a:t>
            </a:r>
          </a:p>
          <a:p>
            <a:r>
              <a:rPr lang="en-US" dirty="0" smtClean="0"/>
              <a:t>Modular</a:t>
            </a:r>
          </a:p>
          <a:p>
            <a:r>
              <a:rPr lang="en-US" dirty="0"/>
              <a:t>Microsoft’s Design Guidelines for Class Library </a:t>
            </a:r>
            <a:r>
              <a:rPr lang="en-US" dirty="0" smtClean="0"/>
              <a:t>Developers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Meetings</a:t>
            </a:r>
          </a:p>
          <a:p>
            <a:r>
              <a:rPr lang="en-US" dirty="0" smtClean="0"/>
              <a:t>Sponsor</a:t>
            </a:r>
          </a:p>
          <a:p>
            <a:r>
              <a:rPr lang="en-US" dirty="0" smtClean="0"/>
              <a:t>Project Plan</a:t>
            </a:r>
          </a:p>
          <a:p>
            <a:r>
              <a:rPr lang="en-US" dirty="0" smtClean="0"/>
              <a:t>Team Charter</a:t>
            </a:r>
          </a:p>
          <a:p>
            <a:r>
              <a:rPr lang="en-US" dirty="0" smtClean="0"/>
              <a:t>Time Sheet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smtClean="0"/>
              <a:t>Status Reports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925</TotalTime>
  <Words>63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Macro</vt:lpstr>
      <vt:lpstr>Localization Requirements</vt:lpstr>
      <vt:lpstr>Marketing and Sales Requirements</vt:lpstr>
      <vt:lpstr>Quality Assurance Requirements</vt:lpstr>
      <vt:lpstr>Environments</vt:lpstr>
      <vt:lpstr>Design Guidelines</vt:lpstr>
      <vt:lpstr>Administrative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Maverick Audio Visual Security Systems (MAVS Systems)</dc:title>
  <dc:creator>Brian Shef</dc:creator>
  <cp:lastModifiedBy>nate</cp:lastModifiedBy>
  <cp:revision>61</cp:revision>
  <dcterms:created xsi:type="dcterms:W3CDTF">2011-06-22T02:44:32Z</dcterms:created>
  <dcterms:modified xsi:type="dcterms:W3CDTF">2011-07-24T20:53:40Z</dcterms:modified>
</cp:coreProperties>
</file>