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3E02C0-EE77-48BD-9223-040FB512397E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32382AB-520F-469D-8D1C-3F0FE97E6A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SkullDozer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Aaron Gann</a:t>
            </a:r>
          </a:p>
          <a:p>
            <a:r>
              <a:rPr lang="en-US" dirty="0" smtClean="0"/>
              <a:t>Charles Beran</a:t>
            </a:r>
          </a:p>
          <a:p>
            <a:r>
              <a:rPr lang="en-US" dirty="0" err="1" smtClean="0"/>
              <a:t>Malcom</a:t>
            </a:r>
            <a:r>
              <a:rPr lang="en-US" dirty="0" smtClean="0"/>
              <a:t> James</a:t>
            </a:r>
          </a:p>
          <a:p>
            <a:r>
              <a:rPr lang="en-US" dirty="0" err="1" smtClean="0"/>
              <a:t>Bikash</a:t>
            </a:r>
            <a:r>
              <a:rPr lang="en-US" dirty="0" smtClean="0"/>
              <a:t> </a:t>
            </a:r>
            <a:r>
              <a:rPr lang="en-US" dirty="0" err="1" smtClean="0"/>
              <a:t>Acharya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GUI</a:t>
            </a:r>
          </a:p>
          <a:p>
            <a:pPr lvl="2"/>
            <a:r>
              <a:rPr lang="en-US" dirty="0" smtClean="0"/>
              <a:t>Select Course</a:t>
            </a:r>
          </a:p>
          <a:p>
            <a:pPr lvl="2"/>
            <a:r>
              <a:rPr lang="en-US" dirty="0" smtClean="0"/>
              <a:t>Start Course</a:t>
            </a:r>
          </a:p>
          <a:p>
            <a:pPr lvl="2"/>
            <a:r>
              <a:rPr lang="en-US" dirty="0" smtClean="0"/>
              <a:t>End Course</a:t>
            </a:r>
          </a:p>
          <a:p>
            <a:pPr lvl="2"/>
            <a:r>
              <a:rPr lang="en-US" dirty="0" smtClean="0"/>
              <a:t>Reset Course</a:t>
            </a:r>
          </a:p>
          <a:p>
            <a:pPr lvl="2"/>
            <a:r>
              <a:rPr lang="en-US" dirty="0" smtClean="0"/>
              <a:t>Start Replay</a:t>
            </a:r>
          </a:p>
          <a:p>
            <a:pPr lvl="2"/>
            <a:r>
              <a:rPr lang="en-US" dirty="0" smtClean="0"/>
              <a:t>Save Replay</a:t>
            </a:r>
            <a:endParaRPr lang="en-US" dirty="0" smtClean="0"/>
          </a:p>
          <a:p>
            <a:r>
              <a:rPr lang="en-US" dirty="0" smtClean="0"/>
              <a:t>External Interfaces</a:t>
            </a:r>
          </a:p>
          <a:p>
            <a:pPr lvl="2"/>
            <a:r>
              <a:rPr lang="en-US" dirty="0" smtClean="0"/>
              <a:t>None</a:t>
            </a:r>
            <a:endParaRPr lang="en-US" dirty="0" smtClean="0"/>
          </a:p>
          <a:p>
            <a:r>
              <a:rPr lang="en-US" dirty="0" smtClean="0"/>
              <a:t>Internal Interfaces</a:t>
            </a:r>
          </a:p>
          <a:p>
            <a:pPr lvl="1"/>
            <a:r>
              <a:rPr lang="en-US" dirty="0" smtClean="0"/>
              <a:t>Input to Input Layer</a:t>
            </a:r>
            <a:endParaRPr lang="en-US" dirty="0" smtClean="0"/>
          </a:p>
          <a:p>
            <a:pPr lvl="1"/>
            <a:r>
              <a:rPr lang="en-US" dirty="0" smtClean="0"/>
              <a:t>Output to </a:t>
            </a:r>
            <a:r>
              <a:rPr lang="en-US" dirty="0" smtClean="0"/>
              <a:t>Render r Layer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Behavior Handler</a:t>
            </a:r>
          </a:p>
          <a:p>
            <a:pPr lvl="1"/>
            <a:r>
              <a:rPr lang="en-US" dirty="0" smtClean="0"/>
              <a:t>Position Handler</a:t>
            </a:r>
            <a:endParaRPr lang="en-US" dirty="0" smtClean="0"/>
          </a:p>
          <a:p>
            <a:r>
              <a:rPr lang="en-US" dirty="0" smtClean="0"/>
              <a:t>External Interfaces</a:t>
            </a:r>
          </a:p>
          <a:p>
            <a:pPr lvl="2"/>
            <a:r>
              <a:rPr lang="en-US" dirty="0" smtClean="0"/>
              <a:t>None</a:t>
            </a:r>
            <a:endParaRPr lang="en-US" dirty="0" smtClean="0"/>
          </a:p>
          <a:p>
            <a:r>
              <a:rPr lang="en-US" dirty="0" smtClean="0"/>
              <a:t>Internal Interfaces</a:t>
            </a:r>
          </a:p>
          <a:p>
            <a:pPr lvl="1"/>
            <a:r>
              <a:rPr lang="en-US" dirty="0" smtClean="0"/>
              <a:t>Input from Database Layer</a:t>
            </a:r>
          </a:p>
          <a:p>
            <a:pPr lvl="1"/>
            <a:r>
              <a:rPr lang="en-US" dirty="0" smtClean="0"/>
              <a:t>Output to Environment Layer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smtClean="0"/>
              <a:t>Input Layer</a:t>
            </a:r>
          </a:p>
          <a:p>
            <a:pPr lvl="1"/>
            <a:r>
              <a:rPr lang="en-US" dirty="0" smtClean="0"/>
              <a:t>Status Tracking Layer</a:t>
            </a:r>
          </a:p>
          <a:p>
            <a:pPr lvl="1"/>
            <a:r>
              <a:rPr lang="en-US" dirty="0" smtClean="0"/>
              <a:t>Environment Layer</a:t>
            </a:r>
          </a:p>
          <a:p>
            <a:pPr lvl="1"/>
            <a:r>
              <a:rPr lang="en-US" dirty="0" smtClean="0"/>
              <a:t>Render Layer</a:t>
            </a:r>
          </a:p>
          <a:p>
            <a:pPr lvl="1"/>
            <a:r>
              <a:rPr lang="en-US" dirty="0" smtClean="0"/>
              <a:t>Audio Layer</a:t>
            </a:r>
          </a:p>
          <a:p>
            <a:pPr lvl="1"/>
            <a:r>
              <a:rPr lang="en-US" dirty="0" smtClean="0"/>
              <a:t>Database Layer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AI Layer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 descr="C:\Users\nate\Downloads\CopyofDocu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Input </a:t>
            </a:r>
            <a:r>
              <a:rPr lang="en-US" dirty="0" smtClean="0"/>
              <a:t>Layer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Brake</a:t>
            </a:r>
          </a:p>
          <a:p>
            <a:pPr lvl="1"/>
            <a:r>
              <a:rPr lang="en-US" dirty="0" smtClean="0"/>
              <a:t>Accelerator</a:t>
            </a:r>
          </a:p>
          <a:p>
            <a:pPr lvl="1"/>
            <a:r>
              <a:rPr lang="en-US" dirty="0" smtClean="0"/>
              <a:t>Turn Signal</a:t>
            </a:r>
          </a:p>
          <a:p>
            <a:pPr lvl="1"/>
            <a:r>
              <a:rPr lang="en-US" dirty="0" smtClean="0"/>
              <a:t>Steering Wheel</a:t>
            </a:r>
          </a:p>
          <a:p>
            <a:pPr lvl="1"/>
            <a:r>
              <a:rPr lang="en-US" dirty="0" smtClean="0"/>
              <a:t>Menu Button</a:t>
            </a:r>
          </a:p>
          <a:p>
            <a:r>
              <a:rPr lang="en-US" dirty="0" smtClean="0"/>
              <a:t>External Interfaces</a:t>
            </a:r>
          </a:p>
          <a:p>
            <a:pPr lvl="2"/>
            <a:r>
              <a:rPr lang="en-US" dirty="0" smtClean="0"/>
              <a:t>Brake</a:t>
            </a:r>
          </a:p>
          <a:p>
            <a:pPr lvl="2"/>
            <a:r>
              <a:rPr lang="en-US" dirty="0" smtClean="0"/>
              <a:t>Accelerator</a:t>
            </a:r>
          </a:p>
          <a:p>
            <a:pPr lvl="2"/>
            <a:r>
              <a:rPr lang="en-US" dirty="0" smtClean="0"/>
              <a:t>Steering Wheel</a:t>
            </a:r>
          </a:p>
          <a:p>
            <a:pPr lvl="2"/>
            <a:r>
              <a:rPr lang="en-US" dirty="0" smtClean="0"/>
              <a:t>Turn Signal</a:t>
            </a:r>
          </a:p>
          <a:p>
            <a:pPr lvl="2"/>
            <a:r>
              <a:rPr lang="en-US" dirty="0" smtClean="0"/>
              <a:t>Menu Button</a:t>
            </a:r>
          </a:p>
          <a:p>
            <a:r>
              <a:rPr lang="en-US" dirty="0" smtClean="0"/>
              <a:t>Internal Interfaces</a:t>
            </a:r>
          </a:p>
          <a:p>
            <a:pPr lvl="1"/>
            <a:r>
              <a:rPr lang="en-US" dirty="0" smtClean="0"/>
              <a:t>Output to Terminal Layer</a:t>
            </a:r>
          </a:p>
          <a:p>
            <a:pPr lvl="1"/>
            <a:r>
              <a:rPr lang="en-US" dirty="0" smtClean="0"/>
              <a:t>Output to Status Tracking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Tracking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Recording Subsystem</a:t>
            </a:r>
          </a:p>
          <a:p>
            <a:pPr lvl="1"/>
            <a:r>
              <a:rPr lang="en-US" dirty="0" smtClean="0"/>
              <a:t>Status Subsystem</a:t>
            </a:r>
          </a:p>
          <a:p>
            <a:pPr lvl="2"/>
            <a:r>
              <a:rPr lang="en-US" dirty="0" smtClean="0"/>
              <a:t>Speed</a:t>
            </a:r>
          </a:p>
          <a:p>
            <a:pPr lvl="2"/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External Interfaces</a:t>
            </a:r>
          </a:p>
          <a:p>
            <a:pPr lvl="2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Internal Interfaces</a:t>
            </a:r>
          </a:p>
          <a:p>
            <a:pPr lvl="2"/>
            <a:r>
              <a:rPr lang="en-US" dirty="0" smtClean="0"/>
              <a:t>Input from Input Layer</a:t>
            </a:r>
          </a:p>
          <a:p>
            <a:pPr lvl="2"/>
            <a:r>
              <a:rPr lang="en-US" dirty="0" smtClean="0"/>
              <a:t>Output to Environmental Layer</a:t>
            </a:r>
          </a:p>
          <a:p>
            <a:pPr lvl="2"/>
            <a:r>
              <a:rPr lang="en-US" dirty="0" smtClean="0"/>
              <a:t>Output to Database Layer</a:t>
            </a:r>
          </a:p>
          <a:p>
            <a:pPr lvl="2"/>
            <a:r>
              <a:rPr lang="en-US" dirty="0" smtClean="0"/>
              <a:t>Output to Audio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Physics Bodies</a:t>
            </a:r>
          </a:p>
          <a:p>
            <a:pPr lvl="1"/>
            <a:r>
              <a:rPr lang="en-US" dirty="0" smtClean="0"/>
              <a:t>Collision Component</a:t>
            </a:r>
          </a:p>
          <a:p>
            <a:r>
              <a:rPr lang="en-US" dirty="0" smtClean="0"/>
              <a:t>External Interfaces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Internal Interfaces</a:t>
            </a:r>
          </a:p>
          <a:p>
            <a:pPr lvl="1"/>
            <a:r>
              <a:rPr lang="en-US" dirty="0" smtClean="0"/>
              <a:t>Input from Status Tracking Layer</a:t>
            </a:r>
          </a:p>
          <a:p>
            <a:pPr lvl="1"/>
            <a:r>
              <a:rPr lang="en-US" dirty="0" smtClean="0"/>
              <a:t>Input from AI Layer</a:t>
            </a:r>
          </a:p>
          <a:p>
            <a:pPr lvl="1"/>
            <a:r>
              <a:rPr lang="en-US" dirty="0" smtClean="0"/>
              <a:t>Output to Audio Layer</a:t>
            </a:r>
          </a:p>
          <a:p>
            <a:pPr lvl="1"/>
            <a:r>
              <a:rPr lang="en-US" dirty="0" smtClean="0"/>
              <a:t>Output to Render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Main View</a:t>
            </a:r>
          </a:p>
          <a:p>
            <a:pPr lvl="1"/>
            <a:r>
              <a:rPr lang="en-US" dirty="0" smtClean="0"/>
              <a:t>Rear View</a:t>
            </a:r>
          </a:p>
          <a:p>
            <a:pPr lvl="1"/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Menu</a:t>
            </a:r>
            <a:endParaRPr lang="en-US" dirty="0" smtClean="0"/>
          </a:p>
          <a:p>
            <a:r>
              <a:rPr lang="en-US" dirty="0" smtClean="0"/>
              <a:t>External Interfaces</a:t>
            </a:r>
          </a:p>
          <a:p>
            <a:pPr lvl="2"/>
            <a:r>
              <a:rPr lang="en-US" dirty="0" smtClean="0"/>
              <a:t>Monitor</a:t>
            </a:r>
            <a:endParaRPr lang="en-US" dirty="0" smtClean="0"/>
          </a:p>
          <a:p>
            <a:r>
              <a:rPr lang="en-US" dirty="0" smtClean="0"/>
              <a:t>Internal Interfaces</a:t>
            </a:r>
          </a:p>
          <a:p>
            <a:pPr lvl="1"/>
            <a:r>
              <a:rPr lang="en-US" dirty="0" smtClean="0"/>
              <a:t>Input from Environment Layer</a:t>
            </a:r>
            <a:endParaRPr lang="en-US" dirty="0" smtClean="0"/>
          </a:p>
          <a:p>
            <a:pPr lvl="1"/>
            <a:r>
              <a:rPr lang="en-US" dirty="0" smtClean="0"/>
              <a:t>Input from Terminal Layer</a:t>
            </a:r>
          </a:p>
          <a:p>
            <a:pPr lvl="1"/>
            <a:r>
              <a:rPr lang="en-US" dirty="0" smtClean="0"/>
              <a:t>Input from Status Tracking Layer</a:t>
            </a:r>
          </a:p>
          <a:p>
            <a:pPr lvl="1"/>
            <a:r>
              <a:rPr lang="en-US" dirty="0" smtClean="0"/>
              <a:t>Input from Database Layer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Ambient Noise</a:t>
            </a:r>
          </a:p>
          <a:p>
            <a:pPr lvl="1"/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Music</a:t>
            </a:r>
            <a:endParaRPr lang="en-US" dirty="0" smtClean="0"/>
          </a:p>
          <a:p>
            <a:r>
              <a:rPr lang="en-US" dirty="0" smtClean="0"/>
              <a:t>External Interfaces</a:t>
            </a:r>
          </a:p>
          <a:p>
            <a:pPr lvl="2"/>
            <a:r>
              <a:rPr lang="en-US" dirty="0" smtClean="0"/>
              <a:t>Output to Speakers</a:t>
            </a:r>
            <a:endParaRPr lang="en-US" dirty="0" smtClean="0"/>
          </a:p>
          <a:p>
            <a:r>
              <a:rPr lang="en-US" dirty="0" smtClean="0"/>
              <a:t>Internal Interfaces</a:t>
            </a:r>
          </a:p>
          <a:p>
            <a:pPr lvl="1"/>
            <a:r>
              <a:rPr lang="en-US" dirty="0" smtClean="0"/>
              <a:t>Input from Status Tracking Layer</a:t>
            </a:r>
          </a:p>
          <a:p>
            <a:pPr lvl="1"/>
            <a:r>
              <a:rPr lang="en-US" dirty="0" smtClean="0"/>
              <a:t>Input from Database Layer</a:t>
            </a:r>
          </a:p>
          <a:p>
            <a:pPr lvl="1"/>
            <a:r>
              <a:rPr lang="en-US" dirty="0" smtClean="0"/>
              <a:t>Input from Environment Layer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Course Retrieval</a:t>
            </a:r>
          </a:p>
          <a:p>
            <a:pPr lvl="1"/>
            <a:r>
              <a:rPr lang="en-US" dirty="0" smtClean="0"/>
              <a:t>Record Replay</a:t>
            </a:r>
          </a:p>
          <a:p>
            <a:pPr lvl="1"/>
            <a:r>
              <a:rPr lang="en-US" dirty="0" smtClean="0"/>
              <a:t>Retrieve Replay</a:t>
            </a:r>
          </a:p>
          <a:p>
            <a:pPr lvl="1"/>
            <a:r>
              <a:rPr lang="en-US" dirty="0" smtClean="0"/>
              <a:t>Model Retrieval</a:t>
            </a:r>
            <a:endParaRPr lang="en-US" dirty="0" smtClean="0"/>
          </a:p>
          <a:p>
            <a:r>
              <a:rPr lang="en-US" dirty="0" smtClean="0"/>
              <a:t>External Interfaces</a:t>
            </a:r>
          </a:p>
          <a:p>
            <a:pPr lvl="2"/>
            <a:r>
              <a:rPr lang="en-US" dirty="0" smtClean="0"/>
              <a:t>Input from Database</a:t>
            </a:r>
          </a:p>
          <a:p>
            <a:pPr lvl="2"/>
            <a:r>
              <a:rPr lang="en-US" dirty="0" smtClean="0"/>
              <a:t>Output to Database</a:t>
            </a:r>
            <a:endParaRPr lang="en-US" dirty="0" smtClean="0"/>
          </a:p>
          <a:p>
            <a:r>
              <a:rPr lang="en-US" dirty="0" smtClean="0"/>
              <a:t>Internal Interfaces</a:t>
            </a:r>
          </a:p>
          <a:p>
            <a:pPr lvl="1"/>
            <a:r>
              <a:rPr lang="en-US" dirty="0" smtClean="0"/>
              <a:t>Output to AI Layer</a:t>
            </a:r>
          </a:p>
          <a:p>
            <a:pPr lvl="1"/>
            <a:r>
              <a:rPr lang="en-US" dirty="0" smtClean="0"/>
              <a:t>Output to Environment Layer</a:t>
            </a:r>
          </a:p>
          <a:p>
            <a:pPr lvl="1"/>
            <a:r>
              <a:rPr lang="en-US" dirty="0" smtClean="0"/>
              <a:t>Input from Status Tracking Layer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855</TotalTime>
  <Words>267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SkullDozer</vt:lpstr>
      <vt:lpstr>Overview</vt:lpstr>
      <vt:lpstr>Diagram</vt:lpstr>
      <vt:lpstr>Hardware Input Layer Description</vt:lpstr>
      <vt:lpstr>Status Tracking Layer</vt:lpstr>
      <vt:lpstr>Environment Layer</vt:lpstr>
      <vt:lpstr>Render Layer</vt:lpstr>
      <vt:lpstr>Audio Layer</vt:lpstr>
      <vt:lpstr>Database Layer</vt:lpstr>
      <vt:lpstr>Terminal Layer</vt:lpstr>
      <vt:lpstr>AI Layer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SkullDozer</dc:title>
  <dc:creator>nate</dc:creator>
  <cp:lastModifiedBy>nate</cp:lastModifiedBy>
  <cp:revision>8</cp:revision>
  <dcterms:created xsi:type="dcterms:W3CDTF">2011-08-05T16:08:22Z</dcterms:created>
  <dcterms:modified xsi:type="dcterms:W3CDTF">2011-08-07T18:15:10Z</dcterms:modified>
</cp:coreProperties>
</file>