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6" r:id="rId11"/>
    <p:sldId id="271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1" autoAdjust="0"/>
  </p:normalViewPr>
  <p:slideViewPr>
    <p:cSldViewPr>
      <p:cViewPr>
        <p:scale>
          <a:sx n="66" d="100"/>
          <a:sy n="66" d="100"/>
        </p:scale>
        <p:origin x="-149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054F-3A77-43F7-BA5C-AF31A4F6E356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2DA5-E42D-4DE6-BC54-2533745D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2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8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8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Karl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7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27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4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1480609-722D-427E-B60B-C9C209A77ECF}" type="datetimeFigureOut">
              <a:rPr lang="en-US" smtClean="0"/>
              <a:t>6/23/2011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7772400" cy="1069975"/>
          </a:xfrm>
        </p:spPr>
        <p:txBody>
          <a:bodyPr/>
          <a:lstStyle/>
          <a:p>
            <a:pPr algn="ctr"/>
            <a:r>
              <a:rPr lang="en-US" sz="3600" b="1" dirty="0" smtClean="0"/>
              <a:t>Maverick Audio Visual Security Systems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(MAVS Systems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6781800" cy="24384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Captain Nate </a:t>
            </a:r>
            <a:r>
              <a:rPr lang="en-US" dirty="0" err="1" smtClean="0"/>
              <a:t>Beran</a:t>
            </a:r>
            <a:endParaRPr lang="en-US" dirty="0" smtClean="0"/>
          </a:p>
          <a:p>
            <a:pPr algn="r"/>
            <a:r>
              <a:rPr lang="en-US" dirty="0" smtClean="0"/>
              <a:t>Lt. Karl </a:t>
            </a:r>
            <a:r>
              <a:rPr lang="en-US" dirty="0" err="1" smtClean="0"/>
              <a:t>Feinauer</a:t>
            </a:r>
            <a:endParaRPr lang="en-US" dirty="0" smtClean="0"/>
          </a:p>
          <a:p>
            <a:pPr algn="r"/>
            <a:r>
              <a:rPr lang="en-US" dirty="0" smtClean="0"/>
              <a:t>Lt. Ivan Fan</a:t>
            </a:r>
          </a:p>
          <a:p>
            <a:pPr algn="r"/>
            <a:r>
              <a:rPr lang="en-US" dirty="0" smtClean="0"/>
              <a:t>Lt. Brian </a:t>
            </a:r>
            <a:r>
              <a:rPr lang="en-US" dirty="0" err="1" smtClean="0"/>
              <a:t>Shef</a:t>
            </a:r>
            <a:endParaRPr lang="en-US" dirty="0" smtClean="0"/>
          </a:p>
          <a:p>
            <a:pPr algn="r"/>
            <a:r>
              <a:rPr lang="en-US" dirty="0" smtClean="0"/>
              <a:t>Lt. Hoang Tang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22288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Source Control</a:t>
            </a:r>
          </a:p>
          <a:p>
            <a:pPr lvl="1"/>
            <a:r>
              <a:rPr lang="en-US" dirty="0" smtClean="0"/>
              <a:t>Bug Tracking</a:t>
            </a:r>
          </a:p>
          <a:p>
            <a:pPr lvl="1"/>
            <a:r>
              <a:rPr lang="en-US" dirty="0" smtClean="0"/>
              <a:t>Wikis</a:t>
            </a:r>
          </a:p>
          <a:p>
            <a:pPr lvl="1"/>
            <a:r>
              <a:rPr lang="en-US" dirty="0" smtClean="0"/>
              <a:t>Code Review</a:t>
            </a:r>
            <a:endParaRPr lang="en-US" dirty="0"/>
          </a:p>
          <a:p>
            <a:r>
              <a:rPr lang="en-US" dirty="0" smtClean="0"/>
              <a:t>Microsoft Project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Tracking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Frequent Lunches</a:t>
            </a:r>
          </a:p>
          <a:p>
            <a:r>
              <a:rPr lang="en-US" dirty="0" smtClean="0"/>
              <a:t>Brainstorming Sessions</a:t>
            </a:r>
          </a:p>
          <a:p>
            <a:r>
              <a:rPr lang="en-US" dirty="0" smtClean="0"/>
              <a:t>Frequent Skype Meetings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</a:p>
          <a:p>
            <a:r>
              <a:rPr lang="en-US" dirty="0" smtClean="0"/>
              <a:t>MS Office Suite</a:t>
            </a:r>
          </a:p>
          <a:p>
            <a:r>
              <a:rPr lang="en-US" dirty="0" smtClean="0"/>
              <a:t>Programming (C, C++, C#, Java)</a:t>
            </a:r>
          </a:p>
          <a:p>
            <a:r>
              <a:rPr lang="en-US" dirty="0" smtClean="0"/>
              <a:t>Design (Architectural and Detail)</a:t>
            </a:r>
          </a:p>
          <a:p>
            <a:r>
              <a:rPr lang="en-US" dirty="0" smtClean="0"/>
              <a:t>Coding to meet Specifications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</a:p>
          <a:p>
            <a:r>
              <a:rPr lang="en-US" dirty="0"/>
              <a:t>Prolog</a:t>
            </a:r>
          </a:p>
          <a:p>
            <a:r>
              <a:rPr lang="en-US" dirty="0" smtClean="0"/>
              <a:t>Lisp</a:t>
            </a:r>
            <a:endParaRPr lang="en-US" dirty="0" smtClean="0"/>
          </a:p>
          <a:p>
            <a:r>
              <a:rPr lang="en-US" dirty="0" smtClean="0"/>
              <a:t>XDB</a:t>
            </a:r>
          </a:p>
          <a:p>
            <a:r>
              <a:rPr lang="en-US" dirty="0" smtClean="0"/>
              <a:t>Active-X</a:t>
            </a:r>
          </a:p>
          <a:p>
            <a:r>
              <a:rPr lang="en-US" dirty="0" smtClean="0"/>
              <a:t>PVCS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Near-Term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Forming solid plan</a:t>
            </a:r>
          </a:p>
          <a:p>
            <a:r>
              <a:rPr lang="en-US" dirty="0" smtClean="0"/>
              <a:t>Proper risk management</a:t>
            </a:r>
          </a:p>
          <a:p>
            <a:r>
              <a:rPr lang="en-US" dirty="0" smtClean="0"/>
              <a:t>Brian’s Wedding</a:t>
            </a:r>
          </a:p>
          <a:p>
            <a:pPr lvl="1"/>
            <a:r>
              <a:rPr lang="en-US" dirty="0" smtClean="0"/>
              <a:t>Don’t clap, you’ll make him blush</a:t>
            </a:r>
          </a:p>
          <a:p>
            <a:r>
              <a:rPr lang="en-US" dirty="0" smtClean="0"/>
              <a:t>Fast Deadlines</a:t>
            </a:r>
          </a:p>
          <a:p>
            <a:r>
              <a:rPr lang="en-US" dirty="0" smtClean="0"/>
              <a:t>No margarita machine in Senior Design Lab cubicles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Near-Term 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Organized</a:t>
            </a:r>
          </a:p>
          <a:p>
            <a:r>
              <a:rPr lang="en-US" dirty="0" smtClean="0"/>
              <a:t>Tool set up and configuration</a:t>
            </a:r>
          </a:p>
          <a:p>
            <a:r>
              <a:rPr lang="en-US" dirty="0" smtClean="0"/>
              <a:t>Requirements Elicitation</a:t>
            </a:r>
          </a:p>
          <a:p>
            <a:r>
              <a:rPr lang="en-US" dirty="0" smtClean="0"/>
              <a:t>Feasibility Analysis</a:t>
            </a:r>
          </a:p>
          <a:p>
            <a:r>
              <a:rPr lang="en-US" dirty="0" smtClean="0"/>
              <a:t>Budget Analysis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Getting Started on Requirements Documentation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not, wild cheering will suffice</a:t>
            </a:r>
          </a:p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Team Status Report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</a:p>
          <a:p>
            <a:r>
              <a:rPr lang="en-US" dirty="0" smtClean="0"/>
              <a:t>Organization and Start-Up Process</a:t>
            </a:r>
          </a:p>
          <a:p>
            <a:pPr lvl="1"/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Plans for communication, meetings, and work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Teambuilding</a:t>
            </a:r>
          </a:p>
          <a:p>
            <a:r>
              <a:rPr lang="en-US" dirty="0" smtClean="0"/>
              <a:t>Critical Strengths</a:t>
            </a:r>
          </a:p>
          <a:p>
            <a:r>
              <a:rPr lang="en-US" dirty="0" smtClean="0"/>
              <a:t>Critical Weaknesses</a:t>
            </a:r>
          </a:p>
          <a:p>
            <a:r>
              <a:rPr lang="en-US" dirty="0" smtClean="0"/>
              <a:t>Important Near-Term Challenges/Obstacles</a:t>
            </a:r>
          </a:p>
          <a:p>
            <a:r>
              <a:rPr lang="en-US" dirty="0" smtClean="0"/>
              <a:t>Near-Term Work Outlook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Maverick Audio Visual Security Systems</a:t>
            </a:r>
          </a:p>
          <a:p>
            <a:r>
              <a:rPr lang="en-US" dirty="0" smtClean="0"/>
              <a:t>Maverick</a:t>
            </a:r>
          </a:p>
          <a:p>
            <a:pPr lvl="1"/>
            <a:r>
              <a:rPr lang="en-US" b="1" dirty="0"/>
              <a:t>noun</a:t>
            </a:r>
            <a:r>
              <a:rPr lang="en-US" dirty="0"/>
              <a:t> /ˈ</a:t>
            </a:r>
            <a:r>
              <a:rPr lang="en-US" dirty="0" err="1"/>
              <a:t>mav</a:t>
            </a:r>
            <a:r>
              <a:rPr lang="en-US" dirty="0"/>
              <a:t>(ə)</a:t>
            </a:r>
            <a:r>
              <a:rPr lang="en-US" dirty="0" err="1"/>
              <a:t>rik</a:t>
            </a:r>
            <a:r>
              <a:rPr lang="en-US" dirty="0"/>
              <a:t>/ A person who refuses to conform to a particular party or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UT Arlington</a:t>
            </a:r>
          </a:p>
          <a:p>
            <a:r>
              <a:rPr lang="en-US" dirty="0" smtClean="0"/>
              <a:t>Audio Visual Security Systems</a:t>
            </a:r>
          </a:p>
          <a:p>
            <a:pPr lvl="1"/>
            <a:r>
              <a:rPr lang="en-US" dirty="0" smtClean="0"/>
              <a:t>Cameras</a:t>
            </a:r>
          </a:p>
          <a:p>
            <a:pPr lvl="1"/>
            <a:r>
              <a:rPr lang="en-US" dirty="0" smtClean="0"/>
              <a:t>Microphones</a:t>
            </a:r>
          </a:p>
          <a:p>
            <a:pPr lvl="1"/>
            <a:r>
              <a:rPr lang="en-US" dirty="0" smtClean="0"/>
              <a:t>Video feeds</a:t>
            </a:r>
          </a:p>
          <a:p>
            <a:pPr lvl="1"/>
            <a:r>
              <a:rPr lang="en-US" dirty="0" smtClean="0"/>
              <a:t>Smart Phone Integration</a:t>
            </a:r>
            <a:endParaRPr lang="en-US" dirty="0" smtClean="0"/>
          </a:p>
          <a:p>
            <a:r>
              <a:rPr lang="en-US" dirty="0" smtClean="0"/>
              <a:t>Nifty acronym: MAVS Systems!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 By Member</a:t>
            </a:r>
            <a:r>
              <a:rPr lang="en-US" dirty="0"/>
              <a:t> </a:t>
            </a:r>
            <a:r>
              <a:rPr lang="en-US" dirty="0" smtClean="0"/>
              <a:t>(Nate Beran)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Nate </a:t>
            </a:r>
            <a:r>
              <a:rPr lang="en-US" dirty="0" err="1" smtClean="0"/>
              <a:t>Beran</a:t>
            </a:r>
            <a:endParaRPr lang="en-US" dirty="0" smtClean="0"/>
          </a:p>
          <a:p>
            <a:pPr lvl="1"/>
            <a:r>
              <a:rPr lang="en-US" dirty="0" smtClean="0"/>
              <a:t>Planning, Scheduling, Tracking, Reporting</a:t>
            </a:r>
          </a:p>
          <a:p>
            <a:pPr lvl="1"/>
            <a:r>
              <a:rPr lang="en-US" dirty="0" smtClean="0"/>
              <a:t>Requirement Elicitation/Mapping</a:t>
            </a:r>
          </a:p>
          <a:p>
            <a:pPr lvl="1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Detail Design</a:t>
            </a:r>
          </a:p>
          <a:p>
            <a:pPr lvl="1"/>
            <a:r>
              <a:rPr lang="en-US" dirty="0" smtClean="0"/>
              <a:t>Component Integration</a:t>
            </a:r>
          </a:p>
          <a:p>
            <a:pPr lvl="1"/>
            <a:r>
              <a:rPr lang="en-US" dirty="0" smtClean="0"/>
              <a:t>Programming (Software)</a:t>
            </a:r>
          </a:p>
          <a:p>
            <a:pPr lvl="1"/>
            <a:r>
              <a:rPr lang="en-US" dirty="0" smtClean="0"/>
              <a:t>Decision Making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 By Member</a:t>
            </a:r>
            <a:r>
              <a:rPr lang="en-US" dirty="0"/>
              <a:t> </a:t>
            </a:r>
            <a:r>
              <a:rPr lang="en-US" dirty="0" smtClean="0"/>
              <a:t>(Karl </a:t>
            </a:r>
            <a:r>
              <a:rPr lang="en-US" dirty="0" err="1" smtClean="0"/>
              <a:t>Feinauer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Karl </a:t>
            </a:r>
            <a:r>
              <a:rPr lang="en-US" dirty="0" err="1" smtClean="0"/>
              <a:t>Feinauer</a:t>
            </a:r>
            <a:endParaRPr lang="en-US" dirty="0" smtClean="0"/>
          </a:p>
          <a:p>
            <a:pPr lvl="1"/>
            <a:r>
              <a:rPr lang="en-US" dirty="0" smtClean="0"/>
              <a:t>Network Design and Analysis</a:t>
            </a:r>
          </a:p>
          <a:p>
            <a:pPr lvl="1"/>
            <a:r>
              <a:rPr lang="en-US" dirty="0" smtClean="0"/>
              <a:t>Hardware Design</a:t>
            </a:r>
          </a:p>
          <a:p>
            <a:pPr lvl="1"/>
            <a:r>
              <a:rPr lang="en-US" dirty="0" smtClean="0"/>
              <a:t>Hardware Integration</a:t>
            </a:r>
          </a:p>
          <a:p>
            <a:pPr lvl="1"/>
            <a:r>
              <a:rPr lang="en-US" dirty="0" smtClean="0"/>
              <a:t>Performance and Tuning</a:t>
            </a:r>
          </a:p>
          <a:p>
            <a:pPr lvl="1"/>
            <a:r>
              <a:rPr lang="en-US" dirty="0" smtClean="0"/>
              <a:t>Security Analysis</a:t>
            </a:r>
            <a:endParaRPr lang="en-US" dirty="0"/>
          </a:p>
          <a:p>
            <a:pPr lvl="1"/>
            <a:r>
              <a:rPr lang="en-US" dirty="0" smtClean="0"/>
              <a:t>Budget Analysis</a:t>
            </a:r>
          </a:p>
          <a:p>
            <a:pPr lvl="1"/>
            <a:r>
              <a:rPr lang="en-US" dirty="0"/>
              <a:t>Programming (Hardware and Software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 By Member</a:t>
            </a:r>
            <a:r>
              <a:rPr lang="en-US" dirty="0"/>
              <a:t> </a:t>
            </a:r>
            <a:r>
              <a:rPr lang="en-US" dirty="0" smtClean="0"/>
              <a:t>(Ivan Fa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Ivan Fan</a:t>
            </a:r>
          </a:p>
          <a:p>
            <a:pPr lvl="1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Hardware Design</a:t>
            </a:r>
          </a:p>
          <a:p>
            <a:pPr lvl="1"/>
            <a:r>
              <a:rPr lang="en-US" dirty="0" smtClean="0"/>
              <a:t>Detail Design</a:t>
            </a:r>
          </a:p>
          <a:p>
            <a:pPr lvl="1"/>
            <a:r>
              <a:rPr lang="en-US" dirty="0" smtClean="0"/>
              <a:t>Hardware Integration</a:t>
            </a:r>
          </a:p>
          <a:p>
            <a:pPr lvl="1"/>
            <a:r>
              <a:rPr lang="en-US" dirty="0" smtClean="0"/>
              <a:t>Test Design and Execution</a:t>
            </a:r>
          </a:p>
          <a:p>
            <a:pPr lvl="1"/>
            <a:r>
              <a:rPr lang="en-US" dirty="0" smtClean="0"/>
              <a:t>Programming (Hardware and Software)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 By Member</a:t>
            </a:r>
            <a:r>
              <a:rPr lang="en-US" dirty="0"/>
              <a:t> </a:t>
            </a:r>
            <a:r>
              <a:rPr lang="en-US" dirty="0" smtClean="0"/>
              <a:t>(Brian </a:t>
            </a:r>
            <a:r>
              <a:rPr lang="en-US" dirty="0" err="1" smtClean="0"/>
              <a:t>Shef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Shef</a:t>
            </a:r>
            <a:endParaRPr lang="en-US" dirty="0" smtClean="0"/>
          </a:p>
          <a:p>
            <a:pPr lvl="1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Document Management</a:t>
            </a:r>
          </a:p>
          <a:p>
            <a:pPr lvl="1"/>
            <a:r>
              <a:rPr lang="en-US" dirty="0" smtClean="0"/>
              <a:t>UI Design and Implementation</a:t>
            </a:r>
          </a:p>
          <a:p>
            <a:pPr lvl="1"/>
            <a:r>
              <a:rPr lang="en-US" dirty="0" smtClean="0"/>
              <a:t>Source/Change Control</a:t>
            </a:r>
          </a:p>
          <a:p>
            <a:pPr lvl="1"/>
            <a:r>
              <a:rPr lang="en-US" dirty="0" smtClean="0"/>
              <a:t>Website Design/Maintenance</a:t>
            </a:r>
          </a:p>
          <a:p>
            <a:pPr lvl="1"/>
            <a:r>
              <a:rPr lang="en-US" dirty="0" smtClean="0"/>
              <a:t>Programming (Software)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 By Member</a:t>
            </a:r>
            <a:r>
              <a:rPr lang="en-US" dirty="0"/>
              <a:t> </a:t>
            </a:r>
            <a:r>
              <a:rPr lang="en-US" dirty="0" smtClean="0"/>
              <a:t>(Hoang Tang)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Hoang Tang</a:t>
            </a:r>
          </a:p>
          <a:p>
            <a:pPr lvl="1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Risk Analysis and Mitigation</a:t>
            </a:r>
          </a:p>
          <a:p>
            <a:pPr lvl="1"/>
            <a:r>
              <a:rPr lang="en-US" dirty="0" smtClean="0"/>
              <a:t>Performance and Tuning</a:t>
            </a:r>
          </a:p>
          <a:p>
            <a:pPr lvl="1"/>
            <a:r>
              <a:rPr lang="en-US" dirty="0" smtClean="0"/>
              <a:t>Technical Advisor</a:t>
            </a:r>
          </a:p>
          <a:p>
            <a:pPr lvl="1"/>
            <a:r>
              <a:rPr lang="en-US" dirty="0" smtClean="0"/>
              <a:t>Test Design and Execution</a:t>
            </a:r>
          </a:p>
          <a:p>
            <a:pPr lvl="1"/>
            <a:r>
              <a:rPr lang="en-US" dirty="0" smtClean="0"/>
              <a:t>Programming (Software)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Gmail</a:t>
            </a:r>
          </a:p>
          <a:p>
            <a:pPr lvl="1"/>
            <a:r>
              <a:rPr lang="en-US" dirty="0" smtClean="0"/>
              <a:t>Docs</a:t>
            </a:r>
          </a:p>
          <a:p>
            <a:r>
              <a:rPr lang="en-US" dirty="0" smtClean="0"/>
              <a:t>Skype</a:t>
            </a:r>
          </a:p>
          <a:p>
            <a:r>
              <a:rPr lang="en-US" dirty="0" smtClean="0"/>
              <a:t>Meetings</a:t>
            </a:r>
          </a:p>
          <a:p>
            <a:endParaRPr lang="en-US" dirty="0" smtClean="0"/>
          </a:p>
        </p:txBody>
      </p:sp>
      <p:pic>
        <p:nvPicPr>
          <p:cNvPr id="1026" name="Picture 2" descr="http://mentorvention.com/wp/wp-content/uploads/2010/11/none-of-us-are-as-dumb-as-all-of-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10" y="1904999"/>
            <a:ext cx="5635632" cy="4724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196</TotalTime>
  <Words>368</Words>
  <Application>Microsoft Office PowerPoint</Application>
  <PresentationFormat>On-screen Show (4:3)</PresentationFormat>
  <Paragraphs>154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Macro</vt:lpstr>
      <vt:lpstr>Maverick Audio Visual Security Systems (MAVS Systems)</vt:lpstr>
      <vt:lpstr>Initial Team Status Report Presentation</vt:lpstr>
      <vt:lpstr>Team Name</vt:lpstr>
      <vt:lpstr>Responsibilities By Member (Nate Beran)</vt:lpstr>
      <vt:lpstr>Responsibilities By Member (Karl Feinauer)</vt:lpstr>
      <vt:lpstr>Responsibilities By Member (Ivan Fan)</vt:lpstr>
      <vt:lpstr>Responsibilities By Member (Brian Shef)</vt:lpstr>
      <vt:lpstr>Responsibilities By Member (Hoang Tang)</vt:lpstr>
      <vt:lpstr>Plans for Communication</vt:lpstr>
      <vt:lpstr>Tools</vt:lpstr>
      <vt:lpstr>Team building</vt:lpstr>
      <vt:lpstr>Critical Strengths</vt:lpstr>
      <vt:lpstr>Critical Weaknesses</vt:lpstr>
      <vt:lpstr>Important Near-Term Challenges</vt:lpstr>
      <vt:lpstr>Near-Term Work Outlook</vt:lpstr>
      <vt:lpstr>Questions?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 Audio Visual Security Systems (MAVS Systems)</dc:title>
  <dc:creator>Brian Shef</dc:creator>
  <cp:lastModifiedBy>nate</cp:lastModifiedBy>
  <cp:revision>22</cp:revision>
  <dcterms:created xsi:type="dcterms:W3CDTF">2011-06-22T02:44:32Z</dcterms:created>
  <dcterms:modified xsi:type="dcterms:W3CDTF">2011-06-24T03:47:25Z</dcterms:modified>
</cp:coreProperties>
</file>