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71" r:id="rId6"/>
    <p:sldId id="267" r:id="rId7"/>
    <p:sldId id="269" r:id="rId8"/>
    <p:sldId id="270" r:id="rId9"/>
    <p:sldId id="272" r:id="rId10"/>
    <p:sldId id="276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1" autoAdjust="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054F-3A77-43F7-BA5C-AF31A4F6E356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2DA5-E42D-4DE6-BC54-2533745D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2DA5-E42D-4DE6-BC54-2533745D0F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1480609-722D-427E-B60B-C9C209A77EC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E0ACD6D-FB38-4389-863C-89AECF600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7772400" cy="1831975"/>
          </a:xfrm>
        </p:spPr>
        <p:txBody>
          <a:bodyPr/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MAVS SYSTEMS</a:t>
            </a:r>
            <a:br>
              <a:rPr lang="en-US" sz="3600" b="1" dirty="0" smtClean="0"/>
            </a:br>
            <a:r>
              <a:rPr lang="en-US" sz="3600" b="1" dirty="0" smtClean="0"/>
              <a:t>STATUS REPORT </a:t>
            </a:r>
            <a:br>
              <a:rPr lang="en-US" sz="3600" b="1" dirty="0" smtClean="0"/>
            </a:br>
            <a:r>
              <a:rPr lang="en-US" sz="3600" b="1" dirty="0" smtClean="0"/>
              <a:t>July 8, 2011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6781800" cy="2438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Captain Nate </a:t>
            </a:r>
            <a:r>
              <a:rPr lang="en-US" dirty="0" err="1" smtClean="0"/>
              <a:t>Beran</a:t>
            </a:r>
            <a:endParaRPr lang="en-US" dirty="0" smtClean="0"/>
          </a:p>
          <a:p>
            <a:pPr algn="r"/>
            <a:r>
              <a:rPr lang="en-US" dirty="0" smtClean="0"/>
              <a:t>Lt. Karl </a:t>
            </a:r>
            <a:r>
              <a:rPr lang="en-US" dirty="0" err="1" smtClean="0"/>
              <a:t>Feinauer</a:t>
            </a:r>
            <a:endParaRPr lang="en-US" dirty="0" smtClean="0"/>
          </a:p>
          <a:p>
            <a:pPr algn="r"/>
            <a:r>
              <a:rPr lang="en-US" dirty="0" smtClean="0"/>
              <a:t>Lt. Ivan Fan</a:t>
            </a:r>
          </a:p>
          <a:p>
            <a:pPr algn="r"/>
            <a:r>
              <a:rPr lang="en-US" dirty="0" smtClean="0"/>
              <a:t>Lt. Brian </a:t>
            </a:r>
            <a:r>
              <a:rPr lang="en-US" dirty="0" err="1" smtClean="0"/>
              <a:t>Shef</a:t>
            </a:r>
            <a:endParaRPr lang="en-US" dirty="0" smtClean="0"/>
          </a:p>
          <a:p>
            <a:pPr algn="r"/>
            <a:r>
              <a:rPr lang="en-US" dirty="0" smtClean="0"/>
              <a:t>Lt. Hoang Tang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" y="3048000"/>
            <a:ext cx="2228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Assignments – </a:t>
            </a:r>
            <a:r>
              <a:rPr lang="en-US" dirty="0" smtClean="0"/>
              <a:t>92</a:t>
            </a:r>
            <a:r>
              <a:rPr lang="en-US" dirty="0" smtClean="0"/>
              <a:t> Complete</a:t>
            </a:r>
            <a:endParaRPr lang="en-US" dirty="0" smtClean="0"/>
          </a:p>
          <a:p>
            <a:r>
              <a:rPr lang="en-US" dirty="0" smtClean="0"/>
              <a:t>Individual Review – 15% </a:t>
            </a:r>
            <a:r>
              <a:rPr lang="en-US" dirty="0" smtClean="0"/>
              <a:t>Complete</a:t>
            </a:r>
            <a:endParaRPr lang="en-US" dirty="0" smtClean="0"/>
          </a:p>
          <a:p>
            <a:r>
              <a:rPr lang="en-US" dirty="0" smtClean="0"/>
              <a:t>Team Review – July 13 @ 6pm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059411"/>
              </p:ext>
            </p:extLst>
          </p:nvPr>
        </p:nvGraphicFramePr>
        <p:xfrm>
          <a:off x="481014" y="1752601"/>
          <a:ext cx="8205786" cy="3400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965"/>
                <a:gridCol w="659924"/>
                <a:gridCol w="724836"/>
                <a:gridCol w="576083"/>
                <a:gridCol w="551741"/>
                <a:gridCol w="497649"/>
                <a:gridCol w="543627"/>
                <a:gridCol w="616651"/>
                <a:gridCol w="476011"/>
                <a:gridCol w="476011"/>
                <a:gridCol w="378644"/>
                <a:gridCol w="378644"/>
              </a:tblGrid>
              <a:tr h="3148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Task Name</a:t>
                      </a:r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Planned Start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Planned Finish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Actual Start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Actual Finish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Planned Work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BCWS (Labor)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ACWP (Labor)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BCWP (Labor)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Percent Complete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SPI (Labor)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CPI (Labor)</a:t>
                      </a:r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363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Senior Design 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180.5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88.37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111.75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164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77.95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1.86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1.47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SRD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116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89.25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106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1.77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Requirements Elicitation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44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Initial Draft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24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12.75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24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     SRD Draft Review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7/6/2011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Final Review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7/6/2011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7/6/2011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26.5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Requirements Draft Review Presentation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Project Plan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7/6/2011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45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22.3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16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45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2.81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Learn MS Project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Initial Draft SDI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6/27/2011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7/15/2011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7/4/2011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6.15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Initial Draft SDII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6/27/2011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7/15/2011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7/4/2011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6.15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Dependencies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7/15/2011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6/17/2011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7/4/2011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Final Review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7/6/2011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5 hrs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Project Charter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19.5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6.07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13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53.85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Initial Draft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7/3/2011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7/14/2011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7/5/2011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13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6.07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92.31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1.98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1.85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  <a:tr h="181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     Initial Draft Review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7/14/2011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7/19/2011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7/7/2011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6.5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0 hrs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 hr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15.38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3" marR="8143" marT="8143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Finish Charter</a:t>
            </a:r>
          </a:p>
          <a:p>
            <a:pPr lvl="1"/>
            <a:r>
              <a:rPr lang="en-US" dirty="0" smtClean="0"/>
              <a:t>Individual Assignments</a:t>
            </a:r>
          </a:p>
          <a:p>
            <a:pPr lvl="1"/>
            <a:r>
              <a:rPr lang="en-US" dirty="0" smtClean="0"/>
              <a:t>Review </a:t>
            </a:r>
          </a:p>
          <a:p>
            <a:endParaRPr lang="en-US" dirty="0"/>
          </a:p>
          <a:p>
            <a:r>
              <a:rPr lang="en-US" dirty="0" smtClean="0"/>
              <a:t>Revisions</a:t>
            </a:r>
          </a:p>
          <a:p>
            <a:pPr lvl="1"/>
            <a:r>
              <a:rPr lang="en-US" dirty="0" smtClean="0"/>
              <a:t>SRD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Project Plan</a:t>
            </a:r>
          </a:p>
          <a:p>
            <a:endParaRPr lang="en-US" dirty="0"/>
          </a:p>
          <a:p>
            <a:r>
              <a:rPr lang="en-US" dirty="0" smtClean="0"/>
              <a:t>Weekly Tasks</a:t>
            </a:r>
          </a:p>
          <a:p>
            <a:pPr lvl="1"/>
            <a:r>
              <a:rPr lang="en-US" dirty="0" smtClean="0"/>
              <a:t>Presentation preparation</a:t>
            </a:r>
          </a:p>
          <a:p>
            <a:pPr lvl="1"/>
            <a:r>
              <a:rPr lang="en-US" dirty="0" smtClean="0"/>
              <a:t>Risk Management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Begin Looking at Architecture and Detail Design Documents</a:t>
            </a:r>
          </a:p>
          <a:p>
            <a:r>
              <a:rPr lang="en-US" dirty="0" smtClean="0"/>
              <a:t>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6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Accomplishments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Critical Issues/Resolutions</a:t>
            </a:r>
          </a:p>
          <a:p>
            <a:r>
              <a:rPr lang="en-US" dirty="0" smtClean="0"/>
              <a:t>Upcoming Challenges</a:t>
            </a:r>
          </a:p>
          <a:p>
            <a:r>
              <a:rPr lang="en-US" dirty="0" smtClean="0"/>
              <a:t>Key Deliverables</a:t>
            </a:r>
          </a:p>
          <a:p>
            <a:pPr lvl="1"/>
            <a:r>
              <a:rPr lang="en-US" dirty="0" smtClean="0"/>
              <a:t>SRD</a:t>
            </a:r>
          </a:p>
          <a:p>
            <a:pPr lvl="1"/>
            <a:r>
              <a:rPr lang="en-US" dirty="0" smtClean="0"/>
              <a:t>Project Plan</a:t>
            </a:r>
          </a:p>
          <a:p>
            <a:pPr lvl="1"/>
            <a:r>
              <a:rPr lang="en-US" dirty="0" smtClean="0"/>
              <a:t>Project Charter</a:t>
            </a:r>
          </a:p>
          <a:p>
            <a:r>
              <a:rPr lang="en-US" dirty="0" smtClean="0"/>
              <a:t>Earned Value</a:t>
            </a:r>
            <a:endParaRPr lang="en-US" dirty="0" smtClean="0"/>
          </a:p>
          <a:p>
            <a:r>
              <a:rPr lang="en-US" dirty="0" smtClean="0"/>
              <a:t>Work Outlook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SRD (DRAFT) Completion</a:t>
            </a:r>
          </a:p>
          <a:p>
            <a:pPr lvl="1"/>
            <a:r>
              <a:rPr lang="en-US" dirty="0" smtClean="0"/>
              <a:t>Submitted to sponsor and Professor for Initial Review</a:t>
            </a:r>
          </a:p>
          <a:p>
            <a:r>
              <a:rPr lang="en-US" dirty="0" smtClean="0"/>
              <a:t>Project Plan (DRAFT) Completion</a:t>
            </a:r>
          </a:p>
          <a:p>
            <a:pPr lvl="1"/>
            <a:r>
              <a:rPr lang="en-US" dirty="0" smtClean="0"/>
              <a:t>Reviewed by Professor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Management Officer</a:t>
            </a:r>
          </a:p>
          <a:p>
            <a:pPr lvl="1"/>
            <a:r>
              <a:rPr lang="en-US" dirty="0" smtClean="0"/>
              <a:t>Hoang Tang</a:t>
            </a:r>
          </a:p>
          <a:p>
            <a:r>
              <a:rPr lang="en-US" dirty="0" smtClean="0"/>
              <a:t>Risk Management Plan</a:t>
            </a:r>
          </a:p>
          <a:p>
            <a:pPr lvl="1"/>
            <a:r>
              <a:rPr lang="en-US" dirty="0" smtClean="0"/>
              <a:t>Weekly assessment of upcoming risks, impacts, and possible mitigation strategy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429349"/>
              </p:ext>
            </p:extLst>
          </p:nvPr>
        </p:nvGraphicFramePr>
        <p:xfrm>
          <a:off x="457200" y="1981200"/>
          <a:ext cx="8229600" cy="2992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600"/>
                <a:gridCol w="1539240"/>
                <a:gridCol w="1356360"/>
                <a:gridCol w="13716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EXPOSURE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Team Members</a:t>
                      </a:r>
                      <a:r>
                        <a:rPr lang="en-US" sz="1400" baseline="0" dirty="0" smtClean="0"/>
                        <a:t> not available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r>
                        <a:rPr lang="en-US" sz="1400" baseline="0" dirty="0" smtClean="0"/>
                        <a:t>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r>
                        <a:rPr lang="en-US" sz="1400" baseline="0" dirty="0" smtClean="0"/>
                        <a:t>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Internal</a:t>
                      </a:r>
                      <a:r>
                        <a:rPr lang="en-US" sz="1400" baseline="0" dirty="0" smtClean="0"/>
                        <a:t> Deadlines that allow for some slip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Learning</a:t>
                      </a:r>
                      <a:r>
                        <a:rPr lang="en-US" sz="1400" baseline="0" dirty="0" smtClean="0"/>
                        <a:t> Curve Steeper than Previously Thought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Build Research into project Plan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Team Members Burned out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.6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180 Hours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Monitor schedule and extend our internal deadline</a:t>
                      </a:r>
                      <a:r>
                        <a:rPr lang="en-US" sz="1400" baseline="0" dirty="0" smtClean="0"/>
                        <a:t> of necessary.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Have some fun build into our schedule such as an upcoming pizza party</a:t>
                      </a:r>
                      <a:endParaRPr 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Issues/Resolutions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Did editing in </a:t>
            </a:r>
            <a:r>
              <a:rPr lang="en-US" dirty="0" err="1" smtClean="0"/>
              <a:t>google</a:t>
            </a:r>
            <a:r>
              <a:rPr lang="en-US" dirty="0" smtClean="0"/>
              <a:t> docs</a:t>
            </a:r>
          </a:p>
          <a:p>
            <a:pPr lvl="1"/>
            <a:r>
              <a:rPr lang="en-US" dirty="0" smtClean="0"/>
              <a:t>Upon porting into MS Word, formatting was mangled</a:t>
            </a:r>
          </a:p>
          <a:p>
            <a:pPr lvl="1"/>
            <a:r>
              <a:rPr lang="en-US" dirty="0" smtClean="0"/>
              <a:t>Restoring formatting took a lot longer than expected</a:t>
            </a:r>
          </a:p>
          <a:p>
            <a:pPr lvl="1"/>
            <a:r>
              <a:rPr lang="en-US" dirty="0" smtClean="0"/>
              <a:t>Brian upcoming Wedding and Honeymoon</a:t>
            </a:r>
            <a:endParaRPr lang="en-US" dirty="0"/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Looking into sky drive to keep documents properly formatted while in draft stages</a:t>
            </a:r>
          </a:p>
          <a:p>
            <a:pPr lvl="1"/>
            <a:r>
              <a:rPr lang="en-US" dirty="0" smtClean="0"/>
              <a:t>Setting earlier internal deadlines to allow for possible formatting crisis</a:t>
            </a:r>
          </a:p>
          <a:p>
            <a:pPr lvl="1"/>
            <a:r>
              <a:rPr lang="en-US" dirty="0" smtClean="0"/>
              <a:t>Making sure meeting time correctly estimated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July 19</a:t>
            </a:r>
          </a:p>
          <a:p>
            <a:pPr lvl="1"/>
            <a:r>
              <a:rPr lang="en-US" dirty="0" smtClean="0"/>
              <a:t>Project Charter (Draft)</a:t>
            </a:r>
          </a:p>
          <a:p>
            <a:pPr lvl="1"/>
            <a:r>
              <a:rPr lang="en-US" dirty="0" smtClean="0"/>
              <a:t>Project Plan (Draft)</a:t>
            </a:r>
          </a:p>
          <a:p>
            <a:endParaRPr lang="en-US" dirty="0"/>
          </a:p>
          <a:p>
            <a:r>
              <a:rPr lang="en-US" dirty="0" smtClean="0"/>
              <a:t>July 21</a:t>
            </a:r>
          </a:p>
          <a:p>
            <a:pPr lvl="1"/>
            <a:r>
              <a:rPr lang="en-US" dirty="0" smtClean="0"/>
              <a:t>System Requirements Document (DRAFT)</a:t>
            </a:r>
          </a:p>
          <a:p>
            <a:pPr lvl="1"/>
            <a:endParaRPr lang="en-US" dirty="0"/>
          </a:p>
          <a:p>
            <a:r>
              <a:rPr lang="en-US" dirty="0" smtClean="0"/>
              <a:t>July 28</a:t>
            </a:r>
          </a:p>
          <a:p>
            <a:pPr lvl="1"/>
            <a:r>
              <a:rPr lang="en-US" dirty="0" smtClean="0"/>
              <a:t>System Requirements Document (FINAL)</a:t>
            </a:r>
          </a:p>
          <a:p>
            <a:endParaRPr lang="en-US" dirty="0" smtClean="0"/>
          </a:p>
          <a:p>
            <a:r>
              <a:rPr lang="en-US" dirty="0" smtClean="0"/>
              <a:t>August 11</a:t>
            </a:r>
          </a:p>
          <a:p>
            <a:pPr lvl="1"/>
            <a:r>
              <a:rPr lang="en-US" dirty="0" smtClean="0"/>
              <a:t>Project Charter (Final)</a:t>
            </a:r>
          </a:p>
          <a:p>
            <a:pPr lvl="1"/>
            <a:r>
              <a:rPr lang="en-US" dirty="0" smtClean="0"/>
              <a:t>Project Plan (Final)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SRD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Elicitation – Complete</a:t>
            </a:r>
          </a:p>
          <a:p>
            <a:r>
              <a:rPr lang="en-US" dirty="0" smtClean="0"/>
              <a:t>Individual Content Assignments – Complete</a:t>
            </a:r>
          </a:p>
          <a:p>
            <a:r>
              <a:rPr lang="en-US" dirty="0" smtClean="0"/>
              <a:t>Individual Review – Complete</a:t>
            </a:r>
          </a:p>
          <a:p>
            <a:r>
              <a:rPr lang="en-US" dirty="0" smtClean="0"/>
              <a:t>Team Review – Complete</a:t>
            </a:r>
          </a:p>
          <a:p>
            <a:r>
              <a:rPr lang="en-US" dirty="0" smtClean="0"/>
              <a:t>Submission for Review - Complete</a:t>
            </a:r>
          </a:p>
          <a:p>
            <a:r>
              <a:rPr lang="en-US" dirty="0" smtClean="0"/>
              <a:t>Awaiting Revision Suggestions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Design 1  – Complete</a:t>
            </a:r>
          </a:p>
          <a:p>
            <a:r>
              <a:rPr lang="en-US" dirty="0" smtClean="0"/>
              <a:t>Senior Design 2 (estimate) - Complete</a:t>
            </a:r>
          </a:p>
          <a:p>
            <a:r>
              <a:rPr lang="en-US" dirty="0" smtClean="0"/>
              <a:t>Dependencies – Complete</a:t>
            </a:r>
          </a:p>
          <a:p>
            <a:r>
              <a:rPr lang="en-US" dirty="0" smtClean="0"/>
              <a:t>Individual Review – Complete</a:t>
            </a:r>
          </a:p>
          <a:p>
            <a:r>
              <a:rPr lang="en-US" dirty="0" smtClean="0"/>
              <a:t>Team Review – Complete</a:t>
            </a:r>
          </a:p>
          <a:p>
            <a:r>
              <a:rPr lang="en-US" dirty="0" smtClean="0"/>
              <a:t>Submitted to Professor July 6</a:t>
            </a:r>
            <a:r>
              <a:rPr lang="en-US" baseline="30000" dirty="0" smtClean="0"/>
              <a:t>th</a:t>
            </a:r>
            <a:r>
              <a:rPr lang="en-US" dirty="0" smtClean="0"/>
              <a:t> for Revision suggestions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5153024"/>
            <a:ext cx="1114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12741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393</TotalTime>
  <Words>734</Words>
  <Application>Microsoft Office PowerPoint</Application>
  <PresentationFormat>On-screen Show (4:3)</PresentationFormat>
  <Paragraphs>343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 MAVS SYSTEMS STATUS REPORT  July 8, 2011</vt:lpstr>
      <vt:lpstr>Overview</vt:lpstr>
      <vt:lpstr>Team Accomplishments</vt:lpstr>
      <vt:lpstr>Risk Management</vt:lpstr>
      <vt:lpstr>Risk Management</vt:lpstr>
      <vt:lpstr>Critical Issues/Resolutions</vt:lpstr>
      <vt:lpstr>Important Upcoming Tasks</vt:lpstr>
      <vt:lpstr>SRD (DRAFT)</vt:lpstr>
      <vt:lpstr>Project Plan (DRAFT)</vt:lpstr>
      <vt:lpstr>Charter (DRAFT)</vt:lpstr>
      <vt:lpstr>Earned Value</vt:lpstr>
      <vt:lpstr>Work Outlook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Audio Visual Security Systems (MAVS Systems)</dc:title>
  <dc:creator>Brian Shef</dc:creator>
  <cp:lastModifiedBy>nate</cp:lastModifiedBy>
  <cp:revision>36</cp:revision>
  <dcterms:created xsi:type="dcterms:W3CDTF">2011-06-22T02:44:32Z</dcterms:created>
  <dcterms:modified xsi:type="dcterms:W3CDTF">2011-07-08T14:47:55Z</dcterms:modified>
</cp:coreProperties>
</file>