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eb29aa71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eb29aa71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eb29aa71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eb29aa71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eb29aa71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eb29aa71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eb29aa71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eb29aa71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5621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 Rehabilitation App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Shepard, Joseph Yang, Kody Fitch, Martin Soto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February 6, 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Grand Vision</a:t>
            </a:r>
            <a:endParaRPr sz="36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565625" y="1360900"/>
            <a:ext cx="4544700" cy="18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A medical technology that allows patients to rehabilitate hand injuries via smartphone application.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19925"/>
            <a:ext cx="4329200" cy="28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7625"/>
            <a:ext cx="2582149" cy="23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565625" y="2554475"/>
            <a:ext cx="4329300" cy="23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Term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to other parts of the body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 analysis of data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Semester Goals</a:t>
            </a:r>
            <a:endParaRPr sz="3600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220925" y="1116025"/>
            <a:ext cx="4011600" cy="3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Using a leap motion hand sensor, develop a smartphone application that allows a patients to rehabilitate hand injuries.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050" y="1152475"/>
            <a:ext cx="5057599" cy="379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Technologies</a:t>
            </a:r>
            <a:endParaRPr sz="3600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40775" y="1406750"/>
            <a:ext cx="4584900" cy="27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Ionic framework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Based on AngularJS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Hybrid app (native/web combo)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Platform agnostic (iOS, Android, etc)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LEAP motion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Sensor platform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Communicates hand and finger motion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Interface between hand and app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Cloud service (TBD)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For communication between patient &amp; doctor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Image result for ionic" id="83" name="Google Shape;83;p16"/>
          <p:cNvPicPr preferRelativeResize="0"/>
          <p:nvPr/>
        </p:nvPicPr>
        <p:blipFill rotWithShape="1">
          <a:blip r:embed="rId3">
            <a:alphaModFix/>
          </a:blip>
          <a:srcRect b="32979" l="0" r="0" t="29024"/>
          <a:stretch/>
        </p:blipFill>
        <p:spPr>
          <a:xfrm>
            <a:off x="4867250" y="1406762"/>
            <a:ext cx="2613101" cy="99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7275" y="1123425"/>
            <a:ext cx="1649124" cy="164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3975" y="2695099"/>
            <a:ext cx="2946012" cy="18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14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Fantastic Four</a:t>
            </a:r>
            <a:endParaRPr sz="3600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777325" y="3761150"/>
            <a:ext cx="7257000" cy="12000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Supervisor: Professor </a:t>
            </a:r>
            <a:r>
              <a:rPr lang="en">
                <a:solidFill>
                  <a:schemeClr val="dk1"/>
                </a:solidFill>
              </a:rPr>
              <a:t>Mohammad </a:t>
            </a:r>
            <a:r>
              <a:rPr lang="en">
                <a:solidFill>
                  <a:schemeClr val="dk1"/>
                </a:solidFill>
              </a:rPr>
              <a:t>Rahman</a:t>
            </a:r>
            <a:endParaRPr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Director of BioRobotics Lab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profile photo" id="92" name="Google Shape;92;p17"/>
          <p:cNvPicPr preferRelativeResize="0"/>
          <p:nvPr/>
        </p:nvPicPr>
        <p:blipFill rotWithShape="1">
          <a:blip r:embed="rId3">
            <a:alphaModFix/>
          </a:blip>
          <a:srcRect b="0" l="-3029" r="11504" t="10466"/>
          <a:stretch/>
        </p:blipFill>
        <p:spPr>
          <a:xfrm>
            <a:off x="995600" y="3878038"/>
            <a:ext cx="987725" cy="9662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777325" y="1118775"/>
            <a:ext cx="3378000" cy="1169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Member: Kody Fitch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	Fun fact: Every family member from my grandpa to me has the initials “KDF”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777325" y="2440825"/>
            <a:ext cx="3378000" cy="1169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Member: Martin Soto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	Fun fact: I have the same birthday as my older sister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4656425" y="1118775"/>
            <a:ext cx="3378000" cy="1169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Member: Brandon Shepard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	Fun fact: I prefer tabs over spaces.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4656425" y="2440825"/>
            <a:ext cx="3378000" cy="1169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Member: Joseph Yang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Fun fact: My middle name is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literally “T”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