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1886B7-E81C-4098-BEAA-BE731E6A2667}" v="5" dt="2024-07-14T17:33:5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h, Barbara" userId="4d67f51a-9b6a-44c8-9cc3-a8d6c7d52883" providerId="ADAL" clId="{581886B7-E81C-4098-BEAA-BE731E6A2667}"/>
    <pc:docChg chg="undo custSel modSld">
      <pc:chgData name="Shih, Barbara" userId="4d67f51a-9b6a-44c8-9cc3-a8d6c7d52883" providerId="ADAL" clId="{581886B7-E81C-4098-BEAA-BE731E6A2667}" dt="2024-07-14T17:35:16.237" v="45" actId="14100"/>
      <pc:docMkLst>
        <pc:docMk/>
      </pc:docMkLst>
      <pc:sldChg chg="addSp delSp modSp mod">
        <pc:chgData name="Shih, Barbara" userId="4d67f51a-9b6a-44c8-9cc3-a8d6c7d52883" providerId="ADAL" clId="{581886B7-E81C-4098-BEAA-BE731E6A2667}" dt="2024-07-14T17:35:16.237" v="45" actId="14100"/>
        <pc:sldMkLst>
          <pc:docMk/>
          <pc:sldMk cId="2811740392" sldId="256"/>
        </pc:sldMkLst>
        <pc:spChg chg="mod topLvl">
          <ac:chgData name="Shih, Barbara" userId="4d67f51a-9b6a-44c8-9cc3-a8d6c7d52883" providerId="ADAL" clId="{581886B7-E81C-4098-BEAA-BE731E6A2667}" dt="2024-07-14T17:33:54.105" v="40" actId="164"/>
          <ac:spMkLst>
            <pc:docMk/>
            <pc:sldMk cId="2811740392" sldId="256"/>
            <ac:spMk id="8" creationId="{4916DC13-2403-B8A3-3DB6-A2AA52694DE1}"/>
          </ac:spMkLst>
        </pc:spChg>
        <pc:spChg chg="mod topLvl">
          <ac:chgData name="Shih, Barbara" userId="4d67f51a-9b6a-44c8-9cc3-a8d6c7d52883" providerId="ADAL" clId="{581886B7-E81C-4098-BEAA-BE731E6A2667}" dt="2024-07-14T17:33:54.105" v="40" actId="164"/>
          <ac:spMkLst>
            <pc:docMk/>
            <pc:sldMk cId="2811740392" sldId="256"/>
            <ac:spMk id="9" creationId="{5ECD9FD2-8D74-5C25-E522-B6FD6377854F}"/>
          </ac:spMkLst>
        </pc:spChg>
        <pc:spChg chg="mod topLvl">
          <ac:chgData name="Shih, Barbara" userId="4d67f51a-9b6a-44c8-9cc3-a8d6c7d52883" providerId="ADAL" clId="{581886B7-E81C-4098-BEAA-BE731E6A2667}" dt="2024-07-14T17:34:56.164" v="41" actId="20577"/>
          <ac:spMkLst>
            <pc:docMk/>
            <pc:sldMk cId="2811740392" sldId="256"/>
            <ac:spMk id="10" creationId="{98E8F0F6-1C2B-02AF-DF9A-8E08AEA77613}"/>
          </ac:spMkLst>
        </pc:spChg>
        <pc:spChg chg="mod topLvl">
          <ac:chgData name="Shih, Barbara" userId="4d67f51a-9b6a-44c8-9cc3-a8d6c7d52883" providerId="ADAL" clId="{581886B7-E81C-4098-BEAA-BE731E6A2667}" dt="2024-07-14T17:33:54.105" v="40" actId="164"/>
          <ac:spMkLst>
            <pc:docMk/>
            <pc:sldMk cId="2811740392" sldId="256"/>
            <ac:spMk id="13" creationId="{BF4CB3E2-04E4-A484-F2C4-B3F923EE654A}"/>
          </ac:spMkLst>
        </pc:spChg>
        <pc:spChg chg="add del mod topLvl">
          <ac:chgData name="Shih, Barbara" userId="4d67f51a-9b6a-44c8-9cc3-a8d6c7d52883" providerId="ADAL" clId="{581886B7-E81C-4098-BEAA-BE731E6A2667}" dt="2024-07-14T17:35:16.237" v="45" actId="14100"/>
          <ac:spMkLst>
            <pc:docMk/>
            <pc:sldMk cId="2811740392" sldId="256"/>
            <ac:spMk id="14" creationId="{1099BC61-42D2-FA4B-E681-3956BCCDAD0D}"/>
          </ac:spMkLst>
        </pc:spChg>
        <pc:spChg chg="add del mod topLvl">
          <ac:chgData name="Shih, Barbara" userId="4d67f51a-9b6a-44c8-9cc3-a8d6c7d52883" providerId="ADAL" clId="{581886B7-E81C-4098-BEAA-BE731E6A2667}" dt="2024-07-14T17:33:54.105" v="40" actId="164"/>
          <ac:spMkLst>
            <pc:docMk/>
            <pc:sldMk cId="2811740392" sldId="256"/>
            <ac:spMk id="17" creationId="{ED6B3124-5313-41EB-6DE7-63B25B5AAFCC}"/>
          </ac:spMkLst>
        </pc:spChg>
        <pc:spChg chg="mod topLvl">
          <ac:chgData name="Shih, Barbara" userId="4d67f51a-9b6a-44c8-9cc3-a8d6c7d52883" providerId="ADAL" clId="{581886B7-E81C-4098-BEAA-BE731E6A2667}" dt="2024-07-14T17:33:54.105" v="40" actId="164"/>
          <ac:spMkLst>
            <pc:docMk/>
            <pc:sldMk cId="2811740392" sldId="256"/>
            <ac:spMk id="18" creationId="{2E5DC005-BB61-A00D-95BB-4542437BAA37}"/>
          </ac:spMkLst>
        </pc:spChg>
        <pc:spChg chg="add mod">
          <ac:chgData name="Shih, Barbara" userId="4d67f51a-9b6a-44c8-9cc3-a8d6c7d52883" providerId="ADAL" clId="{581886B7-E81C-4098-BEAA-BE731E6A2667}" dt="2024-07-14T17:34:57.921" v="42" actId="20577"/>
          <ac:spMkLst>
            <pc:docMk/>
            <pc:sldMk cId="2811740392" sldId="256"/>
            <ac:spMk id="22" creationId="{70546534-649B-7930-551D-A3ABE5E6AA61}"/>
          </ac:spMkLst>
        </pc:spChg>
        <pc:spChg chg="add mod">
          <ac:chgData name="Shih, Barbara" userId="4d67f51a-9b6a-44c8-9cc3-a8d6c7d52883" providerId="ADAL" clId="{581886B7-E81C-4098-BEAA-BE731E6A2667}" dt="2024-07-14T17:33:54.105" v="40" actId="164"/>
          <ac:spMkLst>
            <pc:docMk/>
            <pc:sldMk cId="2811740392" sldId="256"/>
            <ac:spMk id="23" creationId="{ED6B3124-5313-41EB-6DE7-63B25B5AAFCC}"/>
          </ac:spMkLst>
        </pc:spChg>
        <pc:grpChg chg="add del mod">
          <ac:chgData name="Shih, Barbara" userId="4d67f51a-9b6a-44c8-9cc3-a8d6c7d52883" providerId="ADAL" clId="{581886B7-E81C-4098-BEAA-BE731E6A2667}" dt="2024-07-14T17:31:41.174" v="11" actId="165"/>
          <ac:grpSpMkLst>
            <pc:docMk/>
            <pc:sldMk cId="2811740392" sldId="256"/>
            <ac:grpSpMk id="19" creationId="{5CACA96F-6ED5-57A2-8737-E10298E8095E}"/>
          </ac:grpSpMkLst>
        </pc:grpChg>
        <pc:grpChg chg="add mod">
          <ac:chgData name="Shih, Barbara" userId="4d67f51a-9b6a-44c8-9cc3-a8d6c7d52883" providerId="ADAL" clId="{581886B7-E81C-4098-BEAA-BE731E6A2667}" dt="2024-07-14T17:33:54.105" v="40" actId="164"/>
          <ac:grpSpMkLst>
            <pc:docMk/>
            <pc:sldMk cId="2811740392" sldId="256"/>
            <ac:grpSpMk id="24" creationId="{AB80CD30-9E46-B9CE-84D1-85E0134CFCEB}"/>
          </ac:grpSpMkLst>
        </pc:grpChg>
        <pc:picChg chg="del mod">
          <ac:chgData name="Shih, Barbara" userId="4d67f51a-9b6a-44c8-9cc3-a8d6c7d52883" providerId="ADAL" clId="{581886B7-E81C-4098-BEAA-BE731E6A2667}" dt="2024-07-14T17:31:27.416" v="5" actId="478"/>
          <ac:picMkLst>
            <pc:docMk/>
            <pc:sldMk cId="2811740392" sldId="256"/>
            <ac:picMk id="12" creationId="{514A7E16-C7E9-9FB3-14A4-27B91CDA1DE2}"/>
          </ac:picMkLst>
        </pc:picChg>
        <pc:picChg chg="add mod ord">
          <ac:chgData name="Shih, Barbara" userId="4d67f51a-9b6a-44c8-9cc3-a8d6c7d52883" providerId="ADAL" clId="{581886B7-E81C-4098-BEAA-BE731E6A2667}" dt="2024-07-14T17:33:54.105" v="40" actId="164"/>
          <ac:picMkLst>
            <pc:docMk/>
            <pc:sldMk cId="2811740392" sldId="256"/>
            <ac:picMk id="21" creationId="{99D62E29-5782-0C6D-203B-0BE47C2E6B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8FCC-C146-6A6F-89C6-D3FEF51C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2BE45-B1C1-E71E-814E-45420F7DA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5E7BA-EE9B-9005-0328-EC13022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CD51E-2FE6-0A57-C5F9-1AEFA024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9D4E2-E934-46DF-2A33-E20FACB1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2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A0E7-21E2-A744-4E0A-3AB0A9F0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03F2B-B719-12D2-F746-C54711E2C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01DA-BA2D-1FBF-81CB-7E2B4AB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0782-53DD-F4B7-1AEF-19C2EEB03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61DDF-B7EF-34C0-78F6-767313A4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1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01497-275E-DC01-3682-0430ACE83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07AE0-217C-6235-F8F7-7A3226F19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387EB-BA52-2D6F-189F-509E2DBB7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08B9-95E3-5F32-86A7-D612B359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131F-C34F-6FB8-E805-30252E17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021A-B1E5-1548-019F-77B55BA1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106F-22A3-EE12-6822-7C1938A5A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BF43-85DA-5867-81D3-5F0EF7A6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5F47B-82C2-06BC-8545-8D58EE93B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CD811-1D93-791E-DE6E-F7EADE9F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3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0B15-9EFD-328B-5DC5-292C0225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83496-C95A-84FA-BC92-6CE30A6B8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C5E4-6D63-8556-07B9-B6647DE4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142D-00FB-C397-9759-EE4A13E1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852D-3D19-9B83-D914-68DEA09C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2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C93DB-2CA4-38DA-7FC6-C864F557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D984-DD42-5F20-4398-AD9D258D0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27C3-3D76-7A2B-FFEE-B3CAA94FF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AA602-370E-B604-1597-07FA93B9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A82C9-A575-032D-0EBC-C802204AD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4667-B7FF-31EC-D8A0-844D65B0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08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D65-F7DA-1FBD-5860-4F0211BF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02935-10AF-2820-CFD4-B406CAA3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CF18F-234F-B881-3E12-AC7D2723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0C817-99A6-6F68-0220-789D373E88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F952F-D512-D5C4-882D-F69D7AD38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B988B-DC44-917A-B049-7A6B831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4E4C5-7565-C916-A592-209C80E3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560924-10D9-0246-4A58-D2DF0A04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69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3F12-14C2-5D4D-006E-CEC4A238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830BEF-CF80-F752-E7F1-371B9722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6E95A-1573-E953-8ADB-7D0BBE473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0D0E0-3719-1EFE-7A9F-86EF40A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73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89FF4-5F33-FEA5-51E7-A38AF220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61221-364B-466A-4245-4A3C9BFF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C8F8-A5AC-EF0A-43A5-4C77333D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3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D1A8-0E16-2306-456D-D443CAA71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A16A-8DF1-A3BC-7CB7-7500EABD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66C56-2A13-B14D-166E-84675B739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AAD1-A524-33FC-AED8-831EA04C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7228-CDEF-7FC4-5EA4-20A9D249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396AB-93D4-D3DF-2961-1C1EDA15B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0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7321-0464-59D0-2DE0-8AA2B852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FD735-4E0A-B035-C7A2-1181CA8A5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BD831-3626-8691-2022-799ABAD57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1BF61-EF4B-00B1-2A54-4EBF4316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3C9D9-EA43-92A3-A08F-2BD0C5F3C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F386A-0325-C54E-F43D-B3B9E0A0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82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B87E7-F1DB-F382-FDA2-AEE625D3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E4AD1-0A68-A3F3-82B4-43CC190D6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2AB95-94FE-79E6-3FA1-A25283453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5C051-6989-44F4-A725-8F82AAB20785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9CA9-EFEE-8155-347F-D7824A146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CF84E-146F-1002-1112-51D7C07EC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7A557-71E2-47D0-B7F6-706D711332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67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B80CD30-9E46-B9CE-84D1-85E0134CFCEB}"/>
              </a:ext>
            </a:extLst>
          </p:cNvPr>
          <p:cNvGrpSpPr/>
          <p:nvPr/>
        </p:nvGrpSpPr>
        <p:grpSpPr>
          <a:xfrm>
            <a:off x="882289" y="-125328"/>
            <a:ext cx="8157671" cy="6858000"/>
            <a:chOff x="882289" y="-125328"/>
            <a:chExt cx="8157671" cy="685800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9D62E29-5782-0C6D-203B-0BE47C2E6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8783" y="-125328"/>
              <a:ext cx="7851177" cy="6858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16DC13-2403-B8A3-3DB6-A2AA52694DE1}"/>
                </a:ext>
              </a:extLst>
            </p:cNvPr>
            <p:cNvSpPr txBox="1"/>
            <p:nvPr/>
          </p:nvSpPr>
          <p:spPr>
            <a:xfrm>
              <a:off x="944021" y="443059"/>
              <a:ext cx="312906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ECD9FD2-8D74-5C25-E522-B6FD6377854F}"/>
                </a:ext>
              </a:extLst>
            </p:cNvPr>
            <p:cNvSpPr txBox="1"/>
            <p:nvPr/>
          </p:nvSpPr>
          <p:spPr>
            <a:xfrm>
              <a:off x="882289" y="4253059"/>
              <a:ext cx="306494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E8F0F6-1C2B-02AF-DF9A-8E08AEA77613}"/>
                </a:ext>
              </a:extLst>
            </p:cNvPr>
            <p:cNvSpPr txBox="1"/>
            <p:nvPr/>
          </p:nvSpPr>
          <p:spPr>
            <a:xfrm>
              <a:off x="4847262" y="3137860"/>
              <a:ext cx="348172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BF4CB3E2-04E4-A484-F2C4-B3F923EE654A}"/>
                </a:ext>
              </a:extLst>
            </p:cNvPr>
            <p:cNvSpPr/>
            <p:nvPr/>
          </p:nvSpPr>
          <p:spPr>
            <a:xfrm>
              <a:off x="4866098" y="3447853"/>
              <a:ext cx="275236" cy="360574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row: Bent 13">
              <a:extLst>
                <a:ext uri="{FF2B5EF4-FFF2-40B4-BE49-F238E27FC236}">
                  <a16:creationId xmlns:a16="http://schemas.microsoft.com/office/drawing/2014/main" id="{1099BC61-42D2-FA4B-E681-3956BCCDAD0D}"/>
                </a:ext>
              </a:extLst>
            </p:cNvPr>
            <p:cNvSpPr/>
            <p:nvPr/>
          </p:nvSpPr>
          <p:spPr>
            <a:xfrm rot="5400000">
              <a:off x="6613221" y="1775995"/>
              <a:ext cx="753562" cy="4081443"/>
            </a:xfrm>
            <a:prstGeom prst="bentArrow">
              <a:avLst>
                <a:gd name="adj1" fmla="val 13741"/>
                <a:gd name="adj2" fmla="val 17589"/>
                <a:gd name="adj3" fmla="val 21247"/>
                <a:gd name="adj4" fmla="val 4375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ED6B3124-5313-41EB-6DE7-63B25B5AAFCC}"/>
                </a:ext>
              </a:extLst>
            </p:cNvPr>
            <p:cNvSpPr/>
            <p:nvPr/>
          </p:nvSpPr>
          <p:spPr>
            <a:xfrm rot="16200000">
              <a:off x="5866911" y="5227412"/>
              <a:ext cx="275236" cy="360574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5DC005-BB61-A00D-95BB-4542437BAA37}"/>
                </a:ext>
              </a:extLst>
            </p:cNvPr>
            <p:cNvSpPr txBox="1"/>
            <p:nvPr/>
          </p:nvSpPr>
          <p:spPr>
            <a:xfrm>
              <a:off x="5580264" y="5223032"/>
              <a:ext cx="243978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46534-649B-7930-551D-A3ABE5E6AA61}"/>
                </a:ext>
              </a:extLst>
            </p:cNvPr>
            <p:cNvSpPr txBox="1"/>
            <p:nvPr/>
          </p:nvSpPr>
          <p:spPr>
            <a:xfrm>
              <a:off x="6774415" y="3857246"/>
              <a:ext cx="348172" cy="369332"/>
            </a:xfrm>
            <a:prstGeom prst="rect">
              <a:avLst/>
            </a:prstGeom>
            <a:solidFill>
              <a:srgbClr val="C00000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ED6B3124-5313-41EB-6DE7-63B25B5AAFCC}"/>
                </a:ext>
              </a:extLst>
            </p:cNvPr>
            <p:cNvSpPr/>
            <p:nvPr/>
          </p:nvSpPr>
          <p:spPr>
            <a:xfrm rot="16200000">
              <a:off x="7113551" y="3883509"/>
              <a:ext cx="275236" cy="360574"/>
            </a:xfrm>
            <a:prstGeom prst="down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1174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Shih, Barbara</dc:creator>
  <cp:lastModifiedBy>Shih, Barbara</cp:lastModifiedBy>
  <cp:revision>1</cp:revision>
  <dcterms:created xsi:type="dcterms:W3CDTF">2024-07-14T17:10:57Z</dcterms:created>
  <dcterms:modified xsi:type="dcterms:W3CDTF">2024-07-14T17:35:25Z</dcterms:modified>
</cp:coreProperties>
</file>