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9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6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5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6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5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6B4D-6CD6-4A3B-8658-6E75B25B4DA4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085C6-C7AB-480A-823C-DE8C2C76D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4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278" y="509634"/>
            <a:ext cx="10835444" cy="2790295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Discussion of “Stress Testing a Structural Model of Subscriptions: Robust Inference on Intensive Margin Consumer Demand” </a:t>
            </a:r>
            <a:br>
              <a:rPr lang="en-US" sz="2800" dirty="0" smtClean="0"/>
            </a:br>
            <a:r>
              <a:rPr lang="en-US" sz="2000" dirty="0" smtClean="0"/>
              <a:t>(</a:t>
            </a:r>
            <a:r>
              <a:rPr lang="en-US" sz="2000" dirty="0" smtClean="0"/>
              <a:t>by Aaron </a:t>
            </a:r>
            <a:r>
              <a:rPr lang="en-US" sz="2000" dirty="0" err="1"/>
              <a:t>Bodoh</a:t>
            </a:r>
            <a:r>
              <a:rPr lang="en-US" sz="2000" dirty="0"/>
              <a:t>-Creed, Brent Hickman, John A. List, Ian Muir, and Gregory Sun)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3198"/>
            <a:ext cx="9144000" cy="1655762"/>
          </a:xfrm>
        </p:spPr>
        <p:txBody>
          <a:bodyPr/>
          <a:lstStyle/>
          <a:p>
            <a:r>
              <a:rPr lang="en-US" dirty="0" smtClean="0"/>
              <a:t>Discussant: Benjamin Shiller</a:t>
            </a:r>
          </a:p>
          <a:p>
            <a:r>
              <a:rPr lang="en-US" dirty="0" smtClean="0"/>
              <a:t>IIOC - 2022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IO: Strong emphasis on discrete choice models, especially logit variety</a:t>
            </a:r>
          </a:p>
          <a:p>
            <a:pPr lvl="1"/>
            <a:r>
              <a:rPr lang="en-US" dirty="0" smtClean="0"/>
              <a:t>Common even when logically inappropriate (e.g., vertical differentiation)</a:t>
            </a:r>
          </a:p>
          <a:p>
            <a:pPr lvl="1"/>
            <a:r>
              <a:rPr lang="en-US" dirty="0" smtClean="0"/>
              <a:t>Sensible structure improve would estimates </a:t>
            </a:r>
          </a:p>
          <a:p>
            <a:endParaRPr lang="en-US" dirty="0"/>
          </a:p>
          <a:p>
            <a:r>
              <a:rPr lang="en-US" dirty="0" smtClean="0"/>
              <a:t>This paper: ambitious effort to solve needed problems in demand estimation:</a:t>
            </a:r>
          </a:p>
          <a:p>
            <a:pPr lvl="1"/>
            <a:r>
              <a:rPr lang="en-US" dirty="0" smtClean="0"/>
              <a:t>When intensive margin of interest (not just discrete choice)</a:t>
            </a:r>
          </a:p>
          <a:p>
            <a:pPr lvl="1"/>
            <a:r>
              <a:rPr lang="en-US" dirty="0" smtClean="0"/>
              <a:t>Data contains sales only from one of many firms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Issues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Utility specification in paper: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Implies “rank stability:” </a:t>
                </a:r>
              </a:p>
              <a:p>
                <a:pPr lvl="2"/>
                <a:r>
                  <a:rPr lang="en-US" dirty="0" smtClean="0"/>
                  <a:t>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who "likes" product more than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will buy more at any price, so long as both individuals offered same unit price.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Contrast with random coefficient discrete choice: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Allows individuals to very in both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intrinsic utilities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price sensitivities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Rank stability violated, suggesting assumption poor approximation of reality</a:t>
                </a:r>
              </a:p>
              <a:p>
                <a:pPr lvl="3"/>
                <a:r>
                  <a:rPr lang="en-US" dirty="0" smtClean="0"/>
                  <a:t>So why use it?</a:t>
                </a:r>
              </a:p>
              <a:p>
                <a:pPr lvl="4"/>
                <a:r>
                  <a:rPr lang="en-US" dirty="0" smtClean="0"/>
                  <a:t>Not clear in paper, but attempts to address fundamental issues!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0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Discussant’s take on problem at hand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Observe quantity </a:t>
            </a:r>
            <a:r>
              <a:rPr lang="en-US" i="1" dirty="0" smtClean="0"/>
              <a:t>given</a:t>
            </a:r>
            <a:r>
              <a:rPr lang="en-US" dirty="0" smtClean="0"/>
              <a:t> individual buys at two experimental prices</a:t>
            </a:r>
          </a:p>
          <a:p>
            <a:pPr lvl="1"/>
            <a:r>
              <a:rPr lang="en-US" dirty="0" smtClean="0"/>
              <a:t>And assume stable preferences: </a:t>
            </a:r>
          </a:p>
          <a:p>
            <a:pPr lvl="2"/>
            <a:r>
              <a:rPr lang="en-US" dirty="0" smtClean="0"/>
              <a:t>Can back out their intrinsic and price sensitivity</a:t>
            </a:r>
          </a:p>
          <a:p>
            <a:pPr lvl="3"/>
            <a:r>
              <a:rPr lang="en-US" dirty="0" smtClean="0"/>
              <a:t>Solved!</a:t>
            </a:r>
          </a:p>
          <a:p>
            <a:pPr lvl="2"/>
            <a:endParaRPr lang="en-US" dirty="0"/>
          </a:p>
          <a:p>
            <a:r>
              <a:rPr lang="en-US" dirty="0" smtClean="0"/>
              <a:t>But, if only observe distribution across consumers of purchase amounts under two price sets…</a:t>
            </a:r>
          </a:p>
        </p:txBody>
      </p:sp>
    </p:spTree>
    <p:extLst>
      <p:ext uri="{BB962C8B-B14F-4D97-AF65-F5344CB8AC3E}">
        <p14:creationId xmlns:p14="http://schemas.microsoft.com/office/powerpoint/2010/main" val="27033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identified!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730" y="622300"/>
            <a:ext cx="5359457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62" y="629285"/>
            <a:ext cx="5428395" cy="6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" y="597747"/>
            <a:ext cx="3063240" cy="5579216"/>
          </a:xfrm>
        </p:spPr>
        <p:txBody>
          <a:bodyPr/>
          <a:lstStyle/>
          <a:p>
            <a:r>
              <a:rPr lang="en-US" dirty="0" smtClean="0"/>
              <a:t>Cannot distinguish from former </a:t>
            </a:r>
            <a:r>
              <a:rPr lang="en-US" dirty="0" smtClean="0"/>
              <a:t>scenario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Rank </a:t>
            </a:r>
            <a:r>
              <a:rPr lang="en-US" dirty="0" err="1" smtClean="0"/>
              <a:t>separability</a:t>
            </a:r>
            <a:r>
              <a:rPr lang="en-US" dirty="0" smtClean="0"/>
              <a:t> assumption excludes latter case, implying identified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88" y="597747"/>
            <a:ext cx="5756834" cy="59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14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Need </a:t>
            </a:r>
            <a:r>
              <a:rPr lang="en-US" dirty="0" smtClean="0"/>
              <a:t>trick </a:t>
            </a:r>
            <a:r>
              <a:rPr lang="en-US" dirty="0" smtClean="0"/>
              <a:t>to non-parametrically back out demand:</a:t>
            </a:r>
          </a:p>
          <a:p>
            <a:endParaRPr lang="en-US" dirty="0" smtClean="0"/>
          </a:p>
          <a:p>
            <a:r>
              <a:rPr lang="en-US" dirty="0" smtClean="0"/>
              <a:t>Authors provides one</a:t>
            </a:r>
          </a:p>
          <a:p>
            <a:endParaRPr lang="en-US" dirty="0" smtClean="0"/>
          </a:p>
          <a:p>
            <a:r>
              <a:rPr lang="en-US" dirty="0" smtClean="0"/>
              <a:t>My question</a:t>
            </a:r>
            <a:r>
              <a:rPr lang="en-US" dirty="0"/>
              <a:t>:</a:t>
            </a:r>
            <a:endParaRPr lang="en-US" dirty="0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Can </a:t>
            </a:r>
            <a:r>
              <a:rPr lang="en-US" dirty="0" smtClean="0"/>
              <a:t>one directly compare advantages and weaknesses of: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Their method which imposes and then relaxes “rank stability” to get non-parametric demand estimates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 parametric empirical model allowing for heterogeneity in </a:t>
            </a:r>
            <a:r>
              <a:rPr lang="en-US" i="1" dirty="0" smtClean="0"/>
              <a:t>intrinsic utilities</a:t>
            </a:r>
            <a:r>
              <a:rPr lang="en-US" dirty="0" smtClean="0"/>
              <a:t> and </a:t>
            </a:r>
            <a:r>
              <a:rPr lang="en-US" i="1" dirty="0" smtClean="0"/>
              <a:t>price sensitivities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90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Discussion of “Stress Testing a Structural Model of Subscriptions: Robust Inference on Intensive Margin Consumer Demand”  (by Aaron Bodoh-Creed, Brent Hickman, John A. List, Ian Muir, and Gregory Sun)</vt:lpstr>
      <vt:lpstr>Important Topic</vt:lpstr>
      <vt:lpstr>Fundamental Issues</vt:lpstr>
      <vt:lpstr>Discussant’s take on problem at hand</vt:lpstr>
      <vt:lpstr>Not identified!</vt:lpstr>
      <vt:lpstr>PowerPoint Presentation</vt:lpstr>
      <vt:lpstr>PowerPoint Presentation</vt:lpstr>
      <vt:lpstr>Summarizing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of “Stress Testing a Structural Model of Subscriptions: Robust Inference on Intensive Margin Consumer Demand” (by Brent Hickman)</dc:title>
  <dc:creator>ben shiller</dc:creator>
  <cp:lastModifiedBy>ben shiller</cp:lastModifiedBy>
  <cp:revision>90</cp:revision>
  <dcterms:created xsi:type="dcterms:W3CDTF">2022-05-06T19:02:23Z</dcterms:created>
  <dcterms:modified xsi:type="dcterms:W3CDTF">2022-05-09T01:15:28Z</dcterms:modified>
</cp:coreProperties>
</file>