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55448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20956"/>
            <a:ext cx="13213080" cy="3660987"/>
          </a:xfrm>
        </p:spPr>
        <p:txBody>
          <a:bodyPr anchor="b"/>
          <a:lstStyle>
            <a:lvl1pPr algn="ctr">
              <a:defRPr sz="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523125"/>
            <a:ext cx="11658600" cy="2538835"/>
          </a:xfrm>
        </p:spPr>
        <p:txBody>
          <a:bodyPr/>
          <a:lstStyle>
            <a:lvl1pPr marL="0" indent="0" algn="ctr">
              <a:buNone/>
              <a:defRPr sz="3680"/>
            </a:lvl1pPr>
            <a:lvl2pPr marL="701025" indent="0" algn="ctr">
              <a:buNone/>
              <a:defRPr sz="3067"/>
            </a:lvl2pPr>
            <a:lvl3pPr marL="1402050" indent="0" algn="ctr">
              <a:buNone/>
              <a:defRPr sz="2760"/>
            </a:lvl3pPr>
            <a:lvl4pPr marL="2103074" indent="0" algn="ctr">
              <a:buNone/>
              <a:defRPr sz="2453"/>
            </a:lvl4pPr>
            <a:lvl5pPr marL="2804099" indent="0" algn="ctr">
              <a:buNone/>
              <a:defRPr sz="2453"/>
            </a:lvl5pPr>
            <a:lvl6pPr marL="3505124" indent="0" algn="ctr">
              <a:buNone/>
              <a:defRPr sz="2453"/>
            </a:lvl6pPr>
            <a:lvl7pPr marL="4206149" indent="0" algn="ctr">
              <a:buNone/>
              <a:defRPr sz="2453"/>
            </a:lvl7pPr>
            <a:lvl8pPr marL="4907173" indent="0" algn="ctr">
              <a:buNone/>
              <a:defRPr sz="2453"/>
            </a:lvl8pPr>
            <a:lvl9pPr marL="5608198" indent="0" algn="ctr">
              <a:buNone/>
              <a:defRPr sz="24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2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59858"/>
            <a:ext cx="3351848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59858"/>
            <a:ext cx="9861233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0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621600"/>
            <a:ext cx="13407390" cy="4374197"/>
          </a:xfrm>
        </p:spPr>
        <p:txBody>
          <a:bodyPr anchor="b"/>
          <a:lstStyle>
            <a:lvl1pPr>
              <a:defRPr sz="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7037179"/>
            <a:ext cx="13407390" cy="2300287"/>
          </a:xfrm>
        </p:spPr>
        <p:txBody>
          <a:bodyPr/>
          <a:lstStyle>
            <a:lvl1pPr marL="0" indent="0">
              <a:buNone/>
              <a:defRPr sz="3680">
                <a:solidFill>
                  <a:schemeClr val="tx1"/>
                </a:solidFill>
              </a:defRPr>
            </a:lvl1pPr>
            <a:lvl2pPr marL="701025" indent="0">
              <a:buNone/>
              <a:defRPr sz="3067">
                <a:solidFill>
                  <a:schemeClr val="tx1">
                    <a:tint val="75000"/>
                  </a:schemeClr>
                </a:solidFill>
              </a:defRPr>
            </a:lvl2pPr>
            <a:lvl3pPr marL="140205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3pPr>
            <a:lvl4pPr marL="2103074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4pPr>
            <a:lvl5pPr marL="2804099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5pPr>
            <a:lvl6pPr marL="3505124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6pPr>
            <a:lvl7pPr marL="4206149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7pPr>
            <a:lvl8pPr marL="4907173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8pPr>
            <a:lvl9pPr marL="5608198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5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799291"/>
            <a:ext cx="660654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799291"/>
            <a:ext cx="660654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59861"/>
            <a:ext cx="1340739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577783"/>
            <a:ext cx="6576178" cy="1263332"/>
          </a:xfrm>
        </p:spPr>
        <p:txBody>
          <a:bodyPr anchor="b"/>
          <a:lstStyle>
            <a:lvl1pPr marL="0" indent="0">
              <a:buNone/>
              <a:defRPr sz="3680" b="1"/>
            </a:lvl1pPr>
            <a:lvl2pPr marL="701025" indent="0">
              <a:buNone/>
              <a:defRPr sz="3067" b="1"/>
            </a:lvl2pPr>
            <a:lvl3pPr marL="1402050" indent="0">
              <a:buNone/>
              <a:defRPr sz="2760" b="1"/>
            </a:lvl3pPr>
            <a:lvl4pPr marL="2103074" indent="0">
              <a:buNone/>
              <a:defRPr sz="2453" b="1"/>
            </a:lvl4pPr>
            <a:lvl5pPr marL="2804099" indent="0">
              <a:buNone/>
              <a:defRPr sz="2453" b="1"/>
            </a:lvl5pPr>
            <a:lvl6pPr marL="3505124" indent="0">
              <a:buNone/>
              <a:defRPr sz="2453" b="1"/>
            </a:lvl6pPr>
            <a:lvl7pPr marL="4206149" indent="0">
              <a:buNone/>
              <a:defRPr sz="2453" b="1"/>
            </a:lvl7pPr>
            <a:lvl8pPr marL="4907173" indent="0">
              <a:buNone/>
              <a:defRPr sz="2453" b="1"/>
            </a:lvl8pPr>
            <a:lvl9pPr marL="5608198" indent="0">
              <a:buNone/>
              <a:defRPr sz="24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841115"/>
            <a:ext cx="6576178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577783"/>
            <a:ext cx="6608565" cy="1263332"/>
          </a:xfrm>
        </p:spPr>
        <p:txBody>
          <a:bodyPr anchor="b"/>
          <a:lstStyle>
            <a:lvl1pPr marL="0" indent="0">
              <a:buNone/>
              <a:defRPr sz="3680" b="1"/>
            </a:lvl1pPr>
            <a:lvl2pPr marL="701025" indent="0">
              <a:buNone/>
              <a:defRPr sz="3067" b="1"/>
            </a:lvl2pPr>
            <a:lvl3pPr marL="1402050" indent="0">
              <a:buNone/>
              <a:defRPr sz="2760" b="1"/>
            </a:lvl3pPr>
            <a:lvl4pPr marL="2103074" indent="0">
              <a:buNone/>
              <a:defRPr sz="2453" b="1"/>
            </a:lvl4pPr>
            <a:lvl5pPr marL="2804099" indent="0">
              <a:buNone/>
              <a:defRPr sz="2453" b="1"/>
            </a:lvl5pPr>
            <a:lvl6pPr marL="3505124" indent="0">
              <a:buNone/>
              <a:defRPr sz="2453" b="1"/>
            </a:lvl6pPr>
            <a:lvl7pPr marL="4206149" indent="0">
              <a:buNone/>
              <a:defRPr sz="2453" b="1"/>
            </a:lvl7pPr>
            <a:lvl8pPr marL="4907173" indent="0">
              <a:buNone/>
              <a:defRPr sz="2453" b="1"/>
            </a:lvl8pPr>
            <a:lvl9pPr marL="5608198" indent="0">
              <a:buNone/>
              <a:defRPr sz="24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841115"/>
            <a:ext cx="6608565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6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3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01040"/>
            <a:ext cx="5013603" cy="2453640"/>
          </a:xfrm>
        </p:spPr>
        <p:txBody>
          <a:bodyPr anchor="b"/>
          <a:lstStyle>
            <a:lvl1pPr>
              <a:defRPr sz="49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514054"/>
            <a:ext cx="7869555" cy="7472892"/>
          </a:xfrm>
        </p:spPr>
        <p:txBody>
          <a:bodyPr/>
          <a:lstStyle>
            <a:lvl1pPr>
              <a:defRPr sz="4907"/>
            </a:lvl1pPr>
            <a:lvl2pPr>
              <a:defRPr sz="4293"/>
            </a:lvl2pPr>
            <a:lvl3pPr>
              <a:defRPr sz="3680"/>
            </a:lvl3pPr>
            <a:lvl4pPr>
              <a:defRPr sz="3067"/>
            </a:lvl4pPr>
            <a:lvl5pPr>
              <a:defRPr sz="3067"/>
            </a:lvl5pPr>
            <a:lvl6pPr>
              <a:defRPr sz="3067"/>
            </a:lvl6pPr>
            <a:lvl7pPr>
              <a:defRPr sz="3067"/>
            </a:lvl7pPr>
            <a:lvl8pPr>
              <a:defRPr sz="3067"/>
            </a:lvl8pPr>
            <a:lvl9pPr>
              <a:defRPr sz="3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154680"/>
            <a:ext cx="5013603" cy="5844435"/>
          </a:xfrm>
        </p:spPr>
        <p:txBody>
          <a:bodyPr/>
          <a:lstStyle>
            <a:lvl1pPr marL="0" indent="0">
              <a:buNone/>
              <a:defRPr sz="2453"/>
            </a:lvl1pPr>
            <a:lvl2pPr marL="701025" indent="0">
              <a:buNone/>
              <a:defRPr sz="2147"/>
            </a:lvl2pPr>
            <a:lvl3pPr marL="1402050" indent="0">
              <a:buNone/>
              <a:defRPr sz="1840"/>
            </a:lvl3pPr>
            <a:lvl4pPr marL="2103074" indent="0">
              <a:buNone/>
              <a:defRPr sz="1533"/>
            </a:lvl4pPr>
            <a:lvl5pPr marL="2804099" indent="0">
              <a:buNone/>
              <a:defRPr sz="1533"/>
            </a:lvl5pPr>
            <a:lvl6pPr marL="3505124" indent="0">
              <a:buNone/>
              <a:defRPr sz="1533"/>
            </a:lvl6pPr>
            <a:lvl7pPr marL="4206149" indent="0">
              <a:buNone/>
              <a:defRPr sz="1533"/>
            </a:lvl7pPr>
            <a:lvl8pPr marL="4907173" indent="0">
              <a:buNone/>
              <a:defRPr sz="1533"/>
            </a:lvl8pPr>
            <a:lvl9pPr marL="5608198" indent="0">
              <a:buNone/>
              <a:defRPr sz="1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4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01040"/>
            <a:ext cx="5013603" cy="2453640"/>
          </a:xfrm>
        </p:spPr>
        <p:txBody>
          <a:bodyPr anchor="b"/>
          <a:lstStyle>
            <a:lvl1pPr>
              <a:defRPr sz="49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514054"/>
            <a:ext cx="7869555" cy="7472892"/>
          </a:xfrm>
        </p:spPr>
        <p:txBody>
          <a:bodyPr anchor="t"/>
          <a:lstStyle>
            <a:lvl1pPr marL="0" indent="0">
              <a:buNone/>
              <a:defRPr sz="4907"/>
            </a:lvl1pPr>
            <a:lvl2pPr marL="701025" indent="0">
              <a:buNone/>
              <a:defRPr sz="4293"/>
            </a:lvl2pPr>
            <a:lvl3pPr marL="1402050" indent="0">
              <a:buNone/>
              <a:defRPr sz="3680"/>
            </a:lvl3pPr>
            <a:lvl4pPr marL="2103074" indent="0">
              <a:buNone/>
              <a:defRPr sz="3067"/>
            </a:lvl4pPr>
            <a:lvl5pPr marL="2804099" indent="0">
              <a:buNone/>
              <a:defRPr sz="3067"/>
            </a:lvl5pPr>
            <a:lvl6pPr marL="3505124" indent="0">
              <a:buNone/>
              <a:defRPr sz="3067"/>
            </a:lvl6pPr>
            <a:lvl7pPr marL="4206149" indent="0">
              <a:buNone/>
              <a:defRPr sz="3067"/>
            </a:lvl7pPr>
            <a:lvl8pPr marL="4907173" indent="0">
              <a:buNone/>
              <a:defRPr sz="3067"/>
            </a:lvl8pPr>
            <a:lvl9pPr marL="5608198" indent="0">
              <a:buNone/>
              <a:defRPr sz="3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154680"/>
            <a:ext cx="5013603" cy="5844435"/>
          </a:xfrm>
        </p:spPr>
        <p:txBody>
          <a:bodyPr/>
          <a:lstStyle>
            <a:lvl1pPr marL="0" indent="0">
              <a:buNone/>
              <a:defRPr sz="2453"/>
            </a:lvl1pPr>
            <a:lvl2pPr marL="701025" indent="0">
              <a:buNone/>
              <a:defRPr sz="2147"/>
            </a:lvl2pPr>
            <a:lvl3pPr marL="1402050" indent="0">
              <a:buNone/>
              <a:defRPr sz="1840"/>
            </a:lvl3pPr>
            <a:lvl4pPr marL="2103074" indent="0">
              <a:buNone/>
              <a:defRPr sz="1533"/>
            </a:lvl4pPr>
            <a:lvl5pPr marL="2804099" indent="0">
              <a:buNone/>
              <a:defRPr sz="1533"/>
            </a:lvl5pPr>
            <a:lvl6pPr marL="3505124" indent="0">
              <a:buNone/>
              <a:defRPr sz="1533"/>
            </a:lvl6pPr>
            <a:lvl7pPr marL="4206149" indent="0">
              <a:buNone/>
              <a:defRPr sz="1533"/>
            </a:lvl7pPr>
            <a:lvl8pPr marL="4907173" indent="0">
              <a:buNone/>
              <a:defRPr sz="1533"/>
            </a:lvl8pPr>
            <a:lvl9pPr marL="5608198" indent="0">
              <a:buNone/>
              <a:defRPr sz="1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9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59861"/>
            <a:ext cx="1340739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799291"/>
            <a:ext cx="1340739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746406"/>
            <a:ext cx="349758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8F7D-1E7E-1442-8B79-4CFB988FA39C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746406"/>
            <a:ext cx="524637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746406"/>
            <a:ext cx="349758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8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02050" rtl="0" eaLnBrk="1" latinLnBrk="0" hangingPunct="1">
        <a:lnSpc>
          <a:spcPct val="90000"/>
        </a:lnSpc>
        <a:spcBef>
          <a:spcPct val="0"/>
        </a:spcBef>
        <a:buNone/>
        <a:defRPr sz="6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512" indent="-350512" algn="l" defTabSz="140205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4293" kern="1200">
          <a:solidFill>
            <a:schemeClr val="tx1"/>
          </a:solidFill>
          <a:latin typeface="+mn-lt"/>
          <a:ea typeface="+mn-ea"/>
          <a:cs typeface="+mn-cs"/>
        </a:defRPr>
      </a:lvl1pPr>
      <a:lvl2pPr marL="1051537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3680" kern="1200">
          <a:solidFill>
            <a:schemeClr val="tx1"/>
          </a:solidFill>
          <a:latin typeface="+mn-lt"/>
          <a:ea typeface="+mn-ea"/>
          <a:cs typeface="+mn-cs"/>
        </a:defRPr>
      </a:lvl2pPr>
      <a:lvl3pPr marL="1752562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3067" kern="1200">
          <a:solidFill>
            <a:schemeClr val="tx1"/>
          </a:solidFill>
          <a:latin typeface="+mn-lt"/>
          <a:ea typeface="+mn-ea"/>
          <a:cs typeface="+mn-cs"/>
        </a:defRPr>
      </a:lvl3pPr>
      <a:lvl4pPr marL="2453587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4pPr>
      <a:lvl5pPr marL="3154611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5pPr>
      <a:lvl6pPr marL="3855636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6pPr>
      <a:lvl7pPr marL="4556661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7pPr>
      <a:lvl8pPr marL="5257686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8pPr>
      <a:lvl9pPr marL="5958710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1pPr>
      <a:lvl2pPr marL="701025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402050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3pPr>
      <a:lvl4pPr marL="2103074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4pPr>
      <a:lvl5pPr marL="2804099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5pPr>
      <a:lvl6pPr marL="3505124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6pPr>
      <a:lvl7pPr marL="4206149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7pPr>
      <a:lvl8pPr marL="4907173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8pPr>
      <a:lvl9pPr marL="5608198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DF45-541E-CF49-B201-EA48C07FE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0120A-C439-A941-A99F-28FAC4C31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EA441-E915-244E-84DC-C0F30AF9F87C}"/>
              </a:ext>
            </a:extLst>
          </p:cNvPr>
          <p:cNvSpPr txBox="1"/>
          <p:nvPr/>
        </p:nvSpPr>
        <p:spPr>
          <a:xfrm>
            <a:off x="0" y="408670"/>
            <a:ext cx="1554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UML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67681C-7F2E-384B-B8C4-FB2E6075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046"/>
            <a:ext cx="15544800" cy="763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1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Branden Shin</dc:creator>
  <cp:lastModifiedBy>Branden Shin</cp:lastModifiedBy>
  <cp:revision>5</cp:revision>
  <dcterms:created xsi:type="dcterms:W3CDTF">2020-11-18T19:23:29Z</dcterms:created>
  <dcterms:modified xsi:type="dcterms:W3CDTF">2020-11-18T20:55:08Z</dcterms:modified>
</cp:coreProperties>
</file>