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7" r:id="rId2"/>
    <p:sldId id="266" r:id="rId3"/>
    <p:sldId id="258" r:id="rId4"/>
    <p:sldId id="260" r:id="rId5"/>
    <p:sldId id="261" r:id="rId6"/>
    <p:sldId id="262" r:id="rId7"/>
    <p:sldId id="263" r:id="rId8"/>
    <p:sldId id="259" r:id="rId9"/>
  </p:sldIdLst>
  <p:sldSz cx="10058400" cy="7772400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7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/>
    <p:restoredTop sz="96208"/>
  </p:normalViewPr>
  <p:slideViewPr>
    <p:cSldViewPr snapToGrid="0" snapToObjects="1">
      <p:cViewPr>
        <p:scale>
          <a:sx n="113" d="100"/>
          <a:sy n="113" d="100"/>
        </p:scale>
        <p:origin x="11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3:06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2852 0 24575,'-44'29'0,"-1"3"0,-8 3 0,-22 9 0,-5 1 0,23-11 0,0 2 0,-2-3 0,-3-2 0,-3-3 0,3-1 0,-18 6 0,0 0 0,17-2 0,-2 2 0,0-3-3392,-22 1 0,-1 1 3392,20 4 0,-2 5 0,2-5 0,-19 1 0,1-2 0,25-4 0,0 2 0,1-2 0,-16 7 0,1-2 0,-4-3 0,3 0 0,16 2 0,1 0 0,-9-3 0,2 0-2269,19-2 1,1-1 2268,-10 2 0,3-3 4172,-14 9-4172,-5-1 0,17-2 0,20-11 0,0 1 0,21-10 0,3-6 6604,1 2-6604,-1 0 0,3-2 0,-5 6 0,8-9 0,-1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5:55.0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4920 0 24575,'-51'0'0,"1"0"0,-36 25 0,-13 7 0,27-18 0,-5-1 0,-5 2 0,-4 5-962,7 5 1,-4 5 0,-4 4 0,-2 2 0,2-2 0,1-1 961,7-5 0,0-2 0,1 0 0,0 1 0,-1 1 0,-2 3 0,0 2 0,-2 2 0,-2 2 0,0 0 0,1 1 0,2-1 0,3-1 0,-13 5 0,3-1 0,2-1 0,1 1 0,-1 1 0,-3 2 0,0 1 0,1 0 0,0 0 0,1-2 0,8-6 0,1 0 0,1-1 0,1-1 0,0 0 0,-16 7 0,0-1 0,1 0 0,5-1 0,12-5 0,3 0 0,3-1 0,0-1 0,-14 6 0,2-1 0,5 1 0,11-3 0,3 2 0,4-3 0,-12 9 0,6-3-2553,12-9 0,5-3 2553,-4 11 2002,19-12-2002,12-14 0,-1 7 0,14-16 0,0 3 0,0 0 521,-3 3 1,5-5 0,-1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5:55.7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24575,'76'34'0,"1"0"0,-9-9 0,5 0 0,4 2-836,-5 0 1,4 2 0,3 0-1,1-1 836,-6-5 0,2-1 0,2 0 0,1-1 0,0 1 0,4 1 0,2 0 0,0 1 0,0-1 0,0 1 0,-4-1 0,0 0 0,0 1 0,-1-1 0,2 1 0,3 1 0,2 1 0,-1 0 0,0 0 0,-3 1 0,8 5 0,-2 1 0,0 0 0,0 0 0,-13-6 0,1 1 0,1 0 0,-1 0 0,-2-1 0,13 6 0,-1 0 0,-1-1 0,-4 0 0,10 7 0,-4-1 0,-2-1 349,-2-4 1,-1-2 0,-6-1-350,9 7 0,-9-4 0,-21-14 0,-5-4 0,32 7 0,-70-18 0,-9-4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5:56.6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24575,'41'33'0,"47"11"0,-12-1 0,12 6 0,-8-12 0,6 0 0,2 2-2458,-16-4 0,2 2 1,1 0-1,2 1 2085,11 2 1,2 1-1,2-1 1,0 0 372,-18-7 0,1 0 0,1 0 0,0-1 0,0-1 325,2 1 1,0-2 0,1 0-1,-1 0 1,-2-1-326,10 4 0,-1-1 0,-2 0 0,-2-2 0,-6-3 0,-1-1 0,-4-1 0,-4 0 0,27 14 0,-12-2 0,-22-12 0,-8-2 0,2 4 0,-33-12 1875,-9-10-1875,3 4 0,3 0 0,15 8 0,7 7 0,7 4 0,15 9 0,6 1-2097,8 1 0,4 2 2097,-19-8 0,2 3 0,-2-3 1199,15 2 1,-1-3-1200,7 3 0,-3-2-1504,-24-13 1,-4-4 1503,27 3 0,-53-18 0,-17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5:57.2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4656 1 23323,'-89'32'0,"32"-8"0,-4 3-4916,-23 15 1,-7 4 4741,24-10 0,-4 1 0,-2-1 174,-12 0 0,-3-2 0,-4 1 474,16-6 0,-3-1 0,-1 1 0,0-1-474,-2-1 0,0-1 0,-2-1 0,0 2 208,-8 1 1,-1 1-1,0 0 1,0 1-209,4 1 0,1 1 0,1 0 0,-1 1 0,-1-1 0,0 0 0,0 0 0,3 2 0,7 1 0,2 1 0,0 1 0,1 0 0,1-3 0,-1-1 0,1 1 0,3 1 0,-13 12 0,3 1 0,1 1 0,1-2 0,0 1 0,4 0 0,10-5 0,3-1 0,2 2 61,1 1 1,2 1 0,3-1-62,-13 8 0,3 0 0,-2 7 0,2-1 0,16-19 0,3-1 0,3 3 0,4-2 150,-21 13-150,10-5 0,16-20 0,13-4 268,14-16 0,3-1 1,1-4-1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25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1998 24575,'83'16'0,"-14"-6"0,-7-2 0,4 1 0,-14 3 0,-1-2 0,5-8 0,0 0 0,-1 10 0,-4-1 0,16-9 0,-11 5 0,-28-7 0,-18 0 0,6 0 0,13 0 0,22 0 0,35 0-6784,-6 0 6784,5-6-18,-40 5 18,-17-8 0,-18 5 0,1-7 0,-3 3 0,-1-5 0,2 1 6775,-4 1-6775,7-8 0,-5 9 0,6-15 27,-8 16-27,12-17 0,-15 14 0,10-14 0,-11-7 0,7 3 0,-3-8 0,0 1 0,-1-4 0,-4-10-6784,0 0 6784,0 0-593,0-11 593,0-2-4341,0 0 4341,7-8-539,8 7 539,-5-9 0,15 9 0,-15-17-649,10 15 649,-7 9 0,-1-1 3752,5-23-3752,-1 23 0,1 1 0,6-20-3254,-2 20 3254,5 0 3998,-12 34-3998,6-8 0,7 1 0,6 9 0,34-12 0,-10 17 0,5 1-1456,1-2 1,5 1 1455,-5 8 0,5 3 0,0 0 0,24-7 0,2 1-29,-16 4 0,3 1 1,-1 1 28,-9 2 0,-1 0 0,2-1 0,10-4 0,2-1 0,-3 2 0,19 2 0,-1 1 0,-24-2 0,1 0 0,-1 1 0,-5 2 0,-2 0 0,2 1 0,2 0 0,1 0 0,-1 0 0,28-1 0,-3 0 0,0-1 0,-3-1 0,-19-3 0,-1 0 0,9 3 0,-1 1 0,-13 1 0,0 1-924,14 2 1,1 2 923,-3-1 0,-2 0 0,-5 0 0,1 0 0,2 0 0,0 0-10,-4 0 0,0 0 10,6 0 0,1 0 0,0 0 0,0 0 0,-2 0 0,0 0 0,0 0 0,1 0 1047,11 0 1,1 0-1048,2 0 0,0 0 0,-2 0 0,1 0 0,3 0 0,-1 0-746,-13 0 0,0 0 746,5 0 0,-2 0 1303,-9 0 1,-4 0-1304,-8 0 0,-4 0-3364,40-7 3364,-4 5 0,-7-4 1118,-10 6-1118,-17 0 0,-32 0 1011,-13 0 1,-12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28.4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4074 24575,'15'0'0,"26"0"0,28 0 0,22 0 0,-17 0 0,3 0-4252,-13 0 1,2 0 4251,27 0 0,3 0-1409,-15 0 0,0 0 1409,5-1 0,-2 2-1517,-15 2 0,-2 1 1517,4 1 0,-2 0-266,-17 0 0,0-1 266,13 1 0,0-1 0,-14-4 0,-1 0 0,14 0 0,2 0 873,-4 0 1,1 0-874,15 0 0,1 0 0,-10 0 0,0 0 0,13 0 0,1 0-982,-14 0 0,0 0 982,3 0 0,2 0 0,4 0 0,-2 0 0,-17 0 0,-1 0-640,7-3 0,0-2 640,-10 1 0,-1-1 1014,2-4 1,0 1-1015,-1 3 0,1 0 1517,-1-3 0,-1 1-1517,44-2 0,-39 1 0,2-2 2268,13-8 1,-1-2-2269,-17 8 0,-2-3 0,10-10 0,-8-1 0,-15 1 0,35-28-1979,-15 8 1979,-6 3 0,4-4-1941,-5 4 1,0 1 1940,-6 8 0,0 0-498,7-8 1,-1 1 497,19-14 0,-9-7 0,-3-14 279,-9 16-279,7-21 1763,-10 30 0,1-1-1763,-14 8 0,0 0 0,4 2 0,-3 3-2490,5-15 2490,-6 16 3635,3 1-3635,7 2-2936,9 6 2936,17 0-1215,5 12 1215,-13-5 0,2 0 0,-13 14 0,1 0 0,30-9 0,4-1-747,-12 7 0,0 0 747,21-4 0,0-2 0,-21 1 0,-1 1 0,13 0 0,-3 1-2,-26-1 1,-1 3 1,8 4 0,1 1 0,-7-5 0,-1-1 0,-3 3 0,0 1 406,0 3 1,-1-2-407,2-12 0,-5 1 0,15 4 0,3-16-1562,-30 21 1562,22-17 0,2 8 0,-10-9-1155,-6 4 1155,-10 6 0,-8-3 0,29-6 1968,-26 10-1968,20-15 0,-30 22 0,2-14 0,-5 17 0,16-21 0,-5 10 0,22-11 0,-18 1 0,14 6 455,-20-2-455,8 3 2875,-5 9-2875,12-19-3023,-2 11 3023,10-14 2467,-1 9-2467,35-14-614,-27 14 614,5-6 44,-38 16-44,0-12 0,-3 7 0,-4-6 0,-7 11 0,1-17 4165,3 13-4165,0-13 1063,0 11-1063,-11 7 0,9-23 6756,-9 15-6756,5-11 85,-5-6-85,10 3 0,-1-18 0,8 12 0,12-18 0,-13 27 0,21-31 0,-26 38 0,11-10 0,-19 20 0,4-5 0,-4-1 0,1-7 0,5 1 0,-3-11 0,19-19 0,-15 13 0,17-21-6784,-17 35 6784,18-22-230,-11 21 230,22-43-4461,-25 29 4461,8-17 0,-14 14 0,-5 23 0,2-5 0,-3 15 4461,-3 4-4461,6-3 0,-8 6 0,4-6 230,-6 6-230,0-5 0,0 2 0,4-10 6784,1 0-6784,0-1 0,4-4 0,-8 13 0,3-3 0,-1 9 0,-2-4 0,2 3 0,-3-2 0,0 6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10.8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14561 0 24575,'-76'55'0,"-1"-1"0,1 0 0,11-10 0,-1-1 0,-1 0 0,0 2 0,-2 4 0,1 0 0,-2 1 0,-1 1-1280,-8 4 1,-1-1 0,-3 3 0,-4 4 1279,13-8 0,-4 3 0,-2 2 0,-1 2 0,3-1 0,2-3 0,0 3 0,3-1 0,1-1 0,-1 2 0,-4 1 0,9-8 0,-4 2 0,-2 2 0,-1-1 0,2 0 0,3-1 0,5-3 0,-4 4 0,5-2 0,3-2 0,0 0 0,-2 2-357,-3 2 1,0 0 0,-1 1 0,0-1 0,2 0 356,-11 7 0,2 0 0,-1-1 0,1 0 0,0 1 0,-1-1 0,0 1 0,0 0-448,14-11 1,-1 0 0,1 0-1,-2 0 1,0 0 447,-2 1 0,-2 0 0,-1-1 0,1 1 0,2-1 0,-13 12 0,1-1 0,1 1 0,-1 0 0,14-12 0,-1 0 0,0 0 0,0 0 0,1 0 0,-12 11 0,0 0 0,1 0 0,1-3 0,8-6 0,0-2 0,2-1 0,-3 1 0,-3 4 0,-2 0 0,0 0 0,2-3 0,-11 9 0,1-3 0,-1 0 0,13-10 0,-1 0 0,-1-1 0,2-1 0,-10 8 0,1-2 0,-3 0 0,10-11 0,-3 0 0,-1-1 0,4 0 0,-9 8 0,3 0 0,-3-1 0,10-10 0,-3-1 0,1 0 0,2 3 0,-14 14 0,3 2 0,0-1 0,-5-2 0,-2-1 0,1 2 0,18-10 0,-1 1 0,1 1 0,-1-1 0,2 1 0,-1 0 0,1-1 0,-1 1 0,-1-3 0,-1 0 0,1 0 0,1 1 0,4 2 0,1 1 0,1 1 0,0-3 0,-17 10 0,0-3 0,-2 2 0,16-7 0,-2 1 0,1 1 0,0-3 0,-12 5 0,1-1 0,-2-1 0,13-8 0,-2 1 0,1 0 0,2-2 0,-6 6 0,2-1 0,1-1 0,1-3 0,0 0 0,0 1 0,0 2 0,1 0 0,1-3 0,-18 1 0,0-2 0,21-5 0,-1 1 0,0-2-1879,-30 7 0,1 0 1879,7 7 0,2 2 0,-5 0 0,2-1 586,4-5 1,2 0-587,8 2 0,-1 1 782,-16-2 0,-1-1-782,17-1 0,0 0 0,-13 1 0,1-1-583,19-6 1,2-1 582,-8 2 0,1-1 1183,11 0 1,-2 0-1184,-21 6 0,-3 0-1909,13-4 0,1 0 1909,-14 4 0,0 1-611,11-2 0,0 0 611,1-2 0,0-2 0,-6-4 0,-1 0 0,-4 3 0,-2-1 0,-7-1 0,1 2 610,3 6 1,2 3-611,10-2 0,3 0 1908,4-1 1,5-2-1909,17-13 0,2-2 0,-5 4 0,3-2 0,-5-1 0,14-1 0,26-16 0,9-6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12.6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24575,'54'27'0,"-1"0"0,31 10 0,14 6-1056,-19-7 1,9 4 0,4 2-1,0-2 1056,-13-9 0,0 0 0,3-1 0,1 1 0,3 2-999,2 2 1,4 3 0,1 1 0,2 0 0,-1 0 0,-3-3 998,-7-4 0,-2-2 0,-1 0 0,2 0 0,1 1 0,4 3 0,-6-1 0,4 2 0,2 2 0,1 1 0,2 1 0,-1-1 0,-1-2 0,-2-1-143,4 1 0,0-2 1,-2-1-1,1 0 1,0 0-1,2 2 0,2 2 143,-9-3 0,2 2 0,2 2 0,1 0 0,0 0 0,1 1 0,-2 0 0,0-1 0,-2-1 0,4 2 0,0-1 0,-2 0 0,1 0 0,-2-1 0,0 1 0,0 1 0,-2-1 0,-3 0 0,0 0 0,-1 0 0,-1 1 0,0-1 0,-1 1 0,0-1 0,-1 0 0,6 3 0,1 1 0,-2-1 0,0 0 0,-2 0 0,-2-1 0,-2-1 0,14 6 0,-5-1 0,-1 0 0,-1-1 0,0 2 0,0-1 0,-1 1 0,0 0 0,0 0 0,-1 0 0,-2 1 0,0-1 0,0 1 0,-2-1 0,-3 0-768,4 2 1,-4 0-1,0-1 1,2 2 767,-9-7 0,2 1 0,0 1 0,-2-2 0,-4-2 0,19 12 0,-6-3 0,0-1 228,0-2 0,0-1 0,0 1-228,-1 2 0,0 0 0,0-3 1026,-3-5 0,0-3 0,2 4-1026,9 9 0,1 3 0,0-2 0,-3-6 0,0-2 0,0 0 0,-1 1 0,0 1 0,0 1 0,3 5 0,1 2 0,-2-4 0,-8-11 0,-1-2 0,1 3 0,9 13 0,1 5 0,-2-4 0,-12-13 0,-2-3 0,1 2 0,6 5 0,1 2 0,-3-2 0,-11-9 0,-2-2 0,0 1 1050,1 6 1,0 0 0,-2-3-1051,13-1 0,-1 0 0,3 19 0,-1 1 0,-9-20 0,-3-1 0,-5 5 0,0 1-2125,3-4 0,0-2 2125,-9-3 0,0-1-1370,20 7 1,3 0 1369,0 0 0,1 0-813,13 0 0,3 3 813,-26-6 0,0 2 0,-1-1 0,19 7 0,0-1 0,-21-7 0,1 2 0,-1-1 0,19 13 0,0-2 1114,4-6 0,1 0-1114,-29-6 0,0 2 0,0-3 1666,21 2 1,-1-1-1667,3 14 0,-1 4 0,-2-8 0,-2 1-451,-5 2 1,-1 1 450,0-1 0,-2-2 0,-14-9 0,-1-2 0,0 1 0,-1-1 0,-2-4 0,-1 0 0,-2 7 0,0 0 0,-3-11 0,0-1-1517,0 6 0,1 2 1517,4 1 0,0-3 2558,21 5-2558,-20-1 0,-1 1 0,16-3 0,-15 3 0,2 2-518,28 5 518,-33-7 0,-2-1 0,17-4 0,7 27-4,-14-28 4,23 31 0,-40-39 0,13 16 487,-25-16-487,24 10 0,-8 7 0,13 2 138,2 10-138,-4-7 0,7 7 0,-9 0 32,-12-11-32,-8-6 0,26 23 0,-12-8-60,-3-6 1,1 0 59,8 12 0,3-11 0,-38-35 0,-4-4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14.8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1 700 24575,'37'-4'0,"8"-6"0,40 9 0,13-6 0,-48 7 0,1 0 0,18 0 0,3 0 0,2 0 0,1 0 0,5-3 0,2-2 0,-16-1 0,3-1 0,-5 0-3392,9 1 0,-2 0 3392,17-8 0,-1 2-855,-24 11 0,-1 0 855,16-12 0,-2 1-1985,-22 10 0,-1 0 1985,22-11 0,-2 1-663,10 10 663,-15-6 0,2-1 0,-18 4 0,0 0 0,18-3 0,4-2-154,3-3 1,2-1 153,7-1 0,1 0 0,-1 0 0,1 1 0,3 0 0,-2 0-239,-19 1 0,0 0 239,14-1 0,-1-1 0,-23 1 0,-1 1 0,8 4 0,-2-1 835,24-17-835,7 22 0,-17-28 0,-4 24 917,9-13-917,-16 14 0,7-5 0,-23 8 482,-2-8-482,-19 4 0,-1 2 0,-10 0 4359,-11 6-4359,12-7 0,-8 4 0,25-6 535,-19 5-535,19-5 0,-15 5 0,-1-3 6784,-1 3-6784,-5-2 0,5 3 0,-4-4 0,21-2 0,-19 2 0,10-2 0,-15 6 0,-5-2 0,3 5 0,5-11 0,-10 10 0,6-6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16.9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2504 24575,'81'0'0,"0"0"0,0 0 0,5 0-474,0 0 1,6 0 0,2 0 473,-2 0 0,1 0 0,3 0-382,-11 0 0,2 0 1,1 0-1,1 0 382,1 0 0,0 0 0,1 0 0,2 0 0,6 0 0,1 0 0,0 0 0,-3 0 0,-14 0 0,-2 0 0,-1 0 0,0 0 0,1 0 0,0 0 0,-2 0 0,-3 0 0,4 0 0,-4 0 0,-1 0 0,-4 0 0,-2 1 0,-2-2-2672,20-3 1,-4 0 2671,-4 4 0,-4-2-2019,-12-5 0,-1-1 2019,5 3 0,-1 0-1251,-5-3 1,0-2 1250,10 2 0,2-2-322,1-3 1,1 0 321,5-2 0,-1 1 1240,-15 0 1,-3 0-1241,-6 2 0,-3-1 0,22-8 0,-10 5 0,-2-4 3614,-21 4-3614,18-11-2022,-6-6 2022,32-14-365,-28 13 365,23-3 0,-53 19 0,16-9 4317,-29 11-4317,33-27 0,-25 23 0,22-17 112,-16 3-112,-12 8 0,13-15 0,-19 13 6511,12-20-6511,-14 4 824,22-40-824,-25 27 0,12-16-6784,-17 22 6784,0-1-55,6 1 55,-5-10-4519,9 18 4519,-3-16 0,-2 18 0,1 6 0,8-24 0,-11 32 4519,11-34-4519,-14 14 55,0 11-55,6-18 0,-5 30 0,5-14 6784,0 0-6784,-5 8 0,8-2 0,-8 6 0,5 10 0,-2-4 0,0 5 0,3 4 0,-2-8 0,3 0 0,0-3 0,3-14 0,0 17 0,-4-11 0,4 9 0,-7 6 0,4-6 0,2-9 0,3 5 0,-6-4 0,5 13 0,-7 0 0,-1 6 0,0-9 0,-4 11 0,0-6 0,3 3 0,-2 0 0,2-9 0,-3 8 0,4-14 0,-3 10 0,3-4 0,-4 5 0,0 4 0,0 1 0,0-1 0,0 3 0,0 1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3:07.8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24575,'45'29'0,"17"10"0,-20-4 0,3 5-4916,10 5 1,5 1 4170,4 1 0,3 1 745,9 8 0,4 0 939,-23-21 0,2-3 1,-1 0-940,24 17 0,-2-3 859,-5-7 1,-1-3-860,-3 0 0,1-1 0,2-2 0,-2-2 0,-12-6 0,-3-2 0,-1 1 0,-5-2 6784,10-1-6784,-10 5 0,32 11-6784,-24-9 6784,13 3-844,-13-6 844,-5-4-4257,10 7 4257,19 9-733,-6-5 733,0 4 0,-5-7 0,-31-11 297,7 6-297,3 3 0,24 3 0,-19-2 572,3-4-572,-21-7 0,-13 0 0,22 8 4324,-29-13-4324,10 3 0,-15-8 0,-5 0 350,24 10-350,-11-7 0,10 6 6640,-15-8-6640,-9-4 0,4 2 0,-3-2 0,-1 0 0,-4-1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38.7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1029 7 24575,'-72'-7'0,"-5"16"0,14-5 0,-4 4 0,4 12 0,-2 1 0,-23-10 0,-2 1-4252,19 9 1,2 0 4251,-5-14 0,4-2 1719,-18 16-1719,39-16 0,27 8 0,26 4 0,0-2 0,1 6 0,-2-1 0,1 1 0,-3 1 0,3-2 0,-4-6 0,0 1 0,0-4 0,0 8 0,3-10 0,-2 16 0,2-12 6784,-3 4-6784,0-7 0,4-3 0,-4 0 0,4 0 0,-4 1 0,0 2 0,0-2 0,0 2 0,0-3 0,0 0 0,0 0 0,0 1 0,0-1 0,3 0 0,4 0 0,10-3-6784,58-9 6784,7 3-926,-13-6 1,6-1 925,-1 4 0,-2 0-1962,-12 0 1,-3 0 1961,0-3 0,-8 2-1793,-6 4 1793,-17-4 3036,-18 3-3036,-1-4 0,0-4 0,4-31 0,25-19-2078,-11-6 2078,10 17 0,3 1 3015,3-12-3015,11-4 2954,-30 32-2954,-14 17 0,-8 12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40.2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1558 0 24575,'-43'47'0,"4"-11"0,-24 7 0,-8 2 0,20-14 0,-3 1 0,-4 2 0,-5 2 0,4-2-4252,-2 0 1,3-1 4251,-11 12 0,3-2-1409,19-17 0,5-2 1409,-19 18-3034,-12 18 3034,39-27-309,-31 22 309,16-9 0,13-22 0,-4 12 0,4-7 0,0 1 0,-7 2 0,-3 13 2599,-6-17-2599,5 10 0,4-16 0,23-9 447,0 2-447,7-10 4389,74-54-4389,-13 17 0,8-3 0,10-8 0,9-5 0,-1 3 0,-12 12 0,-2 3 0,1 0 2188,10-5 0,2-1 0,-5 3-2188,-1 0 0,-4 2 0,0 0 0,-6 1 665,5-10-665,-10 3 0,-15 9-6784,4-11 6784,33-7-4537,-13 4 4537,18-5 0,-33 19 0,-21 10 0,-84 40 0,-1 8 0,-9 4 0,10-10 0,-5 0 0,-2 1 0,-6 5 0,-2 1 0,1-3 1512,7-4 0,0-2 1,4-1-1513,-10 5 0,6 0 0,12-2 0,7-1 0,3 8 0,6 14 0,27-26 0,-13 21 0,20-24 0,73-60-2269,-25 17 1,5-6 2268,24-25 0,6-5 0,-3 14 0,-3 2 0,-16 1 0,-5 4 0,21-4 0,-42 21 0,-65 67-3034,-38 8 3034,18 2 0,-4 1 0,-9-14 0,-3 0 0,-1 16 0,-1 0 1322,1-15 0,3-2-1322,18-3 0,4-2 0,-17 4 0,54-31 1086,33-30 0,-14 14 0,16-16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42.2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61 24575,'8'16'0,"-2"13"0,-6 12 0,0-1 0,-3-8 0,-2-6 0,-3-5 0,3-2 0,1-3 0,4-9 0,0-26 0,-4 5 0,3-56 0,-3 24 0,4-26 0,0 37 0,0 5 0,3 18 0,21 5 0,28 4 0,36 3-3392,-38 0 0,1 0 3392,4 0 0,-1 0-379,44 0 379,-31 0 0,-17 3 0,-37 1 0,-10 23 0,-3-6-88,0 38 88,-5-16 0,3 2 0,-3-15 0,5-18 0,0 7 0,0-10 0,0 7 6554,0-9-6554,0 0 562,0 1-562,3-1 135,-6 0-135,-17-3 0,-22-1 0,-43-3-6784,-5 0 6784,35 0 0,1 0-165,-23 0 165,5 0 0,40 0 0,6 0 0,15 0 0,4 3 0,-7 4 0,9-2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44.6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1 24575,'35'24'0,"1"-5"-9831,42 43 9086,-24-27 0,4 2 907,12 10 0,4 1-162,7 1 0,0-3-898,-16-9 1,-3-3 897,-7-8 0,-3-1-305,33 20 305,-18-15 3657,-5 1-3657,-30-15 2112,5 2-2112,-12-8 0,7 9 6514,11 1-6514,-7 1 814,32 16-814,-4-7 0,11 6 0,-27-19 0,-10-4 0,-28-10 0,-2 1 0,-1 3 0,23 17 0,-12-4 0,14 6 0,-20-9 0,-4-10 0,2 3 0,-2-2 0,3 5 0,-4-5 0,0 3 0,-26-19 0,-19-21 0,-4 6 0,-5-5 0,0-9 0,-3-2 0,-12 2 0,-1-1 0,8-1 0,3 0-3392,4 6 0,1 0 3392,1-1 0,2 1 0,3 0 0,0 1 0,-1-2 0,0 2 0,-36-18 0,29 12 0,-8 5 0,30 17 0,-32-16 6784,17 17-6784,7-2 0,6 8 0,15 3 0,3-1 0,-3-4 0,0-4 0,-6 3 0,4 1 0,-1 6 0,7 2 0,3 3 0,-4 0 0,-6 0 0,2-3 0,4 9 0,54 41 0,11 18 0,2-11 0,6 2-3392,-8-6 0,2 0 3392,13 10 0,4 1 0,-20-21 0,2-2 0,1 2 0,0 3 0,0 0 0,1-1 0,26 14 0,-1-4 0,-7-8 0,-3-5 0,-19-12 0,-3-3 0,30 20 0,-39-23 0,-20-4 0,-11-7 0,18-3 0,-10 7 0,13-3 6784,-11 0-6784,23 6 0,0 2 0,2 0 0,-8 1 0,-21-11 0,-6-4 0,-21-19 0,-13-11 0,-34-25 0,17 13 0,-3-1 0,-7-3 0,-6 0 0,-17-12 0,-2 2-3392,16 13 0,0 3 3392,-16-5 0,-1 7-727,19 18 1,2 2 726,-11-8 0,1 2-2028,9 14 1,2-1 2027,0-12 0,2-3 0,-35-12-615,40 10 0,0-3 615,-2-6 0,0-2 0,-2 3 0,-1-1 0,-5-8 0,1 1 370,-23-11-370,15 8 0,33 25 0,15 5 3630,7 5-3630,3-1 0,-3-2 0,-1 2 0,-10-7 0,9 6 1936,-7 0-1936,7 3 0,38 12 0,19 14 0,18 9 0,7 7 0,-10-4 0,2 3-450,-3-1 0,3 2 0,-3-2 450,8 0 0,-3-2-1912,-1 3 0,-2-1 1912,-13-9 0,-7-2 0,2 5 0,-9-4 956,-26-17 0,-1-3 0,-3-1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54.8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596 1 24575,'-42'0'0,"-23"0"0,-12 0 0,24 0 0,-3 0 0,0 4 0,1 0-9831,-25-2 8341,10 10 4308,52-11-2818,2 6 1719,12 0-1719,1 20 0,3-2 0,0 12 0,4-9 6784,-3-1-6784,3 0 0,-4 1 0,0-10 0,0 1 0,0-11 0,0 2 0,0-2 0,0 2 0,23 6 0,26-7 0,28 24 0,-28-20 0,1 1-6784,37 34 6784,-12-16 0,-33-8 0,-15-14 0,-17-12 0,1-20 0,-3-23 0,-3-30-4537,1 9 4537,0 4 4537,5 24-4537,-2 11 0,-4 5 0,-1 5 0,-4 7 0,0 6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56.4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89 24575,'7'65'0,"-1"3"0,-6 6 0,0 11-9831,-4-28 8341,3 12 1359,-3-45 131,4 3 2052,0-16-2052,12-11 0,24-12 0,28-2 5488,14-21-5488,-4 22 3912,-23-7-3912,-15 20 0,-18-3 0,-2 2 0,1-2 0,5 3 0,0 0 0,-4-12 0,-11-14 0,-3-14 0,-4-32-6784,0 15 6784,0-15 0,6 21 0,-5 16 0,5 5 0,-6 18 0,0 2 0,0 3 0,0 0 0,0-4 0,0 3 0,-3-2 6784,-4 6-6784,-10 0 0,-5 4 0,1 0 0,-16 0 0,13 4 0,-5-2 0,10 5 0,11-7 0,-9 7 0,9-6 0,-6 5 0,4 1 0,2-2 0,-6 8 0,10-12 0,-3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6:57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24575,'23'24'0,"13"4"0,9 8 0,4 3-9831,32 13 9086,-25-12 0,-1-2 2677,22 7-1932,-18-12 0,-18-8 0,-30-15 1838,0-6-1838,-1 2 0,1-2 0,10 4 0,-6-4 0,11 0 0,-13-1 0,3-2 6403,-5 2-6403,0 0 1148,0-2-1148,0 2 0,-4-3 0,0 4 0,4-4 0,0 4 0,0-1 0,3-3 0,-6 4 0,2-1 0,-3-2 0,1 5 0,-1-5 0,3 5 0,-2-2 0,6 3 0,-6-3 0,2 2 0,-2-2 0,-4 0 0,-1-1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7:05.2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923 1 24575,'-11'0'0,"-2"6"0,-4 4 0,1 1 0,-41 20 0,6-3 0,-34 6 0,10 7 0,22-21 0,5 6 0,26-11 0,-4-5 0,-6 9 0,-12 7 0,2-5 0,6 6 0,11-13 0,12-3 0,-6 4 0,11-7 0,-6 6 0,6-6 0,-5 2 0,2-3 0,0 0 0,-9 1 0,11 0 0,-10 3 0,8 0 0,-1 0 0,-7 4 0,10-6 0,-11 6 0,13-7 0,-7 5 0,6-5 0,-2 3 0,3-4 0,3-3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3:17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24575,'22'0'0,"15"0"0,8 0 0,9 6 0,7-5 0,3 5 0,-30-6 0,8 0 0,-34 0 0,22 11 0,-14-8 0,14 15 0,-18-14 0,21 23 0,-6-1 0,12 10 0,-3 1 0,-3 6 0,0 3-6784,10 19 6784,4 13-1620,1 0 1620,-18-29 0,-2 0-4000,4 28 4000,2-2-2675,-18-14 2675,8-10 0,-11-10 0,10 7 724,-12-18-724,6 8 0,-8-11 0,3 21 3034,-7-21-3034,8 31 0,-12-40 0,8 13 4537,-8-11-4537,2 22 0,-3 12 0,0 20-1040,0 11 1040,0-30 0,0-1 0,0 29 0,0-26 0,0 0 0,0 31 0,0 2 3134,0-31 1,0-1-3135,0 22 0,0-21 0,0-1-5229,0 11 5229,0-17 0,0 0-380,0 14 380,0 19 0,0-8 0,0-13 0,0-1-4411,0-12 4411,0 11 4411,0 12-4411,0 14-4157,0 10 4157,0-44 0,0 1-381,0 0 1,0 1 380,0 6 0,0-2 0,1-9 0,-2-1 0,-2 9 0,-2-1-534,-4 33 534,4-37 0,1 0 0,-3 34 0,7-3 485,-6-21-485,-2 8 0,-3-29 0,3 6 0,4-22 0,4-9 0,0 7 0,0-12 0,0 4 0,0 2 0,0-6 0,0 7 4136,-3-6-4136,-9 17 0,-6 3 0,-13 12 847,12-16-847,-15 4 0,20-23 0,-8 10 6604,9-14-6604,5 0 0,-12 1 0,-40 12-6240,1 1 6240,-37 4-938,22-10 938,10 3 0,19-12 0,20 6 0,19-9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3:18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186 0 24575,'-11'11'0,"1"0"0,3 3 0,3-3 0,-3 9 0,-3-2 0,0 9 0,-7 1 0,7-1 0,-2-6 0,3 5 0,-1 6 0,-2-7 0,5 5 0,-6-15 0,9-1 0,-4-3 0,5 2 0,3-5 0,0 3 0,0-4 0,0 3 0,0-2 0,0 6 0,0-7 0,0 7 0,0-6 0,-3 2 0,-1 1 0,-3-4 0,3 4 0,1-4 0,9 0 0,29 4 0,-8 1 0,21-3 0,-26 6 0,4-10 0,-4 3 0,-1-1 0,-3-3 0,-8 0 0,-3 2 0,4-5 0,-3 2 0,2 0 0,1-2 0,-7 2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3:25.9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809 1 24575,'-40'36'0,"-1"0"0,-7 12 0,0 0-4916,2-13 1,0 0 4170,-2 9 0,0 0 1487,2-6 1,0-1-743,-2-2 0,4-3-2261,-11 11 2261,-10 7 0,38-23 0,-12 12 4153,12-12-4153,2-2 0,14-14 0,4-3 0,3-5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3:26.5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24575,'8'2'0,"-1"0"0,0 11 0,17 18 0,-4 5 0,19 13 0,-11 1 0,11-1 0,-2 13-6784,-6-20 6784,8 9 0,-26-37 0,8 7 0,-10-14 0,0 3 0,4 1 0,-1 4 6784,-3-4-6784,0-1 0,-4-3 0,0 0 0,-3-3 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13:28.3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300 944 24575,'-9'-27'0,"4"-15"0,-14-22 0,9-21 0,-2 36 0,1-1-8503,2-40 8503,1 36 0,1 2 1032,5-26-1032,-5 4-4309,7 22 4309,0 4 0,0 18 0,0-2 4309,0 12-4309,0 8 687,-3 2-687,2 3 0,-14 7 0,7 10 6784,-25 30-6784,7-3-6784,-4 7 6784,-6-8 0,19-19 0,-4 4 0,14-10 0,3-4 0,42-52 0,-9 9 0,1-4 0,2-1 0,10-10 0,-18 17 6784,-4 13-6784,-15 14 0,2 0 0,0 0 0,3 6 0,7 6 0,-1 4 0,31 20 0,-26-18 0,21 16 0,-28-16 0,1 0 0,-1-1 0,-3-2 0,0-1 0,-7-3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24:20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2157 0 24575,'-51'51'0,"0"0"0,-1-6 0,-5 1 0,-3 4 0,2 0 0,-3 3 0,-2 1 0,-1 0-1851,-6 1 1,-3 1-1,0 0 1,2 0 1850,1 2 0,1-1 0,1 1 0,-1 0 0,1-2 0,-1 1 0,1-2 0,0 0 0,6-3 0,2-1 0,-1-1 0,1-1 0,-17 14 0,0-1 0,4-3 0,14-11 0,2-2 0,5-3 1054,-2 2 1,9-5-1055,-9 15 0,45-42 0,6-10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4T00:24:21.4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24575,'75'38'0,"-22"-2"0,7 7 0,8 6 0,9 7 0,0 3-1073,-19-11 1,0 2-1,1 2 1,1-1 1072,5 1 0,1 1 0,1 1 0,-4-1 0,13 15 0,-4 1 0,-1-1 0,-4-6 0,-2-1 0,-4-1 0,-12-7 0,-3 0 0,-2-2 0,16 21 0,-7-2 0,-15-7 0,-4-4 659,-4-14 1,-4-3-660,7 31 700,-4-31-700,-23-24 0,5-2 0,-7-9 0,0-3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82DC0-C87C-1C49-B951-DC4F211C5C64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3A338-2C9F-F74D-A1C5-EAF1CCE49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0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7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338-2C9F-F74D-A1C5-EAF1CCE4965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1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2"/>
            <a:ext cx="8549640" cy="2705947"/>
          </a:xfrm>
        </p:spPr>
        <p:txBody>
          <a:bodyPr anchor="b"/>
          <a:lstStyle>
            <a:lvl1pPr algn="ctr">
              <a:defRPr sz="6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884" indent="0" algn="ctr">
              <a:buNone/>
              <a:defRPr sz="2200"/>
            </a:lvl2pPr>
            <a:lvl3pPr marL="1005768" indent="0" algn="ctr">
              <a:buNone/>
              <a:defRPr sz="1980"/>
            </a:lvl3pPr>
            <a:lvl4pPr marL="1508652" indent="0" algn="ctr">
              <a:buNone/>
              <a:defRPr sz="1760"/>
            </a:lvl4pPr>
            <a:lvl5pPr marL="2011536" indent="0" algn="ctr">
              <a:buNone/>
              <a:defRPr sz="1760"/>
            </a:lvl5pPr>
            <a:lvl6pPr marL="2514420" indent="0" algn="ctr">
              <a:buNone/>
              <a:defRPr sz="1760"/>
            </a:lvl6pPr>
            <a:lvl7pPr marL="3017304" indent="0" algn="ctr">
              <a:buNone/>
              <a:defRPr sz="1760"/>
            </a:lvl7pPr>
            <a:lvl8pPr marL="3520188" indent="0" algn="ctr">
              <a:buNone/>
              <a:defRPr sz="1760"/>
            </a:lvl8pPr>
            <a:lvl9pPr marL="4023072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0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9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6"/>
            <a:ext cx="8675370" cy="3233102"/>
          </a:xfrm>
        </p:spPr>
        <p:txBody>
          <a:bodyPr anchor="b"/>
          <a:lstStyle>
            <a:lvl1pPr>
              <a:defRPr sz="6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4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88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768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65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53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4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304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188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07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7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9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884" indent="0">
              <a:buNone/>
              <a:defRPr sz="2200" b="1"/>
            </a:lvl2pPr>
            <a:lvl3pPr marL="1005768" indent="0">
              <a:buNone/>
              <a:defRPr sz="1980" b="1"/>
            </a:lvl3pPr>
            <a:lvl4pPr marL="1508652" indent="0">
              <a:buNone/>
              <a:defRPr sz="1760" b="1"/>
            </a:lvl4pPr>
            <a:lvl5pPr marL="2011536" indent="0">
              <a:buNone/>
              <a:defRPr sz="1760" b="1"/>
            </a:lvl5pPr>
            <a:lvl6pPr marL="2514420" indent="0">
              <a:buNone/>
              <a:defRPr sz="1760" b="1"/>
            </a:lvl6pPr>
            <a:lvl7pPr marL="3017304" indent="0">
              <a:buNone/>
              <a:defRPr sz="1760" b="1"/>
            </a:lvl7pPr>
            <a:lvl8pPr marL="3520188" indent="0">
              <a:buNone/>
              <a:defRPr sz="1760" b="1"/>
            </a:lvl8pPr>
            <a:lvl9pPr marL="4023072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9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884" indent="0">
              <a:buNone/>
              <a:defRPr sz="2200" b="1"/>
            </a:lvl2pPr>
            <a:lvl3pPr marL="1005768" indent="0">
              <a:buNone/>
              <a:defRPr sz="1980" b="1"/>
            </a:lvl3pPr>
            <a:lvl4pPr marL="1508652" indent="0">
              <a:buNone/>
              <a:defRPr sz="1760" b="1"/>
            </a:lvl4pPr>
            <a:lvl5pPr marL="2011536" indent="0">
              <a:buNone/>
              <a:defRPr sz="1760" b="1"/>
            </a:lvl5pPr>
            <a:lvl6pPr marL="2514420" indent="0">
              <a:buNone/>
              <a:defRPr sz="1760" b="1"/>
            </a:lvl6pPr>
            <a:lvl7pPr marL="3017304" indent="0">
              <a:buNone/>
              <a:defRPr sz="1760" b="1"/>
            </a:lvl7pPr>
            <a:lvl8pPr marL="3520188" indent="0">
              <a:buNone/>
              <a:defRPr sz="1760" b="1"/>
            </a:lvl8pPr>
            <a:lvl9pPr marL="4023072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6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1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6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884" indent="0">
              <a:buNone/>
              <a:defRPr sz="1540"/>
            </a:lvl2pPr>
            <a:lvl3pPr marL="1005768" indent="0">
              <a:buNone/>
              <a:defRPr sz="1320"/>
            </a:lvl3pPr>
            <a:lvl4pPr marL="1508652" indent="0">
              <a:buNone/>
              <a:defRPr sz="1100"/>
            </a:lvl4pPr>
            <a:lvl5pPr marL="2011536" indent="0">
              <a:buNone/>
              <a:defRPr sz="1100"/>
            </a:lvl5pPr>
            <a:lvl6pPr marL="2514420" indent="0">
              <a:buNone/>
              <a:defRPr sz="1100"/>
            </a:lvl6pPr>
            <a:lvl7pPr marL="3017304" indent="0">
              <a:buNone/>
              <a:defRPr sz="1100"/>
            </a:lvl7pPr>
            <a:lvl8pPr marL="3520188" indent="0">
              <a:buNone/>
              <a:defRPr sz="1100"/>
            </a:lvl8pPr>
            <a:lvl9pPr marL="402307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3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6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1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884" indent="0">
              <a:buNone/>
              <a:defRPr sz="3080"/>
            </a:lvl2pPr>
            <a:lvl3pPr marL="1005768" indent="0">
              <a:buNone/>
              <a:defRPr sz="2640"/>
            </a:lvl3pPr>
            <a:lvl4pPr marL="1508652" indent="0">
              <a:buNone/>
              <a:defRPr sz="2200"/>
            </a:lvl4pPr>
            <a:lvl5pPr marL="2011536" indent="0">
              <a:buNone/>
              <a:defRPr sz="2200"/>
            </a:lvl5pPr>
            <a:lvl6pPr marL="2514420" indent="0">
              <a:buNone/>
              <a:defRPr sz="2200"/>
            </a:lvl6pPr>
            <a:lvl7pPr marL="3017304" indent="0">
              <a:buNone/>
              <a:defRPr sz="2200"/>
            </a:lvl7pPr>
            <a:lvl8pPr marL="3520188" indent="0">
              <a:buNone/>
              <a:defRPr sz="2200"/>
            </a:lvl8pPr>
            <a:lvl9pPr marL="4023072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6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884" indent="0">
              <a:buNone/>
              <a:defRPr sz="1540"/>
            </a:lvl2pPr>
            <a:lvl3pPr marL="1005768" indent="0">
              <a:buNone/>
              <a:defRPr sz="1320"/>
            </a:lvl3pPr>
            <a:lvl4pPr marL="1508652" indent="0">
              <a:buNone/>
              <a:defRPr sz="1100"/>
            </a:lvl4pPr>
            <a:lvl5pPr marL="2011536" indent="0">
              <a:buNone/>
              <a:defRPr sz="1100"/>
            </a:lvl5pPr>
            <a:lvl6pPr marL="2514420" indent="0">
              <a:buNone/>
              <a:defRPr sz="1100"/>
            </a:lvl6pPr>
            <a:lvl7pPr marL="3017304" indent="0">
              <a:buNone/>
              <a:defRPr sz="1100"/>
            </a:lvl7pPr>
            <a:lvl8pPr marL="3520188" indent="0">
              <a:buNone/>
              <a:defRPr sz="1100"/>
            </a:lvl8pPr>
            <a:lvl9pPr marL="402307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E1D5-7075-F440-AF37-F62311AE59AC}" type="datetimeFigureOut">
              <a:rPr lang="en-US" smtClean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768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42" indent="-251442" algn="l" defTabSz="1005768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26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210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094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2978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5862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746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630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514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884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768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652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536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0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304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188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072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8.png"/><Relationship Id="rId14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ustomXml" Target="../ink/ink17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0D49-D39A-634A-8154-8983276A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3486619"/>
            <a:ext cx="8675370" cy="15023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ESNF 607 FINAL PROJECT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Branden Shin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(10170759)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18</a:t>
            </a:r>
            <a:r>
              <a:rPr lang="en-US" sz="2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5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727D1F-6D60-A24E-A1B2-7DA29059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3" y="2153197"/>
            <a:ext cx="8758615" cy="393706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E2C147-C80A-FB4D-B93E-14EBE49AD667}"/>
              </a:ext>
            </a:extLst>
          </p:cNvPr>
          <p:cNvCxnSpPr>
            <a:cxnSpLocks/>
          </p:cNvCxnSpPr>
          <p:nvPr/>
        </p:nvCxnSpPr>
        <p:spPr>
          <a:xfrm>
            <a:off x="4096241" y="3583769"/>
            <a:ext cx="138005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062267-E5EA-794A-BB59-EFA0F8F3DAD3}"/>
              </a:ext>
            </a:extLst>
          </p:cNvPr>
          <p:cNvCxnSpPr>
            <a:cxnSpLocks/>
          </p:cNvCxnSpPr>
          <p:nvPr/>
        </p:nvCxnSpPr>
        <p:spPr>
          <a:xfrm flipH="1">
            <a:off x="2063263" y="3244011"/>
            <a:ext cx="46847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2BCE0-BA51-204C-8049-3CDFD50A23A6}"/>
              </a:ext>
            </a:extLst>
          </p:cNvPr>
          <p:cNvCxnSpPr>
            <a:cxnSpLocks/>
          </p:cNvCxnSpPr>
          <p:nvPr/>
        </p:nvCxnSpPr>
        <p:spPr>
          <a:xfrm flipV="1">
            <a:off x="6804358" y="4697194"/>
            <a:ext cx="0" cy="4267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CF601B-350B-954C-81B9-640B5AC6A246}"/>
              </a:ext>
            </a:extLst>
          </p:cNvPr>
          <p:cNvCxnSpPr>
            <a:cxnSpLocks/>
          </p:cNvCxnSpPr>
          <p:nvPr/>
        </p:nvCxnSpPr>
        <p:spPr>
          <a:xfrm>
            <a:off x="7032528" y="5458097"/>
            <a:ext cx="53368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77544C2-6CD3-7042-9248-502E2FBE5C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99652" y="4228991"/>
            <a:ext cx="1741749" cy="519038"/>
          </a:xfrm>
          <a:prstGeom prst="bentConnector3">
            <a:avLst>
              <a:gd name="adj1" fmla="val 9980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DD2208-7AE3-D94D-997D-C64CE3E3E920}"/>
              </a:ext>
            </a:extLst>
          </p:cNvPr>
          <p:cNvCxnSpPr/>
          <p:nvPr/>
        </p:nvCxnSpPr>
        <p:spPr>
          <a:xfrm flipH="1">
            <a:off x="7041493" y="5359384"/>
            <a:ext cx="28855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A0A9CA-3290-E34F-BC66-A0AE557B56F8}"/>
              </a:ext>
            </a:extLst>
          </p:cNvPr>
          <p:cNvSpPr txBox="1"/>
          <p:nvPr/>
        </p:nvSpPr>
        <p:spPr>
          <a:xfrm>
            <a:off x="0" y="551784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Package Diagram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E5AE26-CEDB-F149-8BA0-C97136052087}"/>
              </a:ext>
            </a:extLst>
          </p:cNvPr>
          <p:cNvCxnSpPr>
            <a:cxnSpLocks/>
          </p:cNvCxnSpPr>
          <p:nvPr/>
        </p:nvCxnSpPr>
        <p:spPr>
          <a:xfrm>
            <a:off x="3821039" y="4549422"/>
            <a:ext cx="0" cy="3104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77344ED-A62F-214C-9203-1EC7F4A9DB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32771" y="4210249"/>
            <a:ext cx="1672642" cy="154808"/>
          </a:xfrm>
          <a:prstGeom prst="bentConnector3">
            <a:avLst>
              <a:gd name="adj1" fmla="val 100048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15F5F-FDCD-F746-9CCF-7E620DAA58AC}"/>
              </a:ext>
            </a:extLst>
          </p:cNvPr>
          <p:cNvCxnSpPr>
            <a:cxnSpLocks/>
          </p:cNvCxnSpPr>
          <p:nvPr/>
        </p:nvCxnSpPr>
        <p:spPr>
          <a:xfrm>
            <a:off x="2713699" y="5123974"/>
            <a:ext cx="1327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6311135-981B-4F47-A797-667EA64B47EA}"/>
              </a:ext>
            </a:extLst>
          </p:cNvPr>
          <p:cNvSpPr/>
          <p:nvPr/>
        </p:nvSpPr>
        <p:spPr>
          <a:xfrm>
            <a:off x="668214" y="3798277"/>
            <a:ext cx="1594327" cy="1781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1F7596-BDC7-2F43-A60F-9706DBBED481}"/>
              </a:ext>
            </a:extLst>
          </p:cNvPr>
          <p:cNvGrpSpPr/>
          <p:nvPr/>
        </p:nvGrpSpPr>
        <p:grpSpPr>
          <a:xfrm>
            <a:off x="2936191" y="4743076"/>
            <a:ext cx="1119600" cy="588960"/>
            <a:chOff x="2936191" y="4743076"/>
            <a:chExt cx="111960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297CD90-CA48-CB44-AFD3-A791D50391BF}"/>
                    </a:ext>
                  </a:extLst>
                </p14:cNvPr>
                <p14:cNvContentPartPr/>
                <p14:nvPr/>
              </p14:nvContentPartPr>
              <p14:xfrm>
                <a:off x="2936191" y="4743076"/>
                <a:ext cx="1027080" cy="539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297CD90-CA48-CB44-AFD3-A791D50391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18551" y="4725076"/>
                  <a:ext cx="10627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FEDAD20-F0B9-4C41-BF83-2BE8828FF8FC}"/>
                    </a:ext>
                  </a:extLst>
                </p14:cNvPr>
                <p14:cNvContentPartPr/>
                <p14:nvPr/>
              </p14:nvContentPartPr>
              <p14:xfrm>
                <a:off x="2957791" y="4750996"/>
                <a:ext cx="1098000" cy="581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FEDAD20-F0B9-4C41-BF83-2BE8828FF8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39791" y="4732996"/>
                  <a:ext cx="1133640" cy="61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82F73B-ACEA-9D41-BD07-DA4BD81C69D2}"/>
                  </a:ext>
                </a:extLst>
              </p14:cNvPr>
              <p14:cNvContentPartPr/>
              <p14:nvPr/>
            </p14:nvContentPartPr>
            <p14:xfrm>
              <a:off x="6848311" y="3615916"/>
              <a:ext cx="387360" cy="1750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82F73B-ACEA-9D41-BD07-DA4BD81C69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0311" y="3597916"/>
                <a:ext cx="423000" cy="17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1CCB0D2-8750-1C4D-84F6-CCD356BE6532}"/>
                  </a:ext>
                </a:extLst>
              </p14:cNvPr>
              <p14:cNvContentPartPr/>
              <p14:nvPr/>
            </p14:nvContentPartPr>
            <p14:xfrm>
              <a:off x="7025431" y="5173276"/>
              <a:ext cx="105840" cy="211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1CCB0D2-8750-1C4D-84F6-CCD356BE65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07791" y="5155276"/>
                <a:ext cx="14148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9C491BA-B75F-4247-BE60-99C06088A76F}"/>
              </a:ext>
            </a:extLst>
          </p:cNvPr>
          <p:cNvGrpSpPr/>
          <p:nvPr/>
        </p:nvGrpSpPr>
        <p:grpSpPr>
          <a:xfrm>
            <a:off x="2444071" y="3958276"/>
            <a:ext cx="291600" cy="252720"/>
            <a:chOff x="2444071" y="3958276"/>
            <a:chExt cx="29160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865F34F-8D37-AC43-BDDA-ACE4C09F7463}"/>
                    </a:ext>
                  </a:extLst>
                </p14:cNvPr>
                <p14:cNvContentPartPr/>
                <p14:nvPr/>
              </p14:nvContentPartPr>
              <p14:xfrm>
                <a:off x="2444071" y="3958276"/>
                <a:ext cx="291600" cy="252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865F34F-8D37-AC43-BDDA-ACE4C09F74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26071" y="3940636"/>
                  <a:ext cx="327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87A542-7EAD-8A4B-BB84-68225244883E}"/>
                    </a:ext>
                  </a:extLst>
                </p14:cNvPr>
                <p14:cNvContentPartPr/>
                <p14:nvPr/>
              </p14:nvContentPartPr>
              <p14:xfrm>
                <a:off x="2561431" y="3964036"/>
                <a:ext cx="146880" cy="18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87A542-7EAD-8A4B-BB84-6822524488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43431" y="3946396"/>
                  <a:ext cx="1825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AEA10E5-6702-7645-9725-1D7A66B98EAD}"/>
                  </a:ext>
                </a:extLst>
              </p14:cNvPr>
              <p14:cNvContentPartPr/>
              <p14:nvPr/>
            </p14:nvContentPartPr>
            <p14:xfrm>
              <a:off x="3761671" y="3748036"/>
              <a:ext cx="165600" cy="339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AEA10E5-6702-7645-9725-1D7A66B98EA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43671" y="3730396"/>
                <a:ext cx="20124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96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A68EF6-B7DD-4142-8641-4B6AB504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023" y="6244966"/>
            <a:ext cx="3390526" cy="1519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9E3A2-F3B4-EB4E-B492-DC3E4EF9D2C0}"/>
              </a:ext>
            </a:extLst>
          </p:cNvPr>
          <p:cNvSpPr txBox="1"/>
          <p:nvPr/>
        </p:nvSpPr>
        <p:spPr>
          <a:xfrm>
            <a:off x="0" y="5392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Package UML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BB3F2-4685-5E49-AB88-CBFED302498C}"/>
              </a:ext>
            </a:extLst>
          </p:cNvPr>
          <p:cNvSpPr txBox="1"/>
          <p:nvPr/>
        </p:nvSpPr>
        <p:spPr>
          <a:xfrm>
            <a:off x="151560" y="6346901"/>
            <a:ext cx="5981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UML diagram is the same for both the Client-Side and Server-Side Model Packages </a:t>
            </a:r>
          </a:p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UML diagram does not show relationship between the model and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1E983-FD59-0B4A-860E-43B0186F6A04}"/>
              </a:ext>
            </a:extLst>
          </p:cNvPr>
          <p:cNvSpPr/>
          <p:nvPr/>
        </p:nvSpPr>
        <p:spPr>
          <a:xfrm>
            <a:off x="6705745" y="6942988"/>
            <a:ext cx="558141" cy="558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CAC6C4-678E-DF44-A0BC-3C5A0A345B48}"/>
              </a:ext>
            </a:extLst>
          </p:cNvPr>
          <p:cNvSpPr/>
          <p:nvPr/>
        </p:nvSpPr>
        <p:spPr>
          <a:xfrm>
            <a:off x="9298725" y="7011193"/>
            <a:ext cx="558141" cy="66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9631A3-3736-6D48-8EE4-39E819B3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3" y="1698090"/>
            <a:ext cx="2552700" cy="3213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ED0336-1470-1745-AF29-C689FDFD9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41" y="1640927"/>
            <a:ext cx="5257800" cy="40386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B0F9BE-1864-3745-B0E0-FFF2BC3D3EDF}"/>
              </a:ext>
            </a:extLst>
          </p:cNvPr>
          <p:cNvGrpSpPr/>
          <p:nvPr/>
        </p:nvGrpSpPr>
        <p:grpSpPr>
          <a:xfrm>
            <a:off x="6544471" y="6885076"/>
            <a:ext cx="836280" cy="659880"/>
            <a:chOff x="6544471" y="6885076"/>
            <a:chExt cx="83628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298A9DB-7B1B-7647-9507-09C86409FFD6}"/>
                    </a:ext>
                  </a:extLst>
                </p14:cNvPr>
                <p14:cNvContentPartPr/>
                <p14:nvPr/>
              </p14:nvContentPartPr>
              <p14:xfrm>
                <a:off x="6544471" y="6892996"/>
                <a:ext cx="776520" cy="651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298A9DB-7B1B-7647-9507-09C86409FF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26831" y="6874996"/>
                  <a:ext cx="81216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CA51EC-D523-1B46-A591-1038C97C1D9F}"/>
                    </a:ext>
                  </a:extLst>
                </p14:cNvPr>
                <p14:cNvContentPartPr/>
                <p14:nvPr/>
              </p14:nvContentPartPr>
              <p14:xfrm>
                <a:off x="6736351" y="6885076"/>
                <a:ext cx="644400" cy="631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CA51EC-D523-1B46-A591-1038C97C1D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18711" y="6867076"/>
                  <a:ext cx="680040" cy="66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38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31EC9F-5029-C54C-8687-3671787F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023" y="6244966"/>
            <a:ext cx="3390526" cy="1519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9E3A2-F3B4-EB4E-B492-DC3E4EF9D2C0}"/>
              </a:ext>
            </a:extLst>
          </p:cNvPr>
          <p:cNvSpPr txBox="1"/>
          <p:nvPr/>
        </p:nvSpPr>
        <p:spPr>
          <a:xfrm>
            <a:off x="0" y="5392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View Package UML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F86EC-FB48-9E45-9188-B44752623E59}"/>
              </a:ext>
            </a:extLst>
          </p:cNvPr>
          <p:cNvSpPr txBox="1"/>
          <p:nvPr/>
        </p:nvSpPr>
        <p:spPr>
          <a:xfrm>
            <a:off x="151560" y="6346901"/>
            <a:ext cx="5981764" cy="98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views for this system: a view for the Inventory Management System, and another view for the Customer Management System</a:t>
            </a:r>
          </a:p>
          <a:p>
            <a:pPr marL="285729" indent="-285729">
              <a:buFont typeface="Arial" panose="020B0604020202020204" pitchFamily="34" charset="0"/>
              <a:buChar char="•"/>
            </a:pPr>
            <a:endParaRPr lang="en-US" sz="26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1E983-FD59-0B4A-860E-43B0186F6A04}"/>
              </a:ext>
            </a:extLst>
          </p:cNvPr>
          <p:cNvSpPr/>
          <p:nvPr/>
        </p:nvSpPr>
        <p:spPr>
          <a:xfrm>
            <a:off x="6651322" y="6455080"/>
            <a:ext cx="602579" cy="374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EF21-217B-3647-9DE9-22CA2717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090" y="1755945"/>
            <a:ext cx="2676221" cy="351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9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3DC84A-8C28-054A-A3D6-8707FECD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023" y="6244966"/>
            <a:ext cx="3390526" cy="1519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9E3A2-F3B4-EB4E-B492-DC3E4EF9D2C0}"/>
              </a:ext>
            </a:extLst>
          </p:cNvPr>
          <p:cNvSpPr txBox="1"/>
          <p:nvPr/>
        </p:nvSpPr>
        <p:spPr>
          <a:xfrm>
            <a:off x="0" y="5392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Controller Package UML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1E983-FD59-0B4A-860E-43B0186F6A04}"/>
              </a:ext>
            </a:extLst>
          </p:cNvPr>
          <p:cNvSpPr/>
          <p:nvPr/>
        </p:nvSpPr>
        <p:spPr>
          <a:xfrm>
            <a:off x="7381599" y="6496870"/>
            <a:ext cx="717372" cy="1048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C3083-6B9D-BB4D-A11F-1B1DD6188F7E}"/>
              </a:ext>
            </a:extLst>
          </p:cNvPr>
          <p:cNvSpPr txBox="1"/>
          <p:nvPr/>
        </p:nvSpPr>
        <p:spPr>
          <a:xfrm>
            <a:off x="151560" y="6346900"/>
            <a:ext cx="5981764" cy="1728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1 Client Controller that is used to communicate with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ServerController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2 View Controllers, one for each view</a:t>
            </a:r>
          </a:p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2 Model Controllers responsible for Serialization/Deserialization of objects using a model instance</a:t>
            </a:r>
          </a:p>
          <a:p>
            <a:pPr marL="285729" indent="-285729">
              <a:buFont typeface="Arial" panose="020B0604020202020204" pitchFamily="34" charset="0"/>
              <a:buChar char="•"/>
            </a:pPr>
            <a:endParaRPr lang="en-US" sz="26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F19072-3DAB-3544-B441-068995A6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56" y="1834516"/>
            <a:ext cx="7785287" cy="35624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9990D5-4B55-C74A-A093-C7E605927E68}"/>
              </a:ext>
            </a:extLst>
          </p:cNvPr>
          <p:cNvSpPr txBox="1"/>
          <p:nvPr/>
        </p:nvSpPr>
        <p:spPr>
          <a:xfrm>
            <a:off x="8842443" y="2449982"/>
            <a:ext cx="12159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ServerController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socket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7B279F-175F-EA46-8E58-157CF79A9D06}"/>
              </a:ext>
            </a:extLst>
          </p:cNvPr>
          <p:cNvGrpSpPr/>
          <p:nvPr/>
        </p:nvGrpSpPr>
        <p:grpSpPr>
          <a:xfrm>
            <a:off x="4252351" y="2724196"/>
            <a:ext cx="3960720" cy="2162880"/>
            <a:chOff x="4252351" y="2724196"/>
            <a:chExt cx="3960720" cy="21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352BE1-449C-3543-B797-6D5AC678CDAC}"/>
                    </a:ext>
                  </a:extLst>
                </p14:cNvPr>
                <p14:cNvContentPartPr/>
                <p14:nvPr/>
              </p14:nvContentPartPr>
              <p14:xfrm>
                <a:off x="5068111" y="2998156"/>
                <a:ext cx="1771200" cy="76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352BE1-449C-3543-B797-6D5AC678CD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0471" y="2980156"/>
                  <a:ext cx="180684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238038-EE76-2F48-9DD2-8A48DDA897B2}"/>
                    </a:ext>
                  </a:extLst>
                </p14:cNvPr>
                <p14:cNvContentPartPr/>
                <p14:nvPr/>
              </p14:nvContentPartPr>
              <p14:xfrm>
                <a:off x="5168191" y="3084916"/>
                <a:ext cx="1542240" cy="529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238038-EE76-2F48-9DD2-8A48DDA897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0551" y="3066916"/>
                  <a:ext cx="157788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6A26F9-17EE-1140-9E97-32362EACB91C}"/>
                    </a:ext>
                  </a:extLst>
                </p14:cNvPr>
                <p14:cNvContentPartPr/>
                <p14:nvPr/>
              </p14:nvContentPartPr>
              <p14:xfrm>
                <a:off x="6472831" y="4184356"/>
                <a:ext cx="1473480" cy="66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6A26F9-17EE-1140-9E97-32362EACB9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54831" y="4166716"/>
                  <a:ext cx="150912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1A27DF-BBEC-B242-9F66-3892CCD9C7F1}"/>
                    </a:ext>
                  </a:extLst>
                </p14:cNvPr>
                <p14:cNvContentPartPr/>
                <p14:nvPr/>
              </p14:nvContentPartPr>
              <p14:xfrm>
                <a:off x="6536551" y="4034236"/>
                <a:ext cx="1676520" cy="852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1A27DF-BBEC-B242-9F66-3892CCD9C7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18551" y="4016596"/>
                  <a:ext cx="171216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2A2FF7-E4E5-ED44-BBA4-7B1551EBF4A0}"/>
                    </a:ext>
                  </a:extLst>
                </p14:cNvPr>
                <p14:cNvContentPartPr/>
                <p14:nvPr/>
              </p14:nvContentPartPr>
              <p14:xfrm>
                <a:off x="4252351" y="2724196"/>
                <a:ext cx="2866320" cy="755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2A2FF7-E4E5-ED44-BBA4-7B1551EBF4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34711" y="2706556"/>
                  <a:ext cx="290196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2A7CEC-D3BB-3041-A7BF-BEDA92B4CEE0}"/>
                    </a:ext>
                  </a:extLst>
                </p14:cNvPr>
                <p14:cNvContentPartPr/>
                <p14:nvPr/>
              </p14:nvContentPartPr>
              <p14:xfrm>
                <a:off x="4269631" y="3082396"/>
                <a:ext cx="3438360" cy="1479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2A7CEC-D3BB-3041-A7BF-BEDA92B4CE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51631" y="3064756"/>
                  <a:ext cx="3474000" cy="151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410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49E3A2-F3B4-EB4E-B492-DC3E4EF9D2C0}"/>
              </a:ext>
            </a:extLst>
          </p:cNvPr>
          <p:cNvSpPr txBox="1"/>
          <p:nvPr/>
        </p:nvSpPr>
        <p:spPr>
          <a:xfrm>
            <a:off x="0" y="5392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Client-Side UML Diagram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68D66-2DA1-2843-B85F-DB4DD2C27A7F}"/>
              </a:ext>
            </a:extLst>
          </p:cNvPr>
          <p:cNvSpPr txBox="1"/>
          <p:nvPr/>
        </p:nvSpPr>
        <p:spPr>
          <a:xfrm>
            <a:off x="8356278" y="1758866"/>
            <a:ext cx="12159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ServerController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socket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0D332-5CCD-D847-9F50-B451800864ED}"/>
              </a:ext>
            </a:extLst>
          </p:cNvPr>
          <p:cNvSpPr txBox="1"/>
          <p:nvPr/>
        </p:nvSpPr>
        <p:spPr>
          <a:xfrm>
            <a:off x="8437271" y="3586442"/>
            <a:ext cx="137803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ModelController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Model for serialization and deserialization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BA6C73-5C70-C643-AB32-84183172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19" y="1019946"/>
            <a:ext cx="6763962" cy="670992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6E34879-2117-E941-B9A2-01F4106A32B7}"/>
              </a:ext>
            </a:extLst>
          </p:cNvPr>
          <p:cNvGrpSpPr/>
          <p:nvPr/>
        </p:nvGrpSpPr>
        <p:grpSpPr>
          <a:xfrm>
            <a:off x="1932871" y="3805276"/>
            <a:ext cx="6116040" cy="3480120"/>
            <a:chOff x="1932871" y="3805276"/>
            <a:chExt cx="6116040" cy="34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2B8BFED-C0FC-6844-ABB4-0C7CF0F157B7}"/>
                    </a:ext>
                  </a:extLst>
                </p14:cNvPr>
                <p14:cNvContentPartPr/>
                <p14:nvPr/>
              </p14:nvContentPartPr>
              <p14:xfrm>
                <a:off x="2806591" y="3805276"/>
                <a:ext cx="5242320" cy="3480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2B8BFED-C0FC-6844-ABB4-0C7CF0F157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88591" y="3787276"/>
                  <a:ext cx="5277960" cy="35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7335E23-B0CD-5944-BEB9-BDB4647E430E}"/>
                    </a:ext>
                  </a:extLst>
                </p14:cNvPr>
                <p14:cNvContentPartPr/>
                <p14:nvPr/>
              </p14:nvContentPartPr>
              <p14:xfrm>
                <a:off x="1932871" y="3927676"/>
                <a:ext cx="6016680" cy="3218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7335E23-B0CD-5944-BEB9-BDB4647E43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14871" y="3909676"/>
                  <a:ext cx="6052320" cy="325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8A2FB3-2064-4C46-A482-67283727A3E1}"/>
              </a:ext>
            </a:extLst>
          </p:cNvPr>
          <p:cNvGrpSpPr/>
          <p:nvPr/>
        </p:nvGrpSpPr>
        <p:grpSpPr>
          <a:xfrm>
            <a:off x="5093671" y="2187436"/>
            <a:ext cx="2066760" cy="924480"/>
            <a:chOff x="5093671" y="2187436"/>
            <a:chExt cx="2066760" cy="92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EB52BC-3117-F247-AC7A-8D075E5AAA05}"/>
                    </a:ext>
                  </a:extLst>
                </p14:cNvPr>
                <p14:cNvContentPartPr/>
                <p14:nvPr/>
              </p14:nvContentPartPr>
              <p14:xfrm>
                <a:off x="5093671" y="2187436"/>
                <a:ext cx="1692720" cy="252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EB52BC-3117-F247-AC7A-8D075E5AAA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76031" y="2169436"/>
                  <a:ext cx="1728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55AED2-8822-6E48-9799-4AC3C6CA7F43}"/>
                    </a:ext>
                  </a:extLst>
                </p14:cNvPr>
                <p14:cNvContentPartPr/>
                <p14:nvPr/>
              </p14:nvContentPartPr>
              <p14:xfrm>
                <a:off x="5123551" y="2210116"/>
                <a:ext cx="2036880" cy="901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55AED2-8822-6E48-9799-4AC3C6CA7F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05911" y="2192476"/>
                  <a:ext cx="2072520" cy="93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927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D15D23-84FB-7B47-A525-F24DD7AB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023" y="6244966"/>
            <a:ext cx="3390526" cy="1519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9E3A2-F3B4-EB4E-B492-DC3E4EF9D2C0}"/>
              </a:ext>
            </a:extLst>
          </p:cNvPr>
          <p:cNvSpPr txBox="1"/>
          <p:nvPr/>
        </p:nvSpPr>
        <p:spPr>
          <a:xfrm>
            <a:off x="0" y="5392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Controller Package UML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1E983-FD59-0B4A-860E-43B0186F6A04}"/>
              </a:ext>
            </a:extLst>
          </p:cNvPr>
          <p:cNvSpPr/>
          <p:nvPr/>
        </p:nvSpPr>
        <p:spPr>
          <a:xfrm>
            <a:off x="8412746" y="6448439"/>
            <a:ext cx="807523" cy="1282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B054F-75B7-B34F-B3BD-CB0A078BF228}"/>
              </a:ext>
            </a:extLst>
          </p:cNvPr>
          <p:cNvSpPr txBox="1"/>
          <p:nvPr/>
        </p:nvSpPr>
        <p:spPr>
          <a:xfrm>
            <a:off x="151560" y="6346900"/>
            <a:ext cx="5981764" cy="14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1 Server Controller that is used to communicate with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ClientController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2 Model Controllers, 1 for Inventory and one for Client</a:t>
            </a:r>
          </a:p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1 Database Controller to communicate with database</a:t>
            </a:r>
          </a:p>
          <a:p>
            <a:pPr marL="285729" indent="-285729">
              <a:buFont typeface="Arial" panose="020B0604020202020204" pitchFamily="34" charset="0"/>
              <a:buChar char="•"/>
            </a:pPr>
            <a:endParaRPr lang="en-US" sz="26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9294E0-B0B3-DF44-8A66-190BA63F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841" y="1818167"/>
            <a:ext cx="6562905" cy="3740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AF0E0E-1DCC-6846-9062-5884338045B6}"/>
              </a:ext>
            </a:extLst>
          </p:cNvPr>
          <p:cNvSpPr txBox="1"/>
          <p:nvPr/>
        </p:nvSpPr>
        <p:spPr>
          <a:xfrm>
            <a:off x="633884" y="2407452"/>
            <a:ext cx="12159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ClientController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socket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02DE4D-9987-9C41-8B9B-C48003775BE4}"/>
              </a:ext>
            </a:extLst>
          </p:cNvPr>
          <p:cNvGrpSpPr/>
          <p:nvPr/>
        </p:nvGrpSpPr>
        <p:grpSpPr>
          <a:xfrm>
            <a:off x="3663751" y="3047271"/>
            <a:ext cx="959760" cy="597600"/>
            <a:chOff x="3663751" y="3047271"/>
            <a:chExt cx="95976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B475DCF-6FAF-6847-A1A1-B3467C493BF7}"/>
                    </a:ext>
                  </a:extLst>
                </p14:cNvPr>
                <p14:cNvContentPartPr/>
                <p14:nvPr/>
              </p14:nvContentPartPr>
              <p14:xfrm>
                <a:off x="4228231" y="3047271"/>
                <a:ext cx="395280" cy="201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B475DCF-6FAF-6847-A1A1-B3467C493B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10591" y="3029271"/>
                  <a:ext cx="430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D746BD7-AB52-DB46-810B-9CCC4FEAA41A}"/>
                    </a:ext>
                  </a:extLst>
                </p14:cNvPr>
                <p14:cNvContentPartPr/>
                <p14:nvPr/>
              </p14:nvContentPartPr>
              <p14:xfrm>
                <a:off x="3663751" y="3249951"/>
                <a:ext cx="560880" cy="394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D746BD7-AB52-DB46-810B-9CCC4FEAA4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5751" y="3231951"/>
                  <a:ext cx="59652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3CC084-3E3B-C649-B75E-881985206ED2}"/>
              </a:ext>
            </a:extLst>
          </p:cNvPr>
          <p:cNvGrpSpPr/>
          <p:nvPr/>
        </p:nvGrpSpPr>
        <p:grpSpPr>
          <a:xfrm>
            <a:off x="5620711" y="3032151"/>
            <a:ext cx="927720" cy="560880"/>
            <a:chOff x="5620711" y="3032151"/>
            <a:chExt cx="92772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07BC68-288B-BC46-9B95-CEC69F10C17E}"/>
                    </a:ext>
                  </a:extLst>
                </p14:cNvPr>
                <p14:cNvContentPartPr/>
                <p14:nvPr/>
              </p14:nvContentPartPr>
              <p14:xfrm>
                <a:off x="5620711" y="3032151"/>
                <a:ext cx="219240" cy="12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07BC68-288B-BC46-9B95-CEC69F10C1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03071" y="3014151"/>
                  <a:ext cx="254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D8DD05-A3A4-9F4F-B1D3-B244ABCD4C33}"/>
                    </a:ext>
                  </a:extLst>
                </p14:cNvPr>
                <p14:cNvContentPartPr/>
                <p14:nvPr/>
              </p14:nvContentPartPr>
              <p14:xfrm>
                <a:off x="5836711" y="3128991"/>
                <a:ext cx="711720" cy="46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D8DD05-A3A4-9F4F-B1D3-B244ABCD4C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18711" y="3111351"/>
                  <a:ext cx="747360" cy="49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424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49E3A2-F3B4-EB4E-B492-DC3E4EF9D2C0}"/>
              </a:ext>
            </a:extLst>
          </p:cNvPr>
          <p:cNvSpPr txBox="1"/>
          <p:nvPr/>
        </p:nvSpPr>
        <p:spPr>
          <a:xfrm>
            <a:off x="0" y="5392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Server-Side UML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57710-9176-1C4D-94AF-AD204364AF9C}"/>
              </a:ext>
            </a:extLst>
          </p:cNvPr>
          <p:cNvSpPr txBox="1"/>
          <p:nvPr/>
        </p:nvSpPr>
        <p:spPr>
          <a:xfrm>
            <a:off x="506517" y="1799385"/>
            <a:ext cx="12159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ClientController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D2B250-95F8-A24A-ABA0-9C6FEE3EA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74" y="1089059"/>
            <a:ext cx="6613451" cy="66134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B38973-7D51-CD4B-B905-6CDB869E3F58}"/>
                  </a:ext>
                </a:extLst>
              </p14:cNvPr>
              <p14:cNvContentPartPr/>
              <p14:nvPr/>
            </p14:nvContentPartPr>
            <p14:xfrm>
              <a:off x="5297071" y="2311996"/>
              <a:ext cx="214560" cy="18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B38973-7D51-CD4B-B905-6CDB869E3F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9431" y="2294356"/>
                <a:ext cx="25020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5100D9D-C6CC-E64A-9760-E105DB7628E8}"/>
              </a:ext>
            </a:extLst>
          </p:cNvPr>
          <p:cNvGrpSpPr/>
          <p:nvPr/>
        </p:nvGrpSpPr>
        <p:grpSpPr>
          <a:xfrm>
            <a:off x="6166831" y="2265196"/>
            <a:ext cx="498240" cy="331920"/>
            <a:chOff x="6166831" y="2265196"/>
            <a:chExt cx="49824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D0C5F9A-4116-8842-AB53-DB43F2B8FC0B}"/>
                    </a:ext>
                  </a:extLst>
                </p14:cNvPr>
                <p14:cNvContentPartPr/>
                <p14:nvPr/>
              </p14:nvContentPartPr>
              <p14:xfrm>
                <a:off x="6166831" y="2265196"/>
                <a:ext cx="177480" cy="204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D0C5F9A-4116-8842-AB53-DB43F2B8FC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9191" y="2247196"/>
                  <a:ext cx="213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3D4595-D291-E544-B3BD-34050F488939}"/>
                    </a:ext>
                  </a:extLst>
                </p14:cNvPr>
                <p14:cNvContentPartPr/>
                <p14:nvPr/>
              </p14:nvContentPartPr>
              <p14:xfrm>
                <a:off x="6352951" y="2424676"/>
                <a:ext cx="312120" cy="172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3D4595-D291-E544-B3BD-34050F4889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4951" y="2406676"/>
                  <a:ext cx="34776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BB4B0E-BB97-5F45-B375-769DB580BBA3}"/>
                  </a:ext>
                </a:extLst>
              </p14:cNvPr>
              <p14:cNvContentPartPr/>
              <p14:nvPr/>
            </p14:nvContentPartPr>
            <p14:xfrm>
              <a:off x="5001871" y="2440516"/>
              <a:ext cx="332280" cy="202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BB4B0E-BB97-5F45-B375-769DB580BB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4231" y="2422876"/>
                <a:ext cx="367920" cy="2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28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202</Words>
  <Application>Microsoft Macintosh PowerPoint</Application>
  <PresentationFormat>Custom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ESNF 607 FINAL PROJECT UML DIAGRAMS   Branden Shin (10170759) November 18th,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Branden Shin</dc:creator>
  <cp:lastModifiedBy>Branden Shin</cp:lastModifiedBy>
  <cp:revision>72</cp:revision>
  <dcterms:created xsi:type="dcterms:W3CDTF">2020-11-17T22:00:50Z</dcterms:created>
  <dcterms:modified xsi:type="dcterms:W3CDTF">2020-11-24T00:50:04Z</dcterms:modified>
</cp:coreProperties>
</file>