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7" r:id="rId2"/>
    <p:sldId id="266" r:id="rId3"/>
    <p:sldId id="260" r:id="rId4"/>
    <p:sldId id="261" r:id="rId5"/>
    <p:sldId id="262" r:id="rId6"/>
    <p:sldId id="258" r:id="rId7"/>
    <p:sldId id="263" r:id="rId8"/>
    <p:sldId id="259" r:id="rId9"/>
  </p:sldIdLst>
  <p:sldSz cx="10058400" cy="7772400"/>
  <p:notesSz cx="6858000" cy="9144000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7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5"/>
    <p:restoredTop sz="96208"/>
  </p:normalViewPr>
  <p:slideViewPr>
    <p:cSldViewPr snapToGrid="0" snapToObjects="1">
      <p:cViewPr varScale="1">
        <p:scale>
          <a:sx n="113" d="100"/>
          <a:sy n="113" d="100"/>
        </p:scale>
        <p:origin x="2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82DC0-C87C-1C49-B951-DC4F211C5C64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3A338-2C9F-F74D-A1C5-EAF1CCE496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0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7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338-2C9F-F74D-A1C5-EAF1CCE4965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1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2"/>
            <a:ext cx="8549640" cy="2705947"/>
          </a:xfrm>
        </p:spPr>
        <p:txBody>
          <a:bodyPr anchor="b"/>
          <a:lstStyle>
            <a:lvl1pPr algn="ctr">
              <a:defRPr sz="6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884" indent="0" algn="ctr">
              <a:buNone/>
              <a:defRPr sz="2200"/>
            </a:lvl2pPr>
            <a:lvl3pPr marL="1005768" indent="0" algn="ctr">
              <a:buNone/>
              <a:defRPr sz="1980"/>
            </a:lvl3pPr>
            <a:lvl4pPr marL="1508652" indent="0" algn="ctr">
              <a:buNone/>
              <a:defRPr sz="1760"/>
            </a:lvl4pPr>
            <a:lvl5pPr marL="2011536" indent="0" algn="ctr">
              <a:buNone/>
              <a:defRPr sz="1760"/>
            </a:lvl5pPr>
            <a:lvl6pPr marL="2514420" indent="0" algn="ctr">
              <a:buNone/>
              <a:defRPr sz="1760"/>
            </a:lvl6pPr>
            <a:lvl7pPr marL="3017304" indent="0" algn="ctr">
              <a:buNone/>
              <a:defRPr sz="1760"/>
            </a:lvl7pPr>
            <a:lvl8pPr marL="3520188" indent="0" algn="ctr">
              <a:buNone/>
              <a:defRPr sz="1760"/>
            </a:lvl8pPr>
            <a:lvl9pPr marL="4023072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0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9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6"/>
            <a:ext cx="8675370" cy="3233102"/>
          </a:xfrm>
        </p:spPr>
        <p:txBody>
          <a:bodyPr anchor="b"/>
          <a:lstStyle>
            <a:lvl1pPr>
              <a:defRPr sz="6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4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88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768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65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536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4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304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188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07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6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7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9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884" indent="0">
              <a:buNone/>
              <a:defRPr sz="2200" b="1"/>
            </a:lvl2pPr>
            <a:lvl3pPr marL="1005768" indent="0">
              <a:buNone/>
              <a:defRPr sz="1980" b="1"/>
            </a:lvl3pPr>
            <a:lvl4pPr marL="1508652" indent="0">
              <a:buNone/>
              <a:defRPr sz="1760" b="1"/>
            </a:lvl4pPr>
            <a:lvl5pPr marL="2011536" indent="0">
              <a:buNone/>
              <a:defRPr sz="1760" b="1"/>
            </a:lvl5pPr>
            <a:lvl6pPr marL="2514420" indent="0">
              <a:buNone/>
              <a:defRPr sz="1760" b="1"/>
            </a:lvl6pPr>
            <a:lvl7pPr marL="3017304" indent="0">
              <a:buNone/>
              <a:defRPr sz="1760" b="1"/>
            </a:lvl7pPr>
            <a:lvl8pPr marL="3520188" indent="0">
              <a:buNone/>
              <a:defRPr sz="1760" b="1"/>
            </a:lvl8pPr>
            <a:lvl9pPr marL="4023072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9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884" indent="0">
              <a:buNone/>
              <a:defRPr sz="2200" b="1"/>
            </a:lvl2pPr>
            <a:lvl3pPr marL="1005768" indent="0">
              <a:buNone/>
              <a:defRPr sz="1980" b="1"/>
            </a:lvl3pPr>
            <a:lvl4pPr marL="1508652" indent="0">
              <a:buNone/>
              <a:defRPr sz="1760" b="1"/>
            </a:lvl4pPr>
            <a:lvl5pPr marL="2011536" indent="0">
              <a:buNone/>
              <a:defRPr sz="1760" b="1"/>
            </a:lvl5pPr>
            <a:lvl6pPr marL="2514420" indent="0">
              <a:buNone/>
              <a:defRPr sz="1760" b="1"/>
            </a:lvl6pPr>
            <a:lvl7pPr marL="3017304" indent="0">
              <a:buNone/>
              <a:defRPr sz="1760" b="1"/>
            </a:lvl7pPr>
            <a:lvl8pPr marL="3520188" indent="0">
              <a:buNone/>
              <a:defRPr sz="1760" b="1"/>
            </a:lvl8pPr>
            <a:lvl9pPr marL="4023072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2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6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1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6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884" indent="0">
              <a:buNone/>
              <a:defRPr sz="1540"/>
            </a:lvl2pPr>
            <a:lvl3pPr marL="1005768" indent="0">
              <a:buNone/>
              <a:defRPr sz="1320"/>
            </a:lvl3pPr>
            <a:lvl4pPr marL="1508652" indent="0">
              <a:buNone/>
              <a:defRPr sz="1100"/>
            </a:lvl4pPr>
            <a:lvl5pPr marL="2011536" indent="0">
              <a:buNone/>
              <a:defRPr sz="1100"/>
            </a:lvl5pPr>
            <a:lvl6pPr marL="2514420" indent="0">
              <a:buNone/>
              <a:defRPr sz="1100"/>
            </a:lvl6pPr>
            <a:lvl7pPr marL="3017304" indent="0">
              <a:buNone/>
              <a:defRPr sz="1100"/>
            </a:lvl7pPr>
            <a:lvl8pPr marL="3520188" indent="0">
              <a:buNone/>
              <a:defRPr sz="1100"/>
            </a:lvl8pPr>
            <a:lvl9pPr marL="402307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3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6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1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884" indent="0">
              <a:buNone/>
              <a:defRPr sz="3080"/>
            </a:lvl2pPr>
            <a:lvl3pPr marL="1005768" indent="0">
              <a:buNone/>
              <a:defRPr sz="2640"/>
            </a:lvl3pPr>
            <a:lvl4pPr marL="1508652" indent="0">
              <a:buNone/>
              <a:defRPr sz="2200"/>
            </a:lvl4pPr>
            <a:lvl5pPr marL="2011536" indent="0">
              <a:buNone/>
              <a:defRPr sz="2200"/>
            </a:lvl5pPr>
            <a:lvl6pPr marL="2514420" indent="0">
              <a:buNone/>
              <a:defRPr sz="2200"/>
            </a:lvl6pPr>
            <a:lvl7pPr marL="3017304" indent="0">
              <a:buNone/>
              <a:defRPr sz="2200"/>
            </a:lvl7pPr>
            <a:lvl8pPr marL="3520188" indent="0">
              <a:buNone/>
              <a:defRPr sz="2200"/>
            </a:lvl8pPr>
            <a:lvl9pPr marL="4023072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6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884" indent="0">
              <a:buNone/>
              <a:defRPr sz="1540"/>
            </a:lvl2pPr>
            <a:lvl3pPr marL="1005768" indent="0">
              <a:buNone/>
              <a:defRPr sz="1320"/>
            </a:lvl3pPr>
            <a:lvl4pPr marL="1508652" indent="0">
              <a:buNone/>
              <a:defRPr sz="1100"/>
            </a:lvl4pPr>
            <a:lvl5pPr marL="2011536" indent="0">
              <a:buNone/>
              <a:defRPr sz="1100"/>
            </a:lvl5pPr>
            <a:lvl6pPr marL="2514420" indent="0">
              <a:buNone/>
              <a:defRPr sz="1100"/>
            </a:lvl6pPr>
            <a:lvl7pPr marL="3017304" indent="0">
              <a:buNone/>
              <a:defRPr sz="1100"/>
            </a:lvl7pPr>
            <a:lvl8pPr marL="3520188" indent="0">
              <a:buNone/>
              <a:defRPr sz="1100"/>
            </a:lvl8pPr>
            <a:lvl9pPr marL="402307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E1D5-7075-F440-AF37-F62311AE59AC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E1D5-7075-F440-AF37-F62311AE59AC}" type="datetimeFigureOut">
              <a:rPr lang="en-US" smtClean="0"/>
              <a:t>11/27/20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0DF53-E8F9-6A49-B62B-FAE5293C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768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42" indent="-251442" algn="l" defTabSz="1005768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26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210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094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2978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5862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746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630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514" indent="-251442" algn="l" defTabSz="1005768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884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768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652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536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0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304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188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072" algn="l" defTabSz="1005768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0D49-D39A-634A-8154-8983276A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3486619"/>
            <a:ext cx="8675370" cy="15023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ESNF 607 FINAL PROJECT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Branden Shin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(10170759)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18</a:t>
            </a:r>
            <a:r>
              <a:rPr lang="en-US" sz="2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5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C24329-1FA6-F840-8EDE-B434FC8A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02" y="2269698"/>
            <a:ext cx="9080795" cy="403590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E2C147-C80A-FB4D-B93E-14EBE49AD667}"/>
              </a:ext>
            </a:extLst>
          </p:cNvPr>
          <p:cNvCxnSpPr>
            <a:cxnSpLocks/>
          </p:cNvCxnSpPr>
          <p:nvPr/>
        </p:nvCxnSpPr>
        <p:spPr>
          <a:xfrm>
            <a:off x="4154720" y="3779905"/>
            <a:ext cx="12891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062267-E5EA-794A-BB59-EFA0F8F3DAD3}"/>
              </a:ext>
            </a:extLst>
          </p:cNvPr>
          <p:cNvCxnSpPr>
            <a:cxnSpLocks/>
          </p:cNvCxnSpPr>
          <p:nvPr/>
        </p:nvCxnSpPr>
        <p:spPr>
          <a:xfrm flipH="1">
            <a:off x="2101132" y="3779905"/>
            <a:ext cx="46847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2BCE0-BA51-204C-8049-3CDFD50A23A6}"/>
              </a:ext>
            </a:extLst>
          </p:cNvPr>
          <p:cNvCxnSpPr>
            <a:cxnSpLocks/>
          </p:cNvCxnSpPr>
          <p:nvPr/>
        </p:nvCxnSpPr>
        <p:spPr>
          <a:xfrm>
            <a:off x="6811007" y="4060954"/>
            <a:ext cx="0" cy="48247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CF601B-350B-954C-81B9-640B5AC6A246}"/>
              </a:ext>
            </a:extLst>
          </p:cNvPr>
          <p:cNvCxnSpPr>
            <a:cxnSpLocks/>
          </p:cNvCxnSpPr>
          <p:nvPr/>
        </p:nvCxnSpPr>
        <p:spPr>
          <a:xfrm>
            <a:off x="7185769" y="4643710"/>
            <a:ext cx="46672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A0A9CA-3290-E34F-BC66-A0AE557B56F8}"/>
              </a:ext>
            </a:extLst>
          </p:cNvPr>
          <p:cNvSpPr txBox="1"/>
          <p:nvPr/>
        </p:nvSpPr>
        <p:spPr>
          <a:xfrm>
            <a:off x="0" y="551784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Package Diagram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E5AE26-CEDB-F149-8BA0-C97136052087}"/>
              </a:ext>
            </a:extLst>
          </p:cNvPr>
          <p:cNvCxnSpPr>
            <a:cxnSpLocks/>
          </p:cNvCxnSpPr>
          <p:nvPr/>
        </p:nvCxnSpPr>
        <p:spPr>
          <a:xfrm flipV="1">
            <a:off x="3957819" y="4000068"/>
            <a:ext cx="0" cy="439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15F5F-FDCD-F746-9CCF-7E620DAA58AC}"/>
              </a:ext>
            </a:extLst>
          </p:cNvPr>
          <p:cNvCxnSpPr>
            <a:cxnSpLocks/>
          </p:cNvCxnSpPr>
          <p:nvPr/>
        </p:nvCxnSpPr>
        <p:spPr>
          <a:xfrm>
            <a:off x="2713699" y="5123974"/>
            <a:ext cx="1327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A65B62-203C-254E-93FB-C774BF8572A0}"/>
              </a:ext>
            </a:extLst>
          </p:cNvPr>
          <p:cNvCxnSpPr>
            <a:cxnSpLocks/>
          </p:cNvCxnSpPr>
          <p:nvPr/>
        </p:nvCxnSpPr>
        <p:spPr>
          <a:xfrm>
            <a:off x="6803863" y="4951066"/>
            <a:ext cx="0" cy="44960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6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F6A09C-8025-1143-A433-25B494F0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46" y="6207061"/>
            <a:ext cx="3243989" cy="1434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9E3A2-F3B4-EB4E-B492-DC3E4EF9D2C0}"/>
              </a:ext>
            </a:extLst>
          </p:cNvPr>
          <p:cNvSpPr txBox="1"/>
          <p:nvPr/>
        </p:nvSpPr>
        <p:spPr>
          <a:xfrm>
            <a:off x="0" y="53925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View Package UML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F86EC-FB48-9E45-9188-B44752623E59}"/>
              </a:ext>
            </a:extLst>
          </p:cNvPr>
          <p:cNvSpPr txBox="1"/>
          <p:nvPr/>
        </p:nvSpPr>
        <p:spPr>
          <a:xfrm>
            <a:off x="151560" y="6346901"/>
            <a:ext cx="5981764" cy="98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views for this system: a view for the Inventory Management System, and another view for the Customer Management System</a:t>
            </a:r>
          </a:p>
          <a:p>
            <a:pPr marL="285729" indent="-285729">
              <a:buFont typeface="Arial" panose="020B0604020202020204" pitchFamily="34" charset="0"/>
              <a:buChar char="•"/>
            </a:pPr>
            <a:endParaRPr lang="en-US" sz="26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1E983-FD59-0B4A-860E-43B0186F6A04}"/>
              </a:ext>
            </a:extLst>
          </p:cNvPr>
          <p:cNvSpPr/>
          <p:nvPr/>
        </p:nvSpPr>
        <p:spPr>
          <a:xfrm>
            <a:off x="6822040" y="6549795"/>
            <a:ext cx="520385" cy="354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A9A70-A80D-AE4B-86CB-39BF6B9F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97" y="1949644"/>
            <a:ext cx="2771605" cy="33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9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BE2C20-6C14-C745-8D75-9CDAB37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46" y="6207061"/>
            <a:ext cx="3243989" cy="1434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9E3A2-F3B4-EB4E-B492-DC3E4EF9D2C0}"/>
              </a:ext>
            </a:extLst>
          </p:cNvPr>
          <p:cNvSpPr txBox="1"/>
          <p:nvPr/>
        </p:nvSpPr>
        <p:spPr>
          <a:xfrm>
            <a:off x="0" y="53925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Controller Package UML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1E983-FD59-0B4A-860E-43B0186F6A04}"/>
              </a:ext>
            </a:extLst>
          </p:cNvPr>
          <p:cNvSpPr/>
          <p:nvPr/>
        </p:nvSpPr>
        <p:spPr>
          <a:xfrm>
            <a:off x="7505004" y="6400180"/>
            <a:ext cx="624789" cy="823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C3083-6B9D-BB4D-A11F-1B1DD6188F7E}"/>
              </a:ext>
            </a:extLst>
          </p:cNvPr>
          <p:cNvSpPr txBox="1"/>
          <p:nvPr/>
        </p:nvSpPr>
        <p:spPr>
          <a:xfrm>
            <a:off x="151560" y="6346900"/>
            <a:ext cx="5981764" cy="123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1 Client Controller that is used to communicate with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ServerController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2 View Controllers, one for each view</a:t>
            </a:r>
          </a:p>
          <a:p>
            <a:pPr marL="285729" indent="-285729">
              <a:buFont typeface="Arial" panose="020B0604020202020204" pitchFamily="34" charset="0"/>
              <a:buChar char="•"/>
            </a:pPr>
            <a:endParaRPr lang="en-US" sz="26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990D5-4B55-C74A-A093-C7E605927E68}"/>
              </a:ext>
            </a:extLst>
          </p:cNvPr>
          <p:cNvSpPr txBox="1"/>
          <p:nvPr/>
        </p:nvSpPr>
        <p:spPr>
          <a:xfrm>
            <a:off x="8297913" y="3133342"/>
            <a:ext cx="12159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ServerController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socket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DC35B4-E072-2945-BB50-B8EC5B82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605" y="2027886"/>
            <a:ext cx="5871366" cy="333740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579684-9A30-A84A-9983-C5FBDABF3991}"/>
              </a:ext>
            </a:extLst>
          </p:cNvPr>
          <p:cNvCxnSpPr>
            <a:cxnSpLocks/>
          </p:cNvCxnSpPr>
          <p:nvPr/>
        </p:nvCxnSpPr>
        <p:spPr>
          <a:xfrm>
            <a:off x="7832868" y="3886200"/>
            <a:ext cx="12891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0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49E3A2-F3B4-EB4E-B492-DC3E4EF9D2C0}"/>
              </a:ext>
            </a:extLst>
          </p:cNvPr>
          <p:cNvSpPr txBox="1"/>
          <p:nvPr/>
        </p:nvSpPr>
        <p:spPr>
          <a:xfrm>
            <a:off x="0" y="53925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Client-Side UML Diagram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68D66-2DA1-2843-B85F-DB4DD2C27A7F}"/>
              </a:ext>
            </a:extLst>
          </p:cNvPr>
          <p:cNvSpPr txBox="1"/>
          <p:nvPr/>
        </p:nvSpPr>
        <p:spPr>
          <a:xfrm>
            <a:off x="8491645" y="3115055"/>
            <a:ext cx="12159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ServerController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socket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7342CB-DFDE-204A-8E41-16755CCE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80" y="1854192"/>
            <a:ext cx="8002165" cy="36083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B73C71-E9EF-A54F-BEE0-911AA18FB25A}"/>
              </a:ext>
            </a:extLst>
          </p:cNvPr>
          <p:cNvCxnSpPr>
            <a:cxnSpLocks/>
          </p:cNvCxnSpPr>
          <p:nvPr/>
        </p:nvCxnSpPr>
        <p:spPr>
          <a:xfrm>
            <a:off x="7986981" y="3909317"/>
            <a:ext cx="128915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49CCD48-E9B9-5D4F-9604-8C382B4C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46" y="6207061"/>
            <a:ext cx="3243989" cy="14344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43922D-71E4-DF46-983C-8F7151BC4442}"/>
              </a:ext>
            </a:extLst>
          </p:cNvPr>
          <p:cNvSpPr/>
          <p:nvPr/>
        </p:nvSpPr>
        <p:spPr>
          <a:xfrm>
            <a:off x="6739846" y="6207061"/>
            <a:ext cx="1458932" cy="1016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0" dirty="0"/>
          </a:p>
        </p:txBody>
      </p:sp>
    </p:spTree>
    <p:extLst>
      <p:ext uri="{BB962C8B-B14F-4D97-AF65-F5344CB8AC3E}">
        <p14:creationId xmlns:p14="http://schemas.microsoft.com/office/powerpoint/2010/main" val="71927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EC0772-C060-094A-8A3C-211B5BEB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46" y="6207061"/>
            <a:ext cx="3243989" cy="1434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9E3A2-F3B4-EB4E-B492-DC3E4EF9D2C0}"/>
              </a:ext>
            </a:extLst>
          </p:cNvPr>
          <p:cNvSpPr txBox="1"/>
          <p:nvPr/>
        </p:nvSpPr>
        <p:spPr>
          <a:xfrm>
            <a:off x="0" y="53925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Package UML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BB3F2-4685-5E49-AB88-CBFED302498C}"/>
              </a:ext>
            </a:extLst>
          </p:cNvPr>
          <p:cNvSpPr txBox="1"/>
          <p:nvPr/>
        </p:nvSpPr>
        <p:spPr>
          <a:xfrm>
            <a:off x="151560" y="6346901"/>
            <a:ext cx="5981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UML diagram is the same for both the Client-Side and Server-Side Model Packages </a:t>
            </a:r>
          </a:p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UML diagram does not show relationship between the model and 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CAC6C4-678E-DF44-A0BC-3C5A0A345B48}"/>
              </a:ext>
            </a:extLst>
          </p:cNvPr>
          <p:cNvSpPr/>
          <p:nvPr/>
        </p:nvSpPr>
        <p:spPr>
          <a:xfrm>
            <a:off x="9288450" y="6830947"/>
            <a:ext cx="618390" cy="662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9631A3-3736-6D48-8EE4-39E819B3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3" y="1698090"/>
            <a:ext cx="2552700" cy="32131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DBD6B1-248A-2B43-B816-818AE572C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490" y="1415544"/>
            <a:ext cx="7726333" cy="44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8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7427A2-864F-6E46-8B7A-60285DB1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46" y="6207061"/>
            <a:ext cx="3243989" cy="1434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9E3A2-F3B4-EB4E-B492-DC3E4EF9D2C0}"/>
              </a:ext>
            </a:extLst>
          </p:cNvPr>
          <p:cNvSpPr txBox="1"/>
          <p:nvPr/>
        </p:nvSpPr>
        <p:spPr>
          <a:xfrm>
            <a:off x="0" y="53925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Controller Package UML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1E983-FD59-0B4A-860E-43B0186F6A04}"/>
              </a:ext>
            </a:extLst>
          </p:cNvPr>
          <p:cNvSpPr/>
          <p:nvPr/>
        </p:nvSpPr>
        <p:spPr>
          <a:xfrm>
            <a:off x="8412747" y="6448439"/>
            <a:ext cx="751802" cy="1092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B054F-75B7-B34F-B3BD-CB0A078BF228}"/>
              </a:ext>
            </a:extLst>
          </p:cNvPr>
          <p:cNvSpPr txBox="1"/>
          <p:nvPr/>
        </p:nvSpPr>
        <p:spPr>
          <a:xfrm>
            <a:off x="151560" y="6346900"/>
            <a:ext cx="5981764" cy="14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1 Server Controller that is used to communicate with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ClientController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2 Model Controllers, 1 for Inventory and one for Client</a:t>
            </a:r>
          </a:p>
          <a:p>
            <a:pPr marL="285729" indent="-285729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1 Database Controller to communicate with database</a:t>
            </a:r>
          </a:p>
          <a:p>
            <a:pPr marL="285729" indent="-285729">
              <a:buFont typeface="Arial" panose="020B0604020202020204" pitchFamily="34" charset="0"/>
              <a:buChar char="•"/>
            </a:pPr>
            <a:endParaRPr lang="en-US" sz="26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F0E0E-1DCC-6846-9062-5884338045B6}"/>
              </a:ext>
            </a:extLst>
          </p:cNvPr>
          <p:cNvSpPr txBox="1"/>
          <p:nvPr/>
        </p:nvSpPr>
        <p:spPr>
          <a:xfrm>
            <a:off x="633884" y="2538187"/>
            <a:ext cx="12159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ClientController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socket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A8D04-DAAD-8C44-9B11-A1D2C7A4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401" y="1900116"/>
            <a:ext cx="6245059" cy="35760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D7C62-B8C8-0C4C-A20E-25B2F95AF1C3}"/>
              </a:ext>
            </a:extLst>
          </p:cNvPr>
          <p:cNvCxnSpPr>
            <a:cxnSpLocks/>
          </p:cNvCxnSpPr>
          <p:nvPr/>
        </p:nvCxnSpPr>
        <p:spPr>
          <a:xfrm>
            <a:off x="1849841" y="2861353"/>
            <a:ext cx="28029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4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DB0260-49A6-854D-B92F-B1DA7CBC2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46" y="6207061"/>
            <a:ext cx="3243989" cy="1434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49E3A2-F3B4-EB4E-B492-DC3E4EF9D2C0}"/>
              </a:ext>
            </a:extLst>
          </p:cNvPr>
          <p:cNvSpPr txBox="1"/>
          <p:nvPr/>
        </p:nvSpPr>
        <p:spPr>
          <a:xfrm>
            <a:off x="0" y="53925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Server-Side UML Diagram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57710-9176-1C4D-94AF-AD204364AF9C}"/>
              </a:ext>
            </a:extLst>
          </p:cNvPr>
          <p:cNvSpPr txBox="1"/>
          <p:nvPr/>
        </p:nvSpPr>
        <p:spPr>
          <a:xfrm>
            <a:off x="188018" y="1881579"/>
            <a:ext cx="12159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ClientController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socket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1D5F9E-FDF3-F846-9618-AF61D58F1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975" y="1144672"/>
            <a:ext cx="6487886" cy="65506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DA4ED6-3C88-A044-A0E5-F6E79E50BF6D}"/>
              </a:ext>
            </a:extLst>
          </p:cNvPr>
          <p:cNvSpPr/>
          <p:nvPr/>
        </p:nvSpPr>
        <p:spPr>
          <a:xfrm>
            <a:off x="8363164" y="6207060"/>
            <a:ext cx="1620671" cy="1434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30" dirty="0"/>
          </a:p>
        </p:txBody>
      </p:sp>
    </p:spTree>
    <p:extLst>
      <p:ext uri="{BB962C8B-B14F-4D97-AF65-F5344CB8AC3E}">
        <p14:creationId xmlns:p14="http://schemas.microsoft.com/office/powerpoint/2010/main" val="279528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</TotalTime>
  <Words>178</Words>
  <Application>Microsoft Macintosh PowerPoint</Application>
  <PresentationFormat>Custom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ESNF 607 FINAL PROJECT UML DIAGRAMS   Branden Shin (10170759) November 18th,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Branden Shin</dc:creator>
  <cp:lastModifiedBy>Branden Shin</cp:lastModifiedBy>
  <cp:revision>74</cp:revision>
  <dcterms:created xsi:type="dcterms:W3CDTF">2020-11-17T22:00:50Z</dcterms:created>
  <dcterms:modified xsi:type="dcterms:W3CDTF">2020-11-27T18:34:31Z</dcterms:modified>
</cp:coreProperties>
</file>