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A1B2D29-0FAF-4F77-85E7-55C6AFB9AC7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F66BEB-B859-457D-9B2C-E53C9BE1B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232" y="928670"/>
            <a:ext cx="6172200" cy="20535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Charity management system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14678" y="4714884"/>
            <a:ext cx="6172200" cy="1371600"/>
          </a:xfrm>
        </p:spPr>
        <p:txBody>
          <a:bodyPr/>
          <a:lstStyle/>
          <a:p>
            <a:r>
              <a:rPr lang="en-US" dirty="0" smtClean="0"/>
              <a:t>Name:- </a:t>
            </a:r>
            <a:r>
              <a:rPr lang="en-US" dirty="0" err="1" smtClean="0"/>
              <a:t>Shweta</a:t>
            </a:r>
            <a:r>
              <a:rPr lang="en-US" dirty="0" smtClean="0"/>
              <a:t> </a:t>
            </a:r>
            <a:r>
              <a:rPr lang="en-US" dirty="0" err="1" smtClean="0"/>
              <a:t>Bhosale</a:t>
            </a:r>
            <a:endParaRPr lang="en-US" dirty="0" smtClean="0"/>
          </a:p>
          <a:p>
            <a:r>
              <a:rPr lang="en-US" dirty="0" smtClean="0"/>
              <a:t>Project:- MYSQL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7" name="Content Placeholder 6" descr="ER2.drawi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199" y="1571612"/>
            <a:ext cx="7686701" cy="485778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DIAGRAM</a:t>
            </a:r>
            <a:endParaRPr lang="en-US" dirty="0"/>
          </a:p>
        </p:txBody>
      </p:sp>
      <p:pic>
        <p:nvPicPr>
          <p:cNvPr id="4" name="Content Placeholder 3" descr="DFD.drawi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1" y="1857364"/>
            <a:ext cx="7808117" cy="450059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 ADMIN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68"/>
            <a:ext cx="7062993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 CHARITY_EMP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31576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 DONATION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496"/>
            <a:ext cx="6978470" cy="248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 DONATOR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752493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 NEEDY_PEOPLE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685391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500306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129</TotalTime>
  <Words>26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Charity management system</vt:lpstr>
      <vt:lpstr>ER DIAGRAM</vt:lpstr>
      <vt:lpstr>DFD DIAGRAM</vt:lpstr>
      <vt:lpstr>DESC ADMIN</vt:lpstr>
      <vt:lpstr>DESC CHARITY_EMP</vt:lpstr>
      <vt:lpstr>DESC DONATION</vt:lpstr>
      <vt:lpstr>DESC DONATOR</vt:lpstr>
      <vt:lpstr>DESC NEEDY_PEOPLE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Charity management system</dc:title>
  <dc:creator>Shweta</dc:creator>
  <cp:lastModifiedBy>Shweta</cp:lastModifiedBy>
  <cp:revision>14</cp:revision>
  <dcterms:created xsi:type="dcterms:W3CDTF">2021-10-21T03:26:56Z</dcterms:created>
  <dcterms:modified xsi:type="dcterms:W3CDTF">2021-10-21T05:37:28Z</dcterms:modified>
</cp:coreProperties>
</file>