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24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31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78" y="2017643"/>
            <a:ext cx="7471474" cy="3796748"/>
          </a:xfrm>
        </p:spPr>
        <p:txBody>
          <a:bodyPr/>
          <a:lstStyle/>
          <a:p>
            <a:r>
              <a:rPr dirty="0"/>
              <a:t>STUDENT NAME: </a:t>
            </a:r>
            <a:r>
              <a:rPr lang="en-US" dirty="0"/>
              <a:t>SHYAM SUNDHAR .B</a:t>
            </a:r>
            <a:endParaRPr dirty="0"/>
          </a:p>
          <a:p>
            <a:r>
              <a:rPr dirty="0"/>
              <a:t>REGISTER NO AND NMID:</a:t>
            </a:r>
            <a:r>
              <a:rPr lang="en-US" dirty="0"/>
              <a:t>222403601 &amp; BE3882B09E07952B4184905205706E74</a:t>
            </a:r>
            <a:endParaRPr dirty="0"/>
          </a:p>
          <a:p>
            <a:r>
              <a:rPr dirty="0"/>
              <a:t>DEPARTMENT: </a:t>
            </a:r>
            <a:r>
              <a:rPr lang="en-US" dirty="0"/>
              <a:t>BSC COMPUTER SCIENCE WITH AI</a:t>
            </a:r>
            <a:endParaRPr dirty="0"/>
          </a:p>
          <a:p>
            <a:r>
              <a:rPr dirty="0"/>
              <a:t>COLLEGE</a:t>
            </a:r>
            <a:r>
              <a:rPr lang="en-US" dirty="0"/>
              <a:t>:SRIDEVI ARTS AND SCIENCE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Catch the Ball is a fun and educational game project.</a:t>
            </a:r>
          </a:p>
          <a:p>
            <a:r>
              <a:t>• It strengthens JavaScript and DOM manipulation skills.</a:t>
            </a:r>
          </a:p>
          <a:p>
            <a:r>
              <a:t>• Demonstrates the integration of HTML, CSS, and JavaScript.</a:t>
            </a:r>
          </a:p>
          <a:p>
            <a:r>
              <a:t>• A beginner-friendly project for understanding game development concepts.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https://github.com/bshyamsundar24910bscai-design/Shyamsundhar_222403601.git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CATCH THE BALL GAME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Game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create a simple and engaging browser-based game.</a:t>
            </a:r>
          </a:p>
          <a:p>
            <a:r>
              <a:t>Players should be able to click on a moving ball to increase their score.</a:t>
            </a:r>
          </a:p>
          <a:p>
            <a:r>
              <a:t>The project demonstrates the basics of web development and JavaScript game logic.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Catch the Ball is a mini-game built using HTML, CSS, and JavaScript.</a:t>
            </a:r>
          </a:p>
          <a:p>
            <a:r>
              <a:t>The game displays a red ball inside a box, which moves randomly.</a:t>
            </a:r>
          </a:p>
          <a:p>
            <a:r>
              <a:t>When the player clicks on the ball, the score increases by one.</a:t>
            </a:r>
          </a:p>
          <a:p>
            <a:r>
              <a:t>The objective is to catch as many balls as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learning web development.</a:t>
            </a:r>
          </a:p>
          <a:p>
            <a:r>
              <a:t>• Beginners in JavaScript programming.</a:t>
            </a:r>
          </a:p>
          <a:p>
            <a:r>
              <a:t>• People interested in simple interactive games.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→ Game Structure</a:t>
            </a:r>
          </a:p>
          <a:p>
            <a:r>
              <a:t>• CSS → Game Styling</a:t>
            </a:r>
          </a:p>
          <a:p>
            <a:r>
              <a:t>• JavaScript → Game Logic and Event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white box defines the play area.</a:t>
            </a:r>
          </a:p>
          <a:p>
            <a:r>
              <a:t>• A red ball appears randomly within the box.</a:t>
            </a:r>
          </a:p>
          <a:p>
            <a:r>
              <a:t>• Score is displayed below the play area.</a:t>
            </a:r>
          </a:p>
          <a:p>
            <a:r>
              <a:t>• Simple and user-friendly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clicking mechanism.</a:t>
            </a:r>
          </a:p>
          <a:p>
            <a:r>
              <a:t>• Score increases on each successful click.</a:t>
            </a:r>
          </a:p>
          <a:p>
            <a:r>
              <a:t>• Random ball movement after every click.</a:t>
            </a:r>
          </a:p>
          <a:p>
            <a:r>
              <a:t>• Real-time score updates.</a:t>
            </a:r>
          </a:p>
          <a:p>
            <a:r>
              <a:t>• Lightweight and runs in any browser.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</TotalTime>
  <Words>357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STUDENT DETAILS</vt:lpstr>
      <vt:lpstr>PROJECT TITLE</vt:lpstr>
      <vt:lpstr>AGENDA</vt:lpstr>
      <vt:lpstr>PROBLEM STATEMENT</vt:lpstr>
      <vt:lpstr>PROJECT OVERVIEW</vt:lpstr>
      <vt:lpstr>WHO ARE THE END USERS?</vt:lpstr>
      <vt:lpstr>TOOLS AND TECHNOLOGIES</vt:lpstr>
      <vt:lpstr>GAME DESIGN AND LAYOUT</vt:lpstr>
      <vt:lpstr>FEATURES AND FUNCTIONALITY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bsc second</dc:creator>
  <cp:keywords/>
  <dc:description>generated using python-pptx</dc:description>
  <cp:lastModifiedBy>bsc second</cp:lastModifiedBy>
  <cp:revision>8</cp:revision>
  <dcterms:created xsi:type="dcterms:W3CDTF">2013-01-27T09:14:16Z</dcterms:created>
  <dcterms:modified xsi:type="dcterms:W3CDTF">2025-09-10T08:27:03Z</dcterms:modified>
  <cp:category/>
</cp:coreProperties>
</file>