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2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3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15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6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7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8.xml" ContentType="application/vnd.openxmlformats-officedocument.theme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19.xml" ContentType="application/vnd.openxmlformats-officedocument.theme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0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21.xml" ContentType="application/vnd.openxmlformats-officedocument.theme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22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theme/theme23.xml" ContentType="application/vnd.openxmlformats-officedocument.theme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theme/theme24.xml" ContentType="application/vnd.openxmlformats-officedocument.theme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25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26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theme/theme27.xml" ContentType="application/vnd.openxmlformats-officedocument.theme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theme/theme28.xml" ContentType="application/vnd.openxmlformats-officedocument.theme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theme/theme29.xml" ContentType="application/vnd.openxmlformats-officedocument.theme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theme/theme30.xml" ContentType="application/vnd.openxmlformats-officedocument.theme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theme/theme31.xml" ContentType="application/vnd.openxmlformats-officedocument.theme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theme/theme32.xml" ContentType="application/vnd.openxmlformats-officedocument.theme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theme/theme33.xml" ContentType="application/vnd.openxmlformats-officedocument.theme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theme/theme34.xml" ContentType="application/vnd.openxmlformats-officedocument.theme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theme/theme35.xml" ContentType="application/vnd.openxmlformats-officedocument.theme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theme/theme36.xml" ContentType="application/vnd.openxmlformats-officedocument.theme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theme/theme37.xml" ContentType="application/vnd.openxmlformats-officedocument.theme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800" r:id="rId2"/>
    <p:sldMasterId id="2147483883" r:id="rId3"/>
    <p:sldMasterId id="2147483895" r:id="rId4"/>
    <p:sldMasterId id="2147483907" r:id="rId5"/>
    <p:sldMasterId id="2147483919" r:id="rId6"/>
    <p:sldMasterId id="2147485197" r:id="rId7"/>
    <p:sldMasterId id="2147485222" r:id="rId8"/>
    <p:sldMasterId id="2147485234" r:id="rId9"/>
    <p:sldMasterId id="2147485247" r:id="rId10"/>
    <p:sldMasterId id="2147485259" r:id="rId11"/>
    <p:sldMasterId id="2147485569" r:id="rId12"/>
    <p:sldMasterId id="2147485595" r:id="rId13"/>
    <p:sldMasterId id="2147485609" r:id="rId14"/>
    <p:sldMasterId id="2147485623" r:id="rId15"/>
    <p:sldMasterId id="2147485637" r:id="rId16"/>
    <p:sldMasterId id="2147485651" r:id="rId17"/>
    <p:sldMasterId id="2147485679" r:id="rId18"/>
    <p:sldMasterId id="2147485703" r:id="rId19"/>
    <p:sldMasterId id="2147485728" r:id="rId20"/>
    <p:sldMasterId id="2147485740" r:id="rId21"/>
    <p:sldMasterId id="2147485752" r:id="rId22"/>
    <p:sldMasterId id="2147485764" r:id="rId23"/>
    <p:sldMasterId id="2147485812" r:id="rId24"/>
    <p:sldMasterId id="2147485860" r:id="rId25"/>
    <p:sldMasterId id="2147485872" r:id="rId26"/>
    <p:sldMasterId id="2147485884" r:id="rId27"/>
    <p:sldMasterId id="2147485920" r:id="rId28"/>
    <p:sldMasterId id="2147485934" r:id="rId29"/>
    <p:sldMasterId id="2147485973" r:id="rId30"/>
    <p:sldMasterId id="2147486018" r:id="rId31"/>
    <p:sldMasterId id="2147486042" r:id="rId32"/>
    <p:sldMasterId id="2147486074" r:id="rId33"/>
    <p:sldMasterId id="2147486098" r:id="rId34"/>
    <p:sldMasterId id="2147486109" r:id="rId35"/>
    <p:sldMasterId id="2147486121" r:id="rId36"/>
    <p:sldMasterId id="2147486133" r:id="rId37"/>
    <p:sldMasterId id="2147486145" r:id="rId38"/>
  </p:sldMasterIdLst>
  <p:notesMasterIdLst>
    <p:notesMasterId r:id="rId65"/>
  </p:notesMasterIdLst>
  <p:handoutMasterIdLst>
    <p:handoutMasterId r:id="rId66"/>
  </p:handoutMasterIdLst>
  <p:sldIdLst>
    <p:sldId id="749" r:id="rId39"/>
    <p:sldId id="772" r:id="rId40"/>
    <p:sldId id="773" r:id="rId41"/>
    <p:sldId id="774" r:id="rId42"/>
    <p:sldId id="775" r:id="rId43"/>
    <p:sldId id="776" r:id="rId44"/>
    <p:sldId id="777" r:id="rId45"/>
    <p:sldId id="778" r:id="rId46"/>
    <p:sldId id="779" r:id="rId47"/>
    <p:sldId id="771" r:id="rId48"/>
    <p:sldId id="765" r:id="rId49"/>
    <p:sldId id="766" r:id="rId50"/>
    <p:sldId id="767" r:id="rId51"/>
    <p:sldId id="768" r:id="rId52"/>
    <p:sldId id="769" r:id="rId53"/>
    <p:sldId id="770" r:id="rId54"/>
    <p:sldId id="734" r:id="rId55"/>
    <p:sldId id="735" r:id="rId56"/>
    <p:sldId id="736" r:id="rId57"/>
    <p:sldId id="737" r:id="rId58"/>
    <p:sldId id="738" r:id="rId59"/>
    <p:sldId id="739" r:id="rId60"/>
    <p:sldId id="740" r:id="rId61"/>
    <p:sldId id="741" r:id="rId62"/>
    <p:sldId id="742" r:id="rId63"/>
    <p:sldId id="743" r:id="rId64"/>
  </p:sldIdLst>
  <p:sldSz cx="10693400" cy="7561263"/>
  <p:notesSz cx="10234613" cy="70993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rgbClr val="000000"/>
        </a:solidFill>
        <a:latin typeface="ZHW Officina sans book" pitchFamily="34" charset="0"/>
        <a:ea typeface="+mn-ea"/>
        <a:cs typeface="+mn-cs"/>
      </a:defRPr>
    </a:lvl1pPr>
    <a:lvl2pPr marL="445815" indent="1588" algn="l" rtl="0" eaLnBrk="0" fontAlgn="base" hangingPunct="0">
      <a:spcBef>
        <a:spcPct val="0"/>
      </a:spcBef>
      <a:spcAft>
        <a:spcPct val="0"/>
      </a:spcAft>
      <a:defRPr sz="2700" kern="1200">
        <a:solidFill>
          <a:srgbClr val="000000"/>
        </a:solidFill>
        <a:latin typeface="ZHW Officina sans book" pitchFamily="34" charset="0"/>
        <a:ea typeface="+mn-ea"/>
        <a:cs typeface="+mn-cs"/>
      </a:defRPr>
    </a:lvl2pPr>
    <a:lvl3pPr marL="891656" indent="3175" algn="l" rtl="0" eaLnBrk="0" fontAlgn="base" hangingPunct="0">
      <a:spcBef>
        <a:spcPct val="0"/>
      </a:spcBef>
      <a:spcAft>
        <a:spcPct val="0"/>
      </a:spcAft>
      <a:defRPr sz="2700" kern="1200">
        <a:solidFill>
          <a:srgbClr val="000000"/>
        </a:solidFill>
        <a:latin typeface="ZHW Officina sans book" pitchFamily="34" charset="0"/>
        <a:ea typeface="+mn-ea"/>
        <a:cs typeface="+mn-cs"/>
      </a:defRPr>
    </a:lvl3pPr>
    <a:lvl4pPr marL="1339044" indent="3175" algn="l" rtl="0" eaLnBrk="0" fontAlgn="base" hangingPunct="0">
      <a:spcBef>
        <a:spcPct val="0"/>
      </a:spcBef>
      <a:spcAft>
        <a:spcPct val="0"/>
      </a:spcAft>
      <a:defRPr sz="2700" kern="1200">
        <a:solidFill>
          <a:srgbClr val="000000"/>
        </a:solidFill>
        <a:latin typeface="ZHW Officina sans book" pitchFamily="34" charset="0"/>
        <a:ea typeface="+mn-ea"/>
        <a:cs typeface="+mn-cs"/>
      </a:defRPr>
    </a:lvl4pPr>
    <a:lvl5pPr marL="1784873" indent="4757" algn="l" rtl="0" eaLnBrk="0" fontAlgn="base" hangingPunct="0">
      <a:spcBef>
        <a:spcPct val="0"/>
      </a:spcBef>
      <a:spcAft>
        <a:spcPct val="0"/>
      </a:spcAft>
      <a:defRPr sz="2700" kern="1200">
        <a:solidFill>
          <a:srgbClr val="000000"/>
        </a:solidFill>
        <a:latin typeface="ZHW Officina sans book" pitchFamily="34" charset="0"/>
        <a:ea typeface="+mn-ea"/>
        <a:cs typeface="+mn-cs"/>
      </a:defRPr>
    </a:lvl5pPr>
    <a:lvl6pPr marL="2236920" algn="l" defTabSz="894755" rtl="0" eaLnBrk="1" latinLnBrk="0" hangingPunct="1">
      <a:defRPr sz="2700" kern="1200">
        <a:solidFill>
          <a:srgbClr val="000000"/>
        </a:solidFill>
        <a:latin typeface="ZHW Officina sans book" pitchFamily="34" charset="0"/>
        <a:ea typeface="+mn-ea"/>
        <a:cs typeface="+mn-cs"/>
      </a:defRPr>
    </a:lvl6pPr>
    <a:lvl7pPr marL="2684304" algn="l" defTabSz="894755" rtl="0" eaLnBrk="1" latinLnBrk="0" hangingPunct="1">
      <a:defRPr sz="2700" kern="1200">
        <a:solidFill>
          <a:srgbClr val="000000"/>
        </a:solidFill>
        <a:latin typeface="ZHW Officina sans book" pitchFamily="34" charset="0"/>
        <a:ea typeface="+mn-ea"/>
        <a:cs typeface="+mn-cs"/>
      </a:defRPr>
    </a:lvl7pPr>
    <a:lvl8pPr marL="3131686" algn="l" defTabSz="894755" rtl="0" eaLnBrk="1" latinLnBrk="0" hangingPunct="1">
      <a:defRPr sz="2700" kern="1200">
        <a:solidFill>
          <a:srgbClr val="000000"/>
        </a:solidFill>
        <a:latin typeface="ZHW Officina sans book" pitchFamily="34" charset="0"/>
        <a:ea typeface="+mn-ea"/>
        <a:cs typeface="+mn-cs"/>
      </a:defRPr>
    </a:lvl8pPr>
    <a:lvl9pPr marL="3579069" algn="l" defTabSz="894755" rtl="0" eaLnBrk="1" latinLnBrk="0" hangingPunct="1">
      <a:defRPr sz="2700" kern="1200">
        <a:solidFill>
          <a:srgbClr val="000000"/>
        </a:solidFill>
        <a:latin typeface="ZHW Officina sans boo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0E7A"/>
    <a:srgbClr val="FCD0E7"/>
    <a:srgbClr val="FBD1E7"/>
    <a:srgbClr val="000000"/>
    <a:srgbClr val="0000CC"/>
    <a:srgbClr val="008000"/>
    <a:srgbClr val="000099"/>
    <a:srgbClr val="33CCFF"/>
    <a:srgbClr val="0066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413" autoAdjust="0"/>
    <p:restoredTop sz="90883" autoAdjust="0"/>
  </p:normalViewPr>
  <p:slideViewPr>
    <p:cSldViewPr>
      <p:cViewPr varScale="1">
        <p:scale>
          <a:sx n="75" d="100"/>
          <a:sy n="75" d="100"/>
        </p:scale>
        <p:origin x="1837" y="24"/>
      </p:cViewPr>
      <p:guideLst>
        <p:guide orient="horz" pos="2382"/>
        <p:guide pos="3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4" d="100"/>
        <a:sy n="174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108"/>
      </p:cViewPr>
      <p:guideLst>
        <p:guide orient="horz" pos="2236"/>
        <p:guide pos="32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4.xml"/><Relationship Id="rId47" Type="http://schemas.openxmlformats.org/officeDocument/2006/relationships/slide" Target="slides/slide9.xml"/><Relationship Id="rId50" Type="http://schemas.openxmlformats.org/officeDocument/2006/relationships/slide" Target="slides/slide12.xml"/><Relationship Id="rId55" Type="http://schemas.openxmlformats.org/officeDocument/2006/relationships/slide" Target="slides/slide17.xml"/><Relationship Id="rId63" Type="http://schemas.openxmlformats.org/officeDocument/2006/relationships/slide" Target="slides/slide25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2.xml"/><Relationship Id="rId45" Type="http://schemas.openxmlformats.org/officeDocument/2006/relationships/slide" Target="slides/slide7.xml"/><Relationship Id="rId53" Type="http://schemas.openxmlformats.org/officeDocument/2006/relationships/slide" Target="slides/slide15.xml"/><Relationship Id="rId58" Type="http://schemas.openxmlformats.org/officeDocument/2006/relationships/slide" Target="slides/slide20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1.xml"/><Relationship Id="rId57" Type="http://schemas.openxmlformats.org/officeDocument/2006/relationships/slide" Target="slides/slide19.xml"/><Relationship Id="rId61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6.xml"/><Relationship Id="rId52" Type="http://schemas.openxmlformats.org/officeDocument/2006/relationships/slide" Target="slides/slide14.xml"/><Relationship Id="rId60" Type="http://schemas.openxmlformats.org/officeDocument/2006/relationships/slide" Target="slides/slide22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5.xml"/><Relationship Id="rId48" Type="http://schemas.openxmlformats.org/officeDocument/2006/relationships/slide" Target="slides/slide10.xml"/><Relationship Id="rId56" Type="http://schemas.openxmlformats.org/officeDocument/2006/relationships/slide" Target="slides/slide18.xml"/><Relationship Id="rId64" Type="http://schemas.openxmlformats.org/officeDocument/2006/relationships/slide" Target="slides/slide26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8.xml"/><Relationship Id="rId59" Type="http://schemas.openxmlformats.org/officeDocument/2006/relationships/slide" Target="slides/slide21.xml"/><Relationship Id="rId67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3.xml"/><Relationship Id="rId54" Type="http://schemas.openxmlformats.org/officeDocument/2006/relationships/slide" Target="slides/slide16.xml"/><Relationship Id="rId62" Type="http://schemas.openxmlformats.org/officeDocument/2006/relationships/slide" Target="slides/slide24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1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405" cy="3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98" tIns="47699" rIns="95398" bIns="47699" numCol="1" anchor="t" anchorCtr="0" compatLnSpc="1">
            <a:prstTxWarp prst="textNoShape">
              <a:avLst/>
            </a:prstTxWarp>
          </a:bodyPr>
          <a:lstStyle>
            <a:lvl1pPr defTabSz="954173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8819" y="0"/>
            <a:ext cx="4433405" cy="3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98" tIns="47699" rIns="95398" bIns="47699" numCol="1" anchor="t" anchorCtr="0" compatLnSpc="1">
            <a:prstTxWarp prst="textNoShape">
              <a:avLst/>
            </a:prstTxWarp>
          </a:bodyPr>
          <a:lstStyle>
            <a:lvl1pPr algn="r" defTabSz="954173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1839"/>
            <a:ext cx="4433405" cy="35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98" tIns="47699" rIns="95398" bIns="47699" numCol="1" anchor="b" anchorCtr="0" compatLnSpc="1">
            <a:prstTxWarp prst="textNoShape">
              <a:avLst/>
            </a:prstTxWarp>
          </a:bodyPr>
          <a:lstStyle>
            <a:lvl1pPr defTabSz="954173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8819" y="6741839"/>
            <a:ext cx="4433405" cy="35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98" tIns="47699" rIns="95398" bIns="47699" numCol="1" anchor="b" anchorCtr="0" compatLnSpc="1">
            <a:prstTxWarp prst="textNoShape">
              <a:avLst/>
            </a:prstTxWarp>
          </a:bodyPr>
          <a:lstStyle>
            <a:lvl1pPr algn="r" defTabSz="954173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7A5DC99-5583-4984-8492-3676BA1756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48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405" cy="3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98" tIns="47699" rIns="95398" bIns="47699" numCol="1" anchor="t" anchorCtr="0" compatLnSpc="1">
            <a:prstTxWarp prst="textNoShape">
              <a:avLst/>
            </a:prstTxWarp>
          </a:bodyPr>
          <a:lstStyle>
            <a:lvl1pPr defTabSz="954173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8819" y="0"/>
            <a:ext cx="4433405" cy="3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98" tIns="47699" rIns="95398" bIns="47699" numCol="1" anchor="t" anchorCtr="0" compatLnSpc="1">
            <a:prstTxWarp prst="textNoShape">
              <a:avLst/>
            </a:prstTxWarp>
          </a:bodyPr>
          <a:lstStyle>
            <a:lvl1pPr algn="r" defTabSz="954173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8500" y="531813"/>
            <a:ext cx="3762375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462" y="3372622"/>
            <a:ext cx="8187690" cy="319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98" tIns="47699" rIns="95398" bIns="47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1839"/>
            <a:ext cx="4433405" cy="35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98" tIns="47699" rIns="95398" bIns="47699" numCol="1" anchor="b" anchorCtr="0" compatLnSpc="1">
            <a:prstTxWarp prst="textNoShape">
              <a:avLst/>
            </a:prstTxWarp>
          </a:bodyPr>
          <a:lstStyle>
            <a:lvl1pPr defTabSz="954173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8819" y="6741839"/>
            <a:ext cx="4433405" cy="35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98" tIns="47699" rIns="95398" bIns="47699" numCol="1" anchor="b" anchorCtr="0" compatLnSpc="1">
            <a:prstTxWarp prst="textNoShape">
              <a:avLst/>
            </a:prstTxWarp>
          </a:bodyPr>
          <a:lstStyle>
            <a:lvl1pPr algn="r" defTabSz="954173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5474945-D647-4592-BC32-62D8E417880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7230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4581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891656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33904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78487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32581" algn="l" defTabSz="8930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679097" algn="l" defTabSz="8930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25614" algn="l" defTabSz="8930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572128" algn="l" defTabSz="89301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446005" eaLnBrk="0" hangingPunct="0">
              <a:tabLst>
                <a:tab pos="0" algn="l"/>
                <a:tab pos="460290" algn="l"/>
                <a:tab pos="925342" algn="l"/>
                <a:tab pos="1390393" algn="l"/>
                <a:tab pos="1853857" algn="l"/>
                <a:tab pos="2318909" algn="l"/>
                <a:tab pos="2783959" algn="l"/>
                <a:tab pos="3249012" algn="l"/>
                <a:tab pos="3712476" algn="l"/>
                <a:tab pos="4177526" algn="l"/>
                <a:tab pos="4642579" algn="l"/>
                <a:tab pos="5106043" algn="l"/>
                <a:tab pos="5571093" algn="l"/>
                <a:tab pos="6036144" algn="l"/>
                <a:tab pos="6501196" algn="l"/>
                <a:tab pos="6964659" algn="l"/>
                <a:tab pos="7429712" algn="l"/>
                <a:tab pos="7894762" algn="l"/>
                <a:tab pos="8359814" algn="l"/>
                <a:tab pos="8823278" algn="l"/>
                <a:tab pos="928833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13" indent="-285698" defTabSz="446005" eaLnBrk="0" hangingPunct="0">
              <a:tabLst>
                <a:tab pos="0" algn="l"/>
                <a:tab pos="460290" algn="l"/>
                <a:tab pos="925342" algn="l"/>
                <a:tab pos="1390393" algn="l"/>
                <a:tab pos="1853857" algn="l"/>
                <a:tab pos="2318909" algn="l"/>
                <a:tab pos="2783959" algn="l"/>
                <a:tab pos="3249012" algn="l"/>
                <a:tab pos="3712476" algn="l"/>
                <a:tab pos="4177526" algn="l"/>
                <a:tab pos="4642579" algn="l"/>
                <a:tab pos="5106043" algn="l"/>
                <a:tab pos="5571093" algn="l"/>
                <a:tab pos="6036144" algn="l"/>
                <a:tab pos="6501196" algn="l"/>
                <a:tab pos="6964659" algn="l"/>
                <a:tab pos="7429712" algn="l"/>
                <a:tab pos="7894762" algn="l"/>
                <a:tab pos="8359814" algn="l"/>
                <a:tab pos="8823278" algn="l"/>
                <a:tab pos="928833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788" indent="-228558" defTabSz="446005" eaLnBrk="0" hangingPunct="0">
              <a:tabLst>
                <a:tab pos="0" algn="l"/>
                <a:tab pos="460290" algn="l"/>
                <a:tab pos="925342" algn="l"/>
                <a:tab pos="1390393" algn="l"/>
                <a:tab pos="1853857" algn="l"/>
                <a:tab pos="2318909" algn="l"/>
                <a:tab pos="2783959" algn="l"/>
                <a:tab pos="3249012" algn="l"/>
                <a:tab pos="3712476" algn="l"/>
                <a:tab pos="4177526" algn="l"/>
                <a:tab pos="4642579" algn="l"/>
                <a:tab pos="5106043" algn="l"/>
                <a:tab pos="5571093" algn="l"/>
                <a:tab pos="6036144" algn="l"/>
                <a:tab pos="6501196" algn="l"/>
                <a:tab pos="6964659" algn="l"/>
                <a:tab pos="7429712" algn="l"/>
                <a:tab pos="7894762" algn="l"/>
                <a:tab pos="8359814" algn="l"/>
                <a:tab pos="8823278" algn="l"/>
                <a:tab pos="928833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9903" indent="-228558" defTabSz="446005" eaLnBrk="0" hangingPunct="0">
              <a:tabLst>
                <a:tab pos="0" algn="l"/>
                <a:tab pos="460290" algn="l"/>
                <a:tab pos="925342" algn="l"/>
                <a:tab pos="1390393" algn="l"/>
                <a:tab pos="1853857" algn="l"/>
                <a:tab pos="2318909" algn="l"/>
                <a:tab pos="2783959" algn="l"/>
                <a:tab pos="3249012" algn="l"/>
                <a:tab pos="3712476" algn="l"/>
                <a:tab pos="4177526" algn="l"/>
                <a:tab pos="4642579" algn="l"/>
                <a:tab pos="5106043" algn="l"/>
                <a:tab pos="5571093" algn="l"/>
                <a:tab pos="6036144" algn="l"/>
                <a:tab pos="6501196" algn="l"/>
                <a:tab pos="6964659" algn="l"/>
                <a:tab pos="7429712" algn="l"/>
                <a:tab pos="7894762" algn="l"/>
                <a:tab pos="8359814" algn="l"/>
                <a:tab pos="8823278" algn="l"/>
                <a:tab pos="928833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019" indent="-228558" defTabSz="446005" eaLnBrk="0" hangingPunct="0">
              <a:tabLst>
                <a:tab pos="0" algn="l"/>
                <a:tab pos="460290" algn="l"/>
                <a:tab pos="925342" algn="l"/>
                <a:tab pos="1390393" algn="l"/>
                <a:tab pos="1853857" algn="l"/>
                <a:tab pos="2318909" algn="l"/>
                <a:tab pos="2783959" algn="l"/>
                <a:tab pos="3249012" algn="l"/>
                <a:tab pos="3712476" algn="l"/>
                <a:tab pos="4177526" algn="l"/>
                <a:tab pos="4642579" algn="l"/>
                <a:tab pos="5106043" algn="l"/>
                <a:tab pos="5571093" algn="l"/>
                <a:tab pos="6036144" algn="l"/>
                <a:tab pos="6501196" algn="l"/>
                <a:tab pos="6964659" algn="l"/>
                <a:tab pos="7429712" algn="l"/>
                <a:tab pos="7894762" algn="l"/>
                <a:tab pos="8359814" algn="l"/>
                <a:tab pos="8823278" algn="l"/>
                <a:tab pos="928833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134" indent="-228558" defTabSz="44600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60290" algn="l"/>
                <a:tab pos="925342" algn="l"/>
                <a:tab pos="1390393" algn="l"/>
                <a:tab pos="1853857" algn="l"/>
                <a:tab pos="2318909" algn="l"/>
                <a:tab pos="2783959" algn="l"/>
                <a:tab pos="3249012" algn="l"/>
                <a:tab pos="3712476" algn="l"/>
                <a:tab pos="4177526" algn="l"/>
                <a:tab pos="4642579" algn="l"/>
                <a:tab pos="5106043" algn="l"/>
                <a:tab pos="5571093" algn="l"/>
                <a:tab pos="6036144" algn="l"/>
                <a:tab pos="6501196" algn="l"/>
                <a:tab pos="6964659" algn="l"/>
                <a:tab pos="7429712" algn="l"/>
                <a:tab pos="7894762" algn="l"/>
                <a:tab pos="8359814" algn="l"/>
                <a:tab pos="8823278" algn="l"/>
                <a:tab pos="928833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250" indent="-228558" defTabSz="44600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60290" algn="l"/>
                <a:tab pos="925342" algn="l"/>
                <a:tab pos="1390393" algn="l"/>
                <a:tab pos="1853857" algn="l"/>
                <a:tab pos="2318909" algn="l"/>
                <a:tab pos="2783959" algn="l"/>
                <a:tab pos="3249012" algn="l"/>
                <a:tab pos="3712476" algn="l"/>
                <a:tab pos="4177526" algn="l"/>
                <a:tab pos="4642579" algn="l"/>
                <a:tab pos="5106043" algn="l"/>
                <a:tab pos="5571093" algn="l"/>
                <a:tab pos="6036144" algn="l"/>
                <a:tab pos="6501196" algn="l"/>
                <a:tab pos="6964659" algn="l"/>
                <a:tab pos="7429712" algn="l"/>
                <a:tab pos="7894762" algn="l"/>
                <a:tab pos="8359814" algn="l"/>
                <a:tab pos="8823278" algn="l"/>
                <a:tab pos="928833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365" indent="-228558" defTabSz="44600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60290" algn="l"/>
                <a:tab pos="925342" algn="l"/>
                <a:tab pos="1390393" algn="l"/>
                <a:tab pos="1853857" algn="l"/>
                <a:tab pos="2318909" algn="l"/>
                <a:tab pos="2783959" algn="l"/>
                <a:tab pos="3249012" algn="l"/>
                <a:tab pos="3712476" algn="l"/>
                <a:tab pos="4177526" algn="l"/>
                <a:tab pos="4642579" algn="l"/>
                <a:tab pos="5106043" algn="l"/>
                <a:tab pos="5571093" algn="l"/>
                <a:tab pos="6036144" algn="l"/>
                <a:tab pos="6501196" algn="l"/>
                <a:tab pos="6964659" algn="l"/>
                <a:tab pos="7429712" algn="l"/>
                <a:tab pos="7894762" algn="l"/>
                <a:tab pos="8359814" algn="l"/>
                <a:tab pos="8823278" algn="l"/>
                <a:tab pos="928833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480" indent="-228558" defTabSz="44600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60290" algn="l"/>
                <a:tab pos="925342" algn="l"/>
                <a:tab pos="1390393" algn="l"/>
                <a:tab pos="1853857" algn="l"/>
                <a:tab pos="2318909" algn="l"/>
                <a:tab pos="2783959" algn="l"/>
                <a:tab pos="3249012" algn="l"/>
                <a:tab pos="3712476" algn="l"/>
                <a:tab pos="4177526" algn="l"/>
                <a:tab pos="4642579" algn="l"/>
                <a:tab pos="5106043" algn="l"/>
                <a:tab pos="5571093" algn="l"/>
                <a:tab pos="6036144" algn="l"/>
                <a:tab pos="6501196" algn="l"/>
                <a:tab pos="6964659" algn="l"/>
                <a:tab pos="7429712" algn="l"/>
                <a:tab pos="7894762" algn="l"/>
                <a:tab pos="8359814" algn="l"/>
                <a:tab pos="8823278" algn="l"/>
                <a:tab pos="928833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7CF3A0F-86AD-4CC8-BAAC-14CCDBD5276B}" type="slidenum">
              <a:rPr lang="de-DE">
                <a:solidFill>
                  <a:srgbClr val="000000"/>
                </a:solidFill>
                <a:cs typeface="DejaVu Sans" pitchFamily="34" charset="0"/>
              </a:rPr>
              <a:pPr eaLnBrk="1" hangingPunct="1"/>
              <a:t>1</a:t>
            </a:fld>
            <a:endParaRPr lang="de-DE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5799310" y="6741416"/>
            <a:ext cx="4430727" cy="35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315" tIns="47657" rIns="95315" bIns="47657" anchor="b"/>
          <a:lstStyle>
            <a:lvl1pPr defTabSz="911225" eaLnBrk="0" hangingPunct="0">
              <a:tabLst>
                <a:tab pos="0" algn="l"/>
                <a:tab pos="463550" algn="l"/>
                <a:tab pos="930275" algn="l"/>
                <a:tab pos="1397000" algn="l"/>
                <a:tab pos="1862138" algn="l"/>
                <a:tab pos="2328863" algn="l"/>
                <a:tab pos="2795588" algn="l"/>
                <a:tab pos="3262313" algn="l"/>
                <a:tab pos="3727450" algn="l"/>
                <a:tab pos="4194175" algn="l"/>
                <a:tab pos="4660900" algn="l"/>
                <a:tab pos="5126038" algn="l"/>
                <a:tab pos="5592763" algn="l"/>
                <a:tab pos="6059488" algn="l"/>
                <a:tab pos="6526213" algn="l"/>
                <a:tab pos="6991350" algn="l"/>
                <a:tab pos="7458075" algn="l"/>
                <a:tab pos="7924800" algn="l"/>
                <a:tab pos="8391525" algn="l"/>
                <a:tab pos="8856663" algn="l"/>
                <a:tab pos="93233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1225" eaLnBrk="0" hangingPunct="0">
              <a:tabLst>
                <a:tab pos="0" algn="l"/>
                <a:tab pos="463550" algn="l"/>
                <a:tab pos="930275" algn="l"/>
                <a:tab pos="1397000" algn="l"/>
                <a:tab pos="1862138" algn="l"/>
                <a:tab pos="2328863" algn="l"/>
                <a:tab pos="2795588" algn="l"/>
                <a:tab pos="3262313" algn="l"/>
                <a:tab pos="3727450" algn="l"/>
                <a:tab pos="4194175" algn="l"/>
                <a:tab pos="4660900" algn="l"/>
                <a:tab pos="5126038" algn="l"/>
                <a:tab pos="5592763" algn="l"/>
                <a:tab pos="6059488" algn="l"/>
                <a:tab pos="6526213" algn="l"/>
                <a:tab pos="6991350" algn="l"/>
                <a:tab pos="7458075" algn="l"/>
                <a:tab pos="7924800" algn="l"/>
                <a:tab pos="8391525" algn="l"/>
                <a:tab pos="8856663" algn="l"/>
                <a:tab pos="93233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1225" eaLnBrk="0" hangingPunct="0">
              <a:tabLst>
                <a:tab pos="0" algn="l"/>
                <a:tab pos="463550" algn="l"/>
                <a:tab pos="930275" algn="l"/>
                <a:tab pos="1397000" algn="l"/>
                <a:tab pos="1862138" algn="l"/>
                <a:tab pos="2328863" algn="l"/>
                <a:tab pos="2795588" algn="l"/>
                <a:tab pos="3262313" algn="l"/>
                <a:tab pos="3727450" algn="l"/>
                <a:tab pos="4194175" algn="l"/>
                <a:tab pos="4660900" algn="l"/>
                <a:tab pos="5126038" algn="l"/>
                <a:tab pos="5592763" algn="l"/>
                <a:tab pos="6059488" algn="l"/>
                <a:tab pos="6526213" algn="l"/>
                <a:tab pos="6991350" algn="l"/>
                <a:tab pos="7458075" algn="l"/>
                <a:tab pos="7924800" algn="l"/>
                <a:tab pos="8391525" algn="l"/>
                <a:tab pos="8856663" algn="l"/>
                <a:tab pos="93233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1225" eaLnBrk="0" hangingPunct="0">
              <a:tabLst>
                <a:tab pos="0" algn="l"/>
                <a:tab pos="463550" algn="l"/>
                <a:tab pos="930275" algn="l"/>
                <a:tab pos="1397000" algn="l"/>
                <a:tab pos="1862138" algn="l"/>
                <a:tab pos="2328863" algn="l"/>
                <a:tab pos="2795588" algn="l"/>
                <a:tab pos="3262313" algn="l"/>
                <a:tab pos="3727450" algn="l"/>
                <a:tab pos="4194175" algn="l"/>
                <a:tab pos="4660900" algn="l"/>
                <a:tab pos="5126038" algn="l"/>
                <a:tab pos="5592763" algn="l"/>
                <a:tab pos="6059488" algn="l"/>
                <a:tab pos="6526213" algn="l"/>
                <a:tab pos="6991350" algn="l"/>
                <a:tab pos="7458075" algn="l"/>
                <a:tab pos="7924800" algn="l"/>
                <a:tab pos="8391525" algn="l"/>
                <a:tab pos="8856663" algn="l"/>
                <a:tab pos="93233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1225" eaLnBrk="0" hangingPunct="0">
              <a:tabLst>
                <a:tab pos="0" algn="l"/>
                <a:tab pos="463550" algn="l"/>
                <a:tab pos="930275" algn="l"/>
                <a:tab pos="1397000" algn="l"/>
                <a:tab pos="1862138" algn="l"/>
                <a:tab pos="2328863" algn="l"/>
                <a:tab pos="2795588" algn="l"/>
                <a:tab pos="3262313" algn="l"/>
                <a:tab pos="3727450" algn="l"/>
                <a:tab pos="4194175" algn="l"/>
                <a:tab pos="4660900" algn="l"/>
                <a:tab pos="5126038" algn="l"/>
                <a:tab pos="5592763" algn="l"/>
                <a:tab pos="6059488" algn="l"/>
                <a:tab pos="6526213" algn="l"/>
                <a:tab pos="6991350" algn="l"/>
                <a:tab pos="7458075" algn="l"/>
                <a:tab pos="7924800" algn="l"/>
                <a:tab pos="8391525" algn="l"/>
                <a:tab pos="8856663" algn="l"/>
                <a:tab pos="93233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63550" algn="l"/>
                <a:tab pos="930275" algn="l"/>
                <a:tab pos="1397000" algn="l"/>
                <a:tab pos="1862138" algn="l"/>
                <a:tab pos="2328863" algn="l"/>
                <a:tab pos="2795588" algn="l"/>
                <a:tab pos="3262313" algn="l"/>
                <a:tab pos="3727450" algn="l"/>
                <a:tab pos="4194175" algn="l"/>
                <a:tab pos="4660900" algn="l"/>
                <a:tab pos="5126038" algn="l"/>
                <a:tab pos="5592763" algn="l"/>
                <a:tab pos="6059488" algn="l"/>
                <a:tab pos="6526213" algn="l"/>
                <a:tab pos="6991350" algn="l"/>
                <a:tab pos="7458075" algn="l"/>
                <a:tab pos="7924800" algn="l"/>
                <a:tab pos="8391525" algn="l"/>
                <a:tab pos="8856663" algn="l"/>
                <a:tab pos="93233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63550" algn="l"/>
                <a:tab pos="930275" algn="l"/>
                <a:tab pos="1397000" algn="l"/>
                <a:tab pos="1862138" algn="l"/>
                <a:tab pos="2328863" algn="l"/>
                <a:tab pos="2795588" algn="l"/>
                <a:tab pos="3262313" algn="l"/>
                <a:tab pos="3727450" algn="l"/>
                <a:tab pos="4194175" algn="l"/>
                <a:tab pos="4660900" algn="l"/>
                <a:tab pos="5126038" algn="l"/>
                <a:tab pos="5592763" algn="l"/>
                <a:tab pos="6059488" algn="l"/>
                <a:tab pos="6526213" algn="l"/>
                <a:tab pos="6991350" algn="l"/>
                <a:tab pos="7458075" algn="l"/>
                <a:tab pos="7924800" algn="l"/>
                <a:tab pos="8391525" algn="l"/>
                <a:tab pos="8856663" algn="l"/>
                <a:tab pos="93233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63550" algn="l"/>
                <a:tab pos="930275" algn="l"/>
                <a:tab pos="1397000" algn="l"/>
                <a:tab pos="1862138" algn="l"/>
                <a:tab pos="2328863" algn="l"/>
                <a:tab pos="2795588" algn="l"/>
                <a:tab pos="3262313" algn="l"/>
                <a:tab pos="3727450" algn="l"/>
                <a:tab pos="4194175" algn="l"/>
                <a:tab pos="4660900" algn="l"/>
                <a:tab pos="5126038" algn="l"/>
                <a:tab pos="5592763" algn="l"/>
                <a:tab pos="6059488" algn="l"/>
                <a:tab pos="6526213" algn="l"/>
                <a:tab pos="6991350" algn="l"/>
                <a:tab pos="7458075" algn="l"/>
                <a:tab pos="7924800" algn="l"/>
                <a:tab pos="8391525" algn="l"/>
                <a:tab pos="8856663" algn="l"/>
                <a:tab pos="93233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63550" algn="l"/>
                <a:tab pos="930275" algn="l"/>
                <a:tab pos="1397000" algn="l"/>
                <a:tab pos="1862138" algn="l"/>
                <a:tab pos="2328863" algn="l"/>
                <a:tab pos="2795588" algn="l"/>
                <a:tab pos="3262313" algn="l"/>
                <a:tab pos="3727450" algn="l"/>
                <a:tab pos="4194175" algn="l"/>
                <a:tab pos="4660900" algn="l"/>
                <a:tab pos="5126038" algn="l"/>
                <a:tab pos="5592763" algn="l"/>
                <a:tab pos="6059488" algn="l"/>
                <a:tab pos="6526213" algn="l"/>
                <a:tab pos="6991350" algn="l"/>
                <a:tab pos="7458075" algn="l"/>
                <a:tab pos="7924800" algn="l"/>
                <a:tab pos="8391525" algn="l"/>
                <a:tab pos="8856663" algn="l"/>
                <a:tab pos="9323388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E0788264-3620-4CA6-A9AF-3CB430B17A7F}" type="slidenum">
              <a:rPr lang="de-DE" sz="1200">
                <a:solidFill>
                  <a:srgbClr val="000000"/>
                </a:solidFill>
                <a:cs typeface="DejaVu Sans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e-DE" sz="1200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1164899" y="531870"/>
            <a:ext cx="7911685" cy="2662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570" tIns="47285" rIns="94570" bIns="47285" anchor="ctr"/>
          <a:lstStyle>
            <a:lvl1pPr defTabSz="91122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1122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1122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1122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1122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FFFFFF"/>
              </a:solidFill>
              <a:cs typeface="DejaVu Sans" pitchFamily="34" charset="0"/>
            </a:endParaRPr>
          </a:p>
        </p:txBody>
      </p:sp>
      <p:sp>
        <p:nvSpPr>
          <p:cNvPr id="112645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1023004" y="3371811"/>
            <a:ext cx="8190894" cy="31945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63"/>
              </a:spcBef>
              <a:tabLst>
                <a:tab pos="0" algn="l"/>
                <a:tab pos="460290" algn="l"/>
                <a:tab pos="925342" algn="l"/>
                <a:tab pos="1390393" algn="l"/>
                <a:tab pos="1853857" algn="l"/>
                <a:tab pos="2318909" algn="l"/>
                <a:tab pos="2783959" algn="l"/>
                <a:tab pos="3249012" algn="l"/>
                <a:tab pos="3712476" algn="l"/>
                <a:tab pos="4177526" algn="l"/>
                <a:tab pos="4642579" algn="l"/>
                <a:tab pos="5106043" algn="l"/>
                <a:tab pos="5571093" algn="l"/>
                <a:tab pos="6036144" algn="l"/>
                <a:tab pos="6501196" algn="l"/>
                <a:tab pos="6964659" algn="l"/>
                <a:tab pos="7429712" algn="l"/>
                <a:tab pos="7894762" algn="l"/>
                <a:tab pos="8359814" algn="l"/>
                <a:tab pos="8823278" algn="l"/>
                <a:tab pos="9288330" algn="l"/>
              </a:tabLst>
            </a:pPr>
            <a:r>
              <a:rPr lang="de-DE" smtClean="0">
                <a:latin typeface="Arial" pitchFamily="34" charset="0"/>
                <a:cs typeface="DejaVu Sans" pitchFamily="34" charset="0"/>
              </a:rPr>
              <a:t>Das ist ein weites feld und wir erkundigen einen kleinen Teil davon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35325" y="531813"/>
            <a:ext cx="3763963" cy="26622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300" dirty="0">
                <a:latin typeface="Times New Roman" pitchFamily="18" charset="0"/>
              </a:rPr>
              <a:t>0.5^10 = 0.00097 ist </a:t>
            </a:r>
            <a:r>
              <a:rPr lang="de-CH" sz="1300" dirty="0" err="1">
                <a:latin typeface="Times New Roman" pitchFamily="18" charset="0"/>
              </a:rPr>
              <a:t>ca</a:t>
            </a:r>
            <a:r>
              <a:rPr lang="de-CH" sz="1300" dirty="0">
                <a:latin typeface="Times New Roman" pitchFamily="18" charset="0"/>
              </a:rPr>
              <a:t> 0.001 also 1/1000,  1/(2^10)=1/1024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7CC27-5F65-40DB-B856-6F731AC3512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3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36913" y="530225"/>
            <a:ext cx="3765550" cy="2663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Magnetic</a:t>
            </a:r>
            <a:r>
              <a:rPr lang="de-CH" baseline="0" dirty="0" smtClean="0"/>
              <a:t> </a:t>
            </a:r>
            <a:r>
              <a:rPr lang="de-CH" baseline="0" dirty="0" err="1" smtClean="0"/>
              <a:t>Resonance</a:t>
            </a:r>
            <a:r>
              <a:rPr lang="de-CH" baseline="0" dirty="0" smtClean="0"/>
              <a:t> Imaging</a:t>
            </a:r>
          </a:p>
          <a:p>
            <a:r>
              <a:rPr lang="de-CH" baseline="0" dirty="0" err="1" smtClean="0"/>
              <a:t>Interspecies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stimuli</a:t>
            </a:r>
            <a:r>
              <a:rPr lang="de-CH" baseline="0" dirty="0" smtClean="0"/>
              <a:t> (</a:t>
            </a:r>
            <a:r>
              <a:rPr lang="de-CH" baseline="0" dirty="0" err="1" smtClean="0"/>
              <a:t>photos</a:t>
            </a:r>
            <a:r>
              <a:rPr lang="de-CH" baseline="0" dirty="0" smtClean="0"/>
              <a:t> von Menschen wurden gezeigt)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474945-D647-4592-BC32-62D8E4178802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75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36913" y="530225"/>
            <a:ext cx="3765550" cy="2663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474945-D647-4592-BC32-62D8E4178802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5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36913" y="530225"/>
            <a:ext cx="3765550" cy="2663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sz="1500" dirty="0" err="1">
                <a:solidFill>
                  <a:srgbClr val="000000"/>
                </a:solidFill>
              </a:rPr>
              <a:t>Wir</a:t>
            </a:r>
            <a:r>
              <a:rPr lang="en-GB" sz="1500" dirty="0">
                <a:solidFill>
                  <a:srgbClr val="000000"/>
                </a:solidFill>
              </a:rPr>
              <a:t> </a:t>
            </a:r>
            <a:r>
              <a:rPr lang="en-GB" sz="1500" dirty="0" err="1">
                <a:solidFill>
                  <a:srgbClr val="000000"/>
                </a:solidFill>
              </a:rPr>
              <a:t>würden</a:t>
            </a:r>
            <a:r>
              <a:rPr lang="en-GB" sz="1500" dirty="0">
                <a:solidFill>
                  <a:srgbClr val="000000"/>
                </a:solidFill>
              </a:rPr>
              <a:t> </a:t>
            </a:r>
            <a:r>
              <a:rPr lang="en-GB" sz="1500" dirty="0" err="1">
                <a:solidFill>
                  <a:srgbClr val="000000"/>
                </a:solidFill>
              </a:rPr>
              <a:t>gern</a:t>
            </a:r>
            <a:r>
              <a:rPr lang="en-GB" sz="1500" dirty="0">
                <a:solidFill>
                  <a:srgbClr val="000000"/>
                </a:solidFill>
              </a:rPr>
              <a:t> den </a:t>
            </a:r>
            <a:r>
              <a:rPr lang="en-GB" sz="1500" dirty="0" err="1">
                <a:solidFill>
                  <a:srgbClr val="000000"/>
                </a:solidFill>
              </a:rPr>
              <a:t>Fehler</a:t>
            </a:r>
            <a:r>
              <a:rPr lang="en-GB" sz="1500" dirty="0">
                <a:solidFill>
                  <a:srgbClr val="000000"/>
                </a:solidFill>
              </a:rPr>
              <a:t> 1. Art „</a:t>
            </a:r>
            <a:r>
              <a:rPr lang="en-GB" sz="1500" dirty="0" err="1">
                <a:solidFill>
                  <a:srgbClr val="000000"/>
                </a:solidFill>
              </a:rPr>
              <a:t>simultan</a:t>
            </a:r>
            <a:r>
              <a:rPr lang="en-GB" sz="1500" dirty="0">
                <a:solidFill>
                  <a:srgbClr val="000000"/>
                </a:solidFill>
              </a:rPr>
              <a:t> </a:t>
            </a:r>
            <a:r>
              <a:rPr lang="en-GB" sz="1500" dirty="0" err="1">
                <a:solidFill>
                  <a:srgbClr val="000000"/>
                </a:solidFill>
              </a:rPr>
              <a:t>über</a:t>
            </a:r>
            <a:r>
              <a:rPr lang="en-GB" sz="1500" dirty="0">
                <a:solidFill>
                  <a:srgbClr val="000000"/>
                </a:solidFill>
              </a:rPr>
              <a:t> die </a:t>
            </a:r>
            <a:r>
              <a:rPr lang="en-GB" sz="1500" dirty="0" err="1">
                <a:solidFill>
                  <a:srgbClr val="000000"/>
                </a:solidFill>
              </a:rPr>
              <a:t>ganze</a:t>
            </a:r>
            <a:r>
              <a:rPr lang="en-GB" sz="1500" dirty="0">
                <a:solidFill>
                  <a:srgbClr val="000000"/>
                </a:solidFill>
              </a:rPr>
              <a:t> </a:t>
            </a:r>
            <a:r>
              <a:rPr lang="en-GB" sz="1500" dirty="0" err="1">
                <a:solidFill>
                  <a:srgbClr val="000000"/>
                </a:solidFill>
              </a:rPr>
              <a:t>Studie</a:t>
            </a:r>
            <a:r>
              <a:rPr lang="en-GB" sz="1500" dirty="0">
                <a:solidFill>
                  <a:srgbClr val="000000"/>
                </a:solidFill>
              </a:rPr>
              <a:t>“ (</a:t>
            </a:r>
            <a:r>
              <a:rPr lang="en-GB" sz="1500" dirty="0" err="1">
                <a:solidFill>
                  <a:srgbClr val="000000"/>
                </a:solidFill>
              </a:rPr>
              <a:t>familien-weise</a:t>
            </a:r>
            <a:r>
              <a:rPr lang="en-GB" sz="1500" dirty="0">
                <a:solidFill>
                  <a:srgbClr val="000000"/>
                </a:solidFill>
              </a:rPr>
              <a:t>) </a:t>
            </a:r>
            <a:r>
              <a:rPr lang="en-GB" sz="1500" dirty="0" err="1">
                <a:solidFill>
                  <a:srgbClr val="000000"/>
                </a:solidFill>
              </a:rPr>
              <a:t>kontrollieren</a:t>
            </a:r>
            <a:r>
              <a:rPr lang="en-GB" sz="1500" dirty="0">
                <a:solidFill>
                  <a:srgbClr val="000000"/>
                </a:solidFill>
              </a:rPr>
              <a:t>, so </a:t>
            </a:r>
            <a:r>
              <a:rPr lang="en-GB" sz="1500" dirty="0" err="1">
                <a:solidFill>
                  <a:srgbClr val="000000"/>
                </a:solidFill>
              </a:rPr>
              <a:t>dass</a:t>
            </a:r>
            <a:r>
              <a:rPr lang="en-GB" sz="1500" dirty="0">
                <a:solidFill>
                  <a:srgbClr val="000000"/>
                </a:solidFill>
              </a:rPr>
              <a:t> die </a:t>
            </a:r>
            <a:r>
              <a:rPr lang="en-GB" sz="1500" dirty="0" err="1">
                <a:solidFill>
                  <a:srgbClr val="000000"/>
                </a:solidFill>
              </a:rPr>
              <a:t>Wahrscheinlichkeit</a:t>
            </a:r>
            <a:r>
              <a:rPr lang="en-GB" sz="1500" dirty="0">
                <a:solidFill>
                  <a:srgbClr val="000000"/>
                </a:solidFill>
              </a:rPr>
              <a:t>, </a:t>
            </a:r>
            <a:r>
              <a:rPr lang="en-GB" sz="1500" dirty="0" err="1">
                <a:solidFill>
                  <a:srgbClr val="000000"/>
                </a:solidFill>
              </a:rPr>
              <a:t>dass</a:t>
            </a:r>
            <a:r>
              <a:rPr lang="en-GB" sz="1500" dirty="0">
                <a:solidFill>
                  <a:srgbClr val="000000"/>
                </a:solidFill>
              </a:rPr>
              <a:t> </a:t>
            </a:r>
            <a:r>
              <a:rPr lang="en-GB" sz="1500" dirty="0" err="1">
                <a:solidFill>
                  <a:srgbClr val="000000"/>
                </a:solidFill>
              </a:rPr>
              <a:t>ein</a:t>
            </a:r>
            <a:r>
              <a:rPr lang="en-GB" sz="1500" dirty="0">
                <a:solidFill>
                  <a:srgbClr val="000000"/>
                </a:solidFill>
              </a:rPr>
              <a:t> </a:t>
            </a:r>
            <a:r>
              <a:rPr lang="en-GB" sz="1500" dirty="0" err="1">
                <a:solidFill>
                  <a:srgbClr val="000000"/>
                </a:solidFill>
              </a:rPr>
              <a:t>oder</a:t>
            </a:r>
            <a:r>
              <a:rPr lang="en-GB" sz="1500" dirty="0">
                <a:solidFill>
                  <a:srgbClr val="000000"/>
                </a:solidFill>
              </a:rPr>
              <a:t> </a:t>
            </a:r>
            <a:r>
              <a:rPr lang="en-GB" sz="1500" dirty="0" err="1">
                <a:solidFill>
                  <a:srgbClr val="000000"/>
                </a:solidFill>
              </a:rPr>
              <a:t>mehr</a:t>
            </a:r>
            <a:r>
              <a:rPr lang="en-GB" sz="1500" dirty="0">
                <a:solidFill>
                  <a:srgbClr val="000000"/>
                </a:solidFill>
              </a:rPr>
              <a:t> </a:t>
            </a:r>
            <a:r>
              <a:rPr lang="en-GB" sz="1500" dirty="0" err="1">
                <a:solidFill>
                  <a:srgbClr val="000000"/>
                </a:solidFill>
              </a:rPr>
              <a:t>Fehler</a:t>
            </a:r>
            <a:r>
              <a:rPr lang="en-GB" sz="1500" dirty="0">
                <a:solidFill>
                  <a:srgbClr val="000000"/>
                </a:solidFill>
              </a:rPr>
              <a:t> 1. Art </a:t>
            </a:r>
            <a:r>
              <a:rPr lang="en-GB" sz="1500" dirty="0" err="1">
                <a:solidFill>
                  <a:srgbClr val="000000"/>
                </a:solidFill>
              </a:rPr>
              <a:t>gemacht</a:t>
            </a:r>
            <a:r>
              <a:rPr lang="en-GB" sz="1500" dirty="0">
                <a:solidFill>
                  <a:srgbClr val="000000"/>
                </a:solidFill>
              </a:rPr>
              <a:t> </a:t>
            </a:r>
            <a:r>
              <a:rPr lang="en-GB" sz="1500" dirty="0" err="1">
                <a:solidFill>
                  <a:srgbClr val="000000"/>
                </a:solidFill>
              </a:rPr>
              <a:t>werden</a:t>
            </a:r>
            <a:r>
              <a:rPr lang="en-GB" sz="1500" dirty="0">
                <a:solidFill>
                  <a:srgbClr val="000000"/>
                </a:solidFill>
              </a:rPr>
              <a:t>, ≤ </a:t>
            </a:r>
            <a:r>
              <a:rPr lang="en-GB" sz="150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GB" sz="1500" dirty="0">
                <a:solidFill>
                  <a:srgbClr val="000000"/>
                </a:solidFill>
              </a:rPr>
              <a:t> </a:t>
            </a:r>
            <a:r>
              <a:rPr lang="en-GB" sz="1500" dirty="0" err="1">
                <a:solidFill>
                  <a:srgbClr val="000000"/>
                </a:solidFill>
              </a:rPr>
              <a:t>ist</a:t>
            </a:r>
            <a:r>
              <a:rPr lang="en-GB" sz="1500" dirty="0">
                <a:solidFill>
                  <a:srgbClr val="000000"/>
                </a:solidFill>
              </a:rPr>
              <a:t>. </a:t>
            </a:r>
            <a:r>
              <a:rPr lang="de-CH" sz="1500" dirty="0" err="1">
                <a:solidFill>
                  <a:srgbClr val="000000"/>
                </a:solidFill>
                <a:latin typeface="Arial"/>
              </a:rPr>
              <a:t>There</a:t>
            </a:r>
            <a:r>
              <a:rPr lang="de-CH" sz="15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Arial"/>
              </a:rPr>
              <a:t>are</a:t>
            </a:r>
            <a:r>
              <a:rPr lang="de-CH" sz="15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Arial"/>
              </a:rPr>
              <a:t>other</a:t>
            </a:r>
            <a:r>
              <a:rPr lang="de-CH" sz="15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Arial"/>
              </a:rPr>
              <a:t>methods</a:t>
            </a:r>
            <a:r>
              <a:rPr lang="de-CH" sz="15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CH" sz="15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Arial"/>
              </a:rPr>
              <a:t>correct</a:t>
            </a:r>
            <a:r>
              <a:rPr lang="de-CH" sz="1500" dirty="0">
                <a:solidFill>
                  <a:srgbClr val="000000"/>
                </a:solidFill>
                <a:latin typeface="Arial"/>
              </a:rPr>
              <a:t> multiple </a:t>
            </a:r>
            <a:r>
              <a:rPr lang="de-CH" sz="1500" dirty="0" err="1">
                <a:solidFill>
                  <a:srgbClr val="000000"/>
                </a:solidFill>
                <a:latin typeface="Arial"/>
              </a:rPr>
              <a:t>testing</a:t>
            </a:r>
            <a:r>
              <a:rPr lang="de-CH" sz="1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CH" sz="1500" dirty="0" err="1">
                <a:solidFill>
                  <a:srgbClr val="000000"/>
                </a:solidFill>
                <a:latin typeface="Arial"/>
              </a:rPr>
              <a:t>f.i</a:t>
            </a:r>
            <a:r>
              <a:rPr lang="de-CH" sz="1500" dirty="0">
                <a:solidFill>
                  <a:srgbClr val="000000"/>
                </a:solidFill>
                <a:latin typeface="Arial"/>
              </a:rPr>
              <a:t>. die </a:t>
            </a:r>
            <a:r>
              <a:rPr lang="en-US" sz="1500" b="1" dirty="0" err="1">
                <a:solidFill>
                  <a:srgbClr val="000000"/>
                </a:solidFill>
                <a:latin typeface="Arial"/>
              </a:rPr>
              <a:t>Benjamini</a:t>
            </a:r>
            <a:r>
              <a:rPr lang="en-US" sz="1500" b="1" dirty="0">
                <a:solidFill>
                  <a:srgbClr val="000000"/>
                </a:solidFill>
                <a:latin typeface="Arial"/>
              </a:rPr>
              <a:t>–Hochberg-procedure.</a:t>
            </a:r>
            <a:endParaRPr lang="en-GB" sz="1500" dirty="0">
              <a:solidFill>
                <a:srgbClr val="000000"/>
              </a:solidFill>
            </a:endParaRPr>
          </a:p>
          <a:p>
            <a:endParaRPr lang="en-GB" dirty="0" smtClean="0"/>
          </a:p>
          <a:p>
            <a:r>
              <a:rPr lang="de-CH" sz="1500" dirty="0" err="1">
                <a:solidFill>
                  <a:srgbClr val="000000"/>
                </a:solidFill>
              </a:rPr>
              <a:t>That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is</a:t>
            </a:r>
            <a:r>
              <a:rPr lang="de-CH" sz="1500" dirty="0">
                <a:solidFill>
                  <a:srgbClr val="000000"/>
                </a:solidFill>
              </a:rPr>
              <a:t> a </a:t>
            </a:r>
            <a:r>
              <a:rPr lang="de-CH" sz="1500" dirty="0" err="1">
                <a:solidFill>
                  <a:srgbClr val="000000"/>
                </a:solidFill>
              </a:rPr>
              <a:t>conservative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correction</a:t>
            </a:r>
            <a:r>
              <a:rPr lang="de-CH" sz="1500" dirty="0">
                <a:solidFill>
                  <a:srgbClr val="000000"/>
                </a:solidFill>
              </a:rPr>
              <a:t>, </a:t>
            </a:r>
            <a:r>
              <a:rPr lang="de-CH" sz="1500" dirty="0" err="1">
                <a:solidFill>
                  <a:srgbClr val="000000"/>
                </a:solidFill>
              </a:rPr>
              <a:t>that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means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that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the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probability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of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making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one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or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more</a:t>
            </a:r>
            <a:r>
              <a:rPr lang="de-CH" sz="1500" dirty="0">
                <a:solidFill>
                  <a:srgbClr val="000000"/>
                </a:solidFill>
              </a:rPr>
              <a:t> type </a:t>
            </a:r>
            <a:r>
              <a:rPr lang="de-CH" sz="1500" dirty="0" err="1">
                <a:solidFill>
                  <a:srgbClr val="000000"/>
                </a:solidFill>
              </a:rPr>
              <a:t>one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errors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among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n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test‘s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is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even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smaller</a:t>
            </a:r>
            <a:r>
              <a:rPr lang="de-CH" sz="1500" dirty="0">
                <a:solidFill>
                  <a:srgbClr val="000000"/>
                </a:solidFill>
              </a:rPr>
              <a:t> </a:t>
            </a:r>
            <a:r>
              <a:rPr lang="de-CH" sz="1500" dirty="0" err="1">
                <a:solidFill>
                  <a:srgbClr val="000000"/>
                </a:solidFill>
              </a:rPr>
              <a:t>than</a:t>
            </a:r>
            <a:r>
              <a:rPr lang="de-CH" sz="1500" dirty="0">
                <a:solidFill>
                  <a:srgbClr val="000000"/>
                </a:solidFill>
              </a:rPr>
              <a:t> a</a:t>
            </a:r>
          </a:p>
          <a:p>
            <a:r>
              <a:rPr lang="de-CH" sz="1500" dirty="0">
                <a:solidFill>
                  <a:srgbClr val="000000"/>
                </a:solidFill>
              </a:rPr>
              <a:t>- Schau dir das an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474945-D647-4592-BC32-62D8E4178802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38500" y="531813"/>
            <a:ext cx="3762375" cy="26622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Film mit </a:t>
            </a:r>
            <a:r>
              <a:rPr lang="de-CH" dirty="0" err="1" smtClean="0"/>
              <a:t>biostatstician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meets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biologist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474945-D647-4592-BC32-62D8E4178802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44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38500" y="531813"/>
            <a:ext cx="3762375" cy="26622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Film mit </a:t>
            </a:r>
            <a:r>
              <a:rPr lang="de-CH" dirty="0" err="1" smtClean="0"/>
              <a:t>biostatstician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meets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biologist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en-US" dirty="0" smtClean="0"/>
              <a:t>How we can measure that</a:t>
            </a:r>
            <a:r>
              <a:rPr lang="en-US" baseline="0" dirty="0" smtClean="0"/>
              <a:t> a significant result is casually observed at multiple testing?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474945-D647-4592-BC32-62D8E4178802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4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36913" y="531813"/>
            <a:ext cx="3762375" cy="26622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In a </a:t>
            </a:r>
            <a:r>
              <a:rPr lang="de-CH" dirty="0" err="1" smtClean="0"/>
              <a:t>paired</a:t>
            </a:r>
            <a:r>
              <a:rPr lang="de-CH" dirty="0" smtClean="0"/>
              <a:t> design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observations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not </a:t>
            </a:r>
            <a:r>
              <a:rPr lang="de-CH" dirty="0" err="1" smtClean="0"/>
              <a:t>independent</a:t>
            </a:r>
            <a:r>
              <a:rPr lang="de-CH" dirty="0" smtClean="0"/>
              <a:t>. A</a:t>
            </a:r>
            <a:r>
              <a:rPr lang="de-CH" baseline="0" dirty="0" smtClean="0"/>
              <a:t> normal </a:t>
            </a:r>
            <a:r>
              <a:rPr lang="de-CH" baseline="0" dirty="0" err="1" smtClean="0"/>
              <a:t>test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assumes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independence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need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take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into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account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assumption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fulfilled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However</a:t>
            </a:r>
            <a:r>
              <a:rPr lang="de-CH" baseline="0" dirty="0" smtClean="0"/>
              <a:t>,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does</a:t>
            </a:r>
            <a:r>
              <a:rPr lang="de-CH" baseline="0" dirty="0" smtClean="0"/>
              <a:t> not </a:t>
            </a:r>
            <a:r>
              <a:rPr lang="de-CH" baseline="0" dirty="0" err="1" smtClean="0"/>
              <a:t>imply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that</a:t>
            </a:r>
            <a:r>
              <a:rPr lang="de-CH" baseline="0" dirty="0" smtClean="0"/>
              <a:t> a </a:t>
            </a:r>
            <a:r>
              <a:rPr lang="de-CH" baseline="0" dirty="0" err="1" smtClean="0"/>
              <a:t>paired</a:t>
            </a:r>
            <a:r>
              <a:rPr lang="de-CH" baseline="0" dirty="0" smtClean="0"/>
              <a:t> design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worse</a:t>
            </a:r>
            <a:r>
              <a:rPr lang="de-CH" baseline="0" dirty="0" smtClean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1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84A8A4-D105-439D-A3FA-B5E311A90F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5417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957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236913" y="533400"/>
            <a:ext cx="3760787" cy="2660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162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541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C8F205-95C3-4F61-984C-84365A065715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5417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82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38500" y="531813"/>
            <a:ext cx="3762375" cy="26622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1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474945-D647-4592-BC32-62D8E417880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5417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2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38500" y="531813"/>
            <a:ext cx="3762375" cy="26622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17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474945-D647-4592-BC32-62D8E417880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5417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44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474945-D647-4592-BC32-62D8E417880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926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36913" y="533400"/>
            <a:ext cx="3760787" cy="26606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4B190D-9A22-4872-8233-47E4A8030EC6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71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474945-D647-4592-BC32-62D8E4178802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119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 txBox="1">
            <a:spLocks noGrp="1" noChangeArrowheads="1"/>
          </p:cNvSpPr>
          <p:nvPr/>
        </p:nvSpPr>
        <p:spPr bwMode="auto">
          <a:xfrm>
            <a:off x="5797247" y="6743103"/>
            <a:ext cx="4434998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defTabSz="467726" eaLnBrk="1" hangingPunct="1">
              <a:tabLst>
                <a:tab pos="0" algn="l"/>
                <a:tab pos="481482" algn="l"/>
                <a:tab pos="968124" algn="l"/>
                <a:tab pos="1454765" algn="l"/>
                <a:tab pos="1937967" algn="l"/>
                <a:tab pos="2424608" algn="l"/>
                <a:tab pos="2911249" algn="l"/>
                <a:tab pos="3397890" algn="l"/>
                <a:tab pos="3881093" algn="l"/>
                <a:tab pos="4367733" algn="l"/>
                <a:tab pos="4854375" algn="l"/>
                <a:tab pos="5339296" algn="l"/>
                <a:tab pos="5824218" algn="l"/>
                <a:tab pos="6310859" algn="l"/>
                <a:tab pos="6797500" algn="l"/>
                <a:tab pos="7280702" algn="l"/>
                <a:tab pos="7767343" algn="l"/>
                <a:tab pos="8253984" algn="l"/>
                <a:tab pos="8740626" algn="l"/>
                <a:tab pos="9223827" algn="l"/>
                <a:tab pos="9710469" algn="l"/>
              </a:tabLst>
            </a:pPr>
            <a:fld id="{7EE2C29B-4FF5-4BC2-958F-0037EE6BCF45}" type="slidenum">
              <a:rPr lang="de-DE" sz="1300">
                <a:latin typeface="Arial" charset="0"/>
                <a:cs typeface="DejaVu Sans" pitchFamily="34" charset="0"/>
              </a:rPr>
              <a:pPr algn="r" defTabSz="467726" eaLnBrk="1" hangingPunct="1">
                <a:tabLst>
                  <a:tab pos="0" algn="l"/>
                  <a:tab pos="481482" algn="l"/>
                  <a:tab pos="968124" algn="l"/>
                  <a:tab pos="1454765" algn="l"/>
                  <a:tab pos="1937967" algn="l"/>
                  <a:tab pos="2424608" algn="l"/>
                  <a:tab pos="2911249" algn="l"/>
                  <a:tab pos="3397890" algn="l"/>
                  <a:tab pos="3881093" algn="l"/>
                  <a:tab pos="4367733" algn="l"/>
                  <a:tab pos="4854375" algn="l"/>
                  <a:tab pos="5339296" algn="l"/>
                  <a:tab pos="5824218" algn="l"/>
                  <a:tab pos="6310859" algn="l"/>
                  <a:tab pos="6797500" algn="l"/>
                  <a:tab pos="7280702" algn="l"/>
                  <a:tab pos="7767343" algn="l"/>
                  <a:tab pos="8253984" algn="l"/>
                  <a:tab pos="8740626" algn="l"/>
                  <a:tab pos="9223827" algn="l"/>
                  <a:tab pos="9710469" algn="l"/>
                </a:tabLst>
              </a:pPr>
              <a:t>16</a:t>
            </a:fld>
            <a:endParaRPr lang="de-DE" sz="1300">
              <a:latin typeface="Arial" charset="0"/>
              <a:cs typeface="DejaVu Sans" pitchFamily="34" charset="0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5799615" y="6741871"/>
            <a:ext cx="4430261" cy="3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647" tIns="49823" rIns="99647" bIns="49823" anchor="b"/>
          <a:lstStyle/>
          <a:p>
            <a:pPr algn="r" defTabSz="952647" eaLnBrk="1" hangingPunct="1">
              <a:tabLst>
                <a:tab pos="0" algn="l"/>
                <a:tab pos="502117" algn="l"/>
                <a:tab pos="1007674" algn="l"/>
                <a:tab pos="1513230" algn="l"/>
                <a:tab pos="2017068" algn="l"/>
                <a:tab pos="2522624" algn="l"/>
                <a:tab pos="3028181" algn="l"/>
                <a:tab pos="3533737" algn="l"/>
                <a:tab pos="4037574" algn="l"/>
                <a:tab pos="4543130" algn="l"/>
                <a:tab pos="5048687" algn="l"/>
                <a:tab pos="5552524" algn="l"/>
                <a:tab pos="6058081" algn="l"/>
                <a:tab pos="6563637" algn="l"/>
                <a:tab pos="7069194" algn="l"/>
                <a:tab pos="7573030" algn="l"/>
                <a:tab pos="8078587" algn="l"/>
                <a:tab pos="8584143" algn="l"/>
                <a:tab pos="9089700" algn="l"/>
                <a:tab pos="9593537" algn="l"/>
                <a:tab pos="10099094" algn="l"/>
              </a:tabLst>
            </a:pPr>
            <a:fld id="{5C84EFEC-04D2-4F8F-8D7D-A445F01266CB}" type="slidenum">
              <a:rPr lang="de-DE" sz="1300">
                <a:latin typeface="Arial" charset="0"/>
                <a:cs typeface="DejaVu Sans" pitchFamily="34" charset="0"/>
              </a:rPr>
              <a:pPr algn="r" defTabSz="952647" eaLnBrk="1" hangingPunct="1">
                <a:tabLst>
                  <a:tab pos="0" algn="l"/>
                  <a:tab pos="502117" algn="l"/>
                  <a:tab pos="1007674" algn="l"/>
                  <a:tab pos="1513230" algn="l"/>
                  <a:tab pos="2017068" algn="l"/>
                  <a:tab pos="2522624" algn="l"/>
                  <a:tab pos="3028181" algn="l"/>
                  <a:tab pos="3533737" algn="l"/>
                  <a:tab pos="4037574" algn="l"/>
                  <a:tab pos="4543130" algn="l"/>
                  <a:tab pos="5048687" algn="l"/>
                  <a:tab pos="5552524" algn="l"/>
                  <a:tab pos="6058081" algn="l"/>
                  <a:tab pos="6563637" algn="l"/>
                  <a:tab pos="7069194" algn="l"/>
                  <a:tab pos="7573030" algn="l"/>
                  <a:tab pos="8078587" algn="l"/>
                  <a:tab pos="8584143" algn="l"/>
                  <a:tab pos="9089700" algn="l"/>
                  <a:tab pos="9593537" algn="l"/>
                  <a:tab pos="10099094" algn="l"/>
                </a:tabLst>
              </a:pPr>
              <a:t>16</a:t>
            </a:fld>
            <a:endParaRPr lang="de-DE" sz="1300">
              <a:latin typeface="Arial" charset="0"/>
              <a:cs typeface="DejaVu Sans" pitchFamily="34" charset="0"/>
            </a:endParaRPr>
          </a:p>
        </p:txBody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1165610" y="532447"/>
            <a:ext cx="7910504" cy="2662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8869" tIns="49434" rIns="98869" bIns="49434" anchor="ctr"/>
          <a:lstStyle/>
          <a:p>
            <a:pPr defTabSz="952647" eaLnBrk="1" hangingPunct="1"/>
            <a:endParaRPr lang="de-DE" sz="1800">
              <a:solidFill>
                <a:srgbClr val="FFFFFF"/>
              </a:solidFill>
              <a:latin typeface="Arial" charset="0"/>
              <a:cs typeface="DejaVu Sans" pitchFamily="34" charset="0"/>
            </a:endParaRPr>
          </a:p>
        </p:txBody>
      </p:sp>
      <p:sp>
        <p:nvSpPr>
          <p:cNvPr id="19461" name="Text Box 3"/>
          <p:cNvSpPr>
            <a:spLocks noGrp="1" noChangeArrowheads="1"/>
          </p:cNvSpPr>
          <p:nvPr>
            <p:ph type="body"/>
          </p:nvPr>
        </p:nvSpPr>
        <p:spPr bwMode="auto">
          <a:xfrm>
            <a:off x="1023462" y="3372167"/>
            <a:ext cx="8190060" cy="319468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87"/>
              </a:spcBef>
              <a:tabLst>
                <a:tab pos="0" algn="l"/>
                <a:tab pos="481482" algn="l"/>
                <a:tab pos="968124" algn="l"/>
                <a:tab pos="1454765" algn="l"/>
                <a:tab pos="1937967" algn="l"/>
                <a:tab pos="2424608" algn="l"/>
                <a:tab pos="2911249" algn="l"/>
                <a:tab pos="3397890" algn="l"/>
                <a:tab pos="3881093" algn="l"/>
                <a:tab pos="4367733" algn="l"/>
                <a:tab pos="4854375" algn="l"/>
                <a:tab pos="5339296" algn="l"/>
                <a:tab pos="5824218" algn="l"/>
                <a:tab pos="6310859" algn="l"/>
                <a:tab pos="6797500" algn="l"/>
                <a:tab pos="7280702" algn="l"/>
                <a:tab pos="7767343" algn="l"/>
                <a:tab pos="8253984" algn="l"/>
                <a:tab pos="8740626" algn="l"/>
                <a:tab pos="9223827" algn="l"/>
                <a:tab pos="9710469" algn="l"/>
              </a:tabLst>
            </a:pPr>
            <a:r>
              <a:rPr lang="de-DE" smtClean="0">
                <a:latin typeface="Arial" charset="0"/>
                <a:cs typeface="DejaVu Sans" pitchFamily="34" charset="0"/>
              </a:rPr>
              <a:t>Das ist ein weites feld und wir erkundigen einen kleinen Teil davon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88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46167" indent="0" algn="ctr">
              <a:buNone/>
              <a:defRPr/>
            </a:lvl2pPr>
            <a:lvl3pPr marL="892389" indent="0" algn="ctr">
              <a:buNone/>
              <a:defRPr/>
            </a:lvl3pPr>
            <a:lvl4pPr marL="1338599" indent="0" algn="ctr">
              <a:buNone/>
              <a:defRPr/>
            </a:lvl4pPr>
            <a:lvl5pPr marL="1784800" indent="0" algn="ctr">
              <a:buNone/>
              <a:defRPr/>
            </a:lvl5pPr>
            <a:lvl6pPr marL="2231006" indent="0" algn="ctr">
              <a:buNone/>
              <a:defRPr/>
            </a:lvl6pPr>
            <a:lvl7pPr marL="2677208" indent="0" algn="ctr">
              <a:buNone/>
              <a:defRPr/>
            </a:lvl7pPr>
            <a:lvl8pPr marL="3123410" indent="0" algn="ctr">
              <a:buNone/>
              <a:defRPr/>
            </a:lvl8pPr>
            <a:lvl9pPr marL="3569607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 eaLnBrk="0" hangingPunct="0">
              <a:defRPr sz="2100"/>
            </a:lvl1pPr>
          </a:lstStyle>
          <a:p>
            <a:pPr>
              <a:defRPr/>
            </a:pPr>
            <a:fld id="{6CA828BE-1E97-479A-96FB-D539B4F388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10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 eaLnBrk="0" hangingPunct="0">
              <a:defRPr sz="2100"/>
            </a:lvl1pPr>
          </a:lstStyle>
          <a:p>
            <a:pPr>
              <a:defRPr/>
            </a:pPr>
            <a:fld id="{F62D0624-7DFC-449A-96C5-45A8C3424E9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41390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86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86" y="1582890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6245" indent="0">
              <a:buNone/>
              <a:defRPr sz="1300"/>
            </a:lvl2pPr>
            <a:lvl3pPr marL="892546" indent="0">
              <a:buNone/>
              <a:defRPr sz="1000"/>
            </a:lvl3pPr>
            <a:lvl4pPr marL="1338835" indent="0">
              <a:buNone/>
              <a:defRPr sz="900"/>
            </a:lvl4pPr>
            <a:lvl5pPr marL="1785115" indent="0">
              <a:buNone/>
              <a:defRPr sz="900"/>
            </a:lvl5pPr>
            <a:lvl6pPr marL="2231400" indent="0">
              <a:buNone/>
              <a:defRPr sz="900"/>
            </a:lvl6pPr>
            <a:lvl7pPr marL="2677680" indent="0">
              <a:buNone/>
              <a:defRPr sz="900"/>
            </a:lvl7pPr>
            <a:lvl8pPr marL="3123961" indent="0">
              <a:buNone/>
              <a:defRPr sz="900"/>
            </a:lvl8pPr>
            <a:lvl9pPr marL="357023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B7F7C0DC-2BF5-417F-985C-A0EE92AB78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40754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61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61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6245" indent="0">
              <a:buNone/>
              <a:defRPr sz="2900"/>
            </a:lvl2pPr>
            <a:lvl3pPr marL="892546" indent="0">
              <a:buNone/>
              <a:defRPr sz="2400"/>
            </a:lvl3pPr>
            <a:lvl4pPr marL="1338835" indent="0">
              <a:buNone/>
              <a:defRPr sz="2100"/>
            </a:lvl4pPr>
            <a:lvl5pPr marL="1785115" indent="0">
              <a:buNone/>
              <a:defRPr sz="2100"/>
            </a:lvl5pPr>
            <a:lvl6pPr marL="2231400" indent="0">
              <a:buNone/>
              <a:defRPr sz="2100"/>
            </a:lvl6pPr>
            <a:lvl7pPr marL="2677680" indent="0">
              <a:buNone/>
              <a:defRPr sz="2100"/>
            </a:lvl7pPr>
            <a:lvl8pPr marL="3123961" indent="0">
              <a:buNone/>
              <a:defRPr sz="2100"/>
            </a:lvl8pPr>
            <a:lvl9pPr marL="3570237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61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6245" indent="0">
              <a:buNone/>
              <a:defRPr sz="1300"/>
            </a:lvl2pPr>
            <a:lvl3pPr marL="892546" indent="0">
              <a:buNone/>
              <a:defRPr sz="1000"/>
            </a:lvl3pPr>
            <a:lvl4pPr marL="1338835" indent="0">
              <a:buNone/>
              <a:defRPr sz="900"/>
            </a:lvl4pPr>
            <a:lvl5pPr marL="1785115" indent="0">
              <a:buNone/>
              <a:defRPr sz="900"/>
            </a:lvl5pPr>
            <a:lvl6pPr marL="2231400" indent="0">
              <a:buNone/>
              <a:defRPr sz="900"/>
            </a:lvl6pPr>
            <a:lvl7pPr marL="2677680" indent="0">
              <a:buNone/>
              <a:defRPr sz="900"/>
            </a:lvl7pPr>
            <a:lvl8pPr marL="3123961" indent="0">
              <a:buNone/>
              <a:defRPr sz="900"/>
            </a:lvl8pPr>
            <a:lvl9pPr marL="357023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DD4961AA-5460-46D0-9567-163EAC3CA9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1674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BE681EFA-5CA7-45D8-8EA5-4284F9EC3BF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17748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9024" y="250976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0976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D5D0AE4F-4700-4211-B1E8-B929567069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59801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849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27775" y="1438426"/>
            <a:ext cx="4837112" cy="28019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27775" y="4392764"/>
            <a:ext cx="4837112" cy="2803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FCE02BC3-9E5B-46D3-9CC4-B4631334D26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82742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92"/>
            <a:ext cx="6837362" cy="1258889"/>
          </a:xfrm>
        </p:spPr>
        <p:txBody>
          <a:bodyPr/>
          <a:lstStyle>
            <a:lvl1pPr>
              <a:lnSpc>
                <a:spcPts val="3097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9138" y="7124701"/>
            <a:ext cx="1214439" cy="193676"/>
          </a:xfrm>
        </p:spPr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D9F35D82-7237-4F13-AD8B-87D03CB2590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1366920" y="7124700"/>
            <a:ext cx="3387726" cy="179388"/>
          </a:xfrm>
        </p:spPr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07638701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D7496C16-A96A-403B-A4BA-CC5811A25D8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0764273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41" y="4859481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41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6796" indent="0">
              <a:buNone/>
              <a:defRPr sz="1800"/>
            </a:lvl2pPr>
            <a:lvl3pPr marL="893649" indent="0">
              <a:buNone/>
              <a:defRPr sz="1600"/>
            </a:lvl3pPr>
            <a:lvl4pPr marL="1340490" indent="0">
              <a:buNone/>
              <a:defRPr sz="1400"/>
            </a:lvl4pPr>
            <a:lvl5pPr marL="1787326" indent="0">
              <a:buNone/>
              <a:defRPr sz="1400"/>
            </a:lvl5pPr>
            <a:lvl6pPr marL="2234157" indent="0">
              <a:buNone/>
              <a:defRPr sz="1400"/>
            </a:lvl6pPr>
            <a:lvl7pPr marL="2680989" indent="0">
              <a:buNone/>
              <a:defRPr sz="1400"/>
            </a:lvl7pPr>
            <a:lvl8pPr marL="3127820" indent="0">
              <a:buNone/>
              <a:defRPr sz="1400"/>
            </a:lvl8pPr>
            <a:lvl9pPr marL="3574652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CEF5C0FC-3ED3-4734-B8F3-0A52712130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6653704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186B82C0-BB9D-4995-8691-32E13C7046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36264223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41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6796" indent="0">
              <a:buNone/>
              <a:defRPr sz="2100" b="1"/>
            </a:lvl2pPr>
            <a:lvl3pPr marL="893649" indent="0">
              <a:buNone/>
              <a:defRPr sz="1800" b="1"/>
            </a:lvl3pPr>
            <a:lvl4pPr marL="1340490" indent="0">
              <a:buNone/>
              <a:defRPr sz="1600" b="1"/>
            </a:lvl4pPr>
            <a:lvl5pPr marL="1787326" indent="0">
              <a:buNone/>
              <a:defRPr sz="1600" b="1"/>
            </a:lvl5pPr>
            <a:lvl6pPr marL="2234157" indent="0">
              <a:buNone/>
              <a:defRPr sz="1600" b="1"/>
            </a:lvl6pPr>
            <a:lvl7pPr marL="2680989" indent="0">
              <a:buNone/>
              <a:defRPr sz="1600" b="1"/>
            </a:lvl7pPr>
            <a:lvl8pPr marL="3127820" indent="0">
              <a:buNone/>
              <a:defRPr sz="1600" b="1"/>
            </a:lvl8pPr>
            <a:lvl9pPr marL="3574652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6796" indent="0">
              <a:buNone/>
              <a:defRPr sz="2100" b="1"/>
            </a:lvl2pPr>
            <a:lvl3pPr marL="893649" indent="0">
              <a:buNone/>
              <a:defRPr sz="1800" b="1"/>
            </a:lvl3pPr>
            <a:lvl4pPr marL="1340490" indent="0">
              <a:buNone/>
              <a:defRPr sz="1600" b="1"/>
            </a:lvl4pPr>
            <a:lvl5pPr marL="1787326" indent="0">
              <a:buNone/>
              <a:defRPr sz="1600" b="1"/>
            </a:lvl5pPr>
            <a:lvl6pPr marL="2234157" indent="0">
              <a:buNone/>
              <a:defRPr sz="1600" b="1"/>
            </a:lvl6pPr>
            <a:lvl7pPr marL="2680989" indent="0">
              <a:buNone/>
              <a:defRPr sz="1600" b="1"/>
            </a:lvl7pPr>
            <a:lvl8pPr marL="3127820" indent="0">
              <a:buNone/>
              <a:defRPr sz="1600" b="1"/>
            </a:lvl8pPr>
            <a:lvl9pPr marL="3574652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3A21D68F-D48B-4A2B-AEB7-976386EA29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16592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9024" y="250978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0978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 eaLnBrk="0" hangingPunct="0">
              <a:defRPr sz="2100"/>
            </a:lvl1pPr>
          </a:lstStyle>
          <a:p>
            <a:pPr>
              <a:defRPr/>
            </a:pPr>
            <a:fld id="{82BB0D43-0767-48AF-83E2-622A16A6A37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536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30518D62-58CE-446F-AD6C-698BA58B9E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2848574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529BC1D9-06CA-4A63-9BB8-3B99C128B9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85159158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78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78" y="1582882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6796" indent="0">
              <a:buNone/>
              <a:defRPr sz="1300"/>
            </a:lvl2pPr>
            <a:lvl3pPr marL="893649" indent="0">
              <a:buNone/>
              <a:defRPr sz="1000"/>
            </a:lvl3pPr>
            <a:lvl4pPr marL="1340490" indent="0">
              <a:buNone/>
              <a:defRPr sz="900"/>
            </a:lvl4pPr>
            <a:lvl5pPr marL="1787326" indent="0">
              <a:buNone/>
              <a:defRPr sz="900"/>
            </a:lvl5pPr>
            <a:lvl6pPr marL="2234157" indent="0">
              <a:buNone/>
              <a:defRPr sz="900"/>
            </a:lvl6pPr>
            <a:lvl7pPr marL="2680989" indent="0">
              <a:buNone/>
              <a:defRPr sz="900"/>
            </a:lvl7pPr>
            <a:lvl8pPr marL="3127820" indent="0">
              <a:buNone/>
              <a:defRPr sz="900"/>
            </a:lvl8pPr>
            <a:lvl9pPr marL="3574652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052C70E6-1C80-4478-990E-AB7EC1A877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59474019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53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53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6796" indent="0">
              <a:buNone/>
              <a:defRPr sz="2900"/>
            </a:lvl2pPr>
            <a:lvl3pPr marL="893649" indent="0">
              <a:buNone/>
              <a:defRPr sz="2400"/>
            </a:lvl3pPr>
            <a:lvl4pPr marL="1340490" indent="0">
              <a:buNone/>
              <a:defRPr sz="2100"/>
            </a:lvl4pPr>
            <a:lvl5pPr marL="1787326" indent="0">
              <a:buNone/>
              <a:defRPr sz="2100"/>
            </a:lvl5pPr>
            <a:lvl6pPr marL="2234157" indent="0">
              <a:buNone/>
              <a:defRPr sz="2100"/>
            </a:lvl6pPr>
            <a:lvl7pPr marL="2680989" indent="0">
              <a:buNone/>
              <a:defRPr sz="2100"/>
            </a:lvl7pPr>
            <a:lvl8pPr marL="3127820" indent="0">
              <a:buNone/>
              <a:defRPr sz="2100"/>
            </a:lvl8pPr>
            <a:lvl9pPr marL="3574652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53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6796" indent="0">
              <a:buNone/>
              <a:defRPr sz="1300"/>
            </a:lvl2pPr>
            <a:lvl3pPr marL="893649" indent="0">
              <a:buNone/>
              <a:defRPr sz="1000"/>
            </a:lvl3pPr>
            <a:lvl4pPr marL="1340490" indent="0">
              <a:buNone/>
              <a:defRPr sz="900"/>
            </a:lvl4pPr>
            <a:lvl5pPr marL="1787326" indent="0">
              <a:buNone/>
              <a:defRPr sz="900"/>
            </a:lvl5pPr>
            <a:lvl6pPr marL="2234157" indent="0">
              <a:buNone/>
              <a:defRPr sz="900"/>
            </a:lvl6pPr>
            <a:lvl7pPr marL="2680989" indent="0">
              <a:buNone/>
              <a:defRPr sz="900"/>
            </a:lvl7pPr>
            <a:lvl8pPr marL="3127820" indent="0">
              <a:buNone/>
              <a:defRPr sz="900"/>
            </a:lvl8pPr>
            <a:lvl9pPr marL="3574652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E3B2BB40-714A-4F5E-8E2B-5D1AE893D8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34903140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BF528842-6198-4AF8-965D-39AAA7EB1E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1873619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9" y="628656"/>
            <a:ext cx="2254250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7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EE909BBB-86E3-4967-B03C-CE82335B58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67738115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92"/>
            <a:ext cx="6837362" cy="1258889"/>
          </a:xfrm>
        </p:spPr>
        <p:txBody>
          <a:bodyPr/>
          <a:lstStyle>
            <a:lvl1pPr>
              <a:lnSpc>
                <a:spcPts val="3097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9138" y="7124701"/>
            <a:ext cx="1214439" cy="193676"/>
          </a:xfrm>
        </p:spPr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8B7367BF-88D2-479C-AFDC-073B88C975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1366920" y="7124700"/>
            <a:ext cx="3387726" cy="179388"/>
          </a:xfrm>
        </p:spPr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53670057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04679EE4-3204-49BB-9C2E-05B0405065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7390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40" y="4859481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40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6875" indent="0">
              <a:buNone/>
              <a:defRPr sz="1800"/>
            </a:lvl2pPr>
            <a:lvl3pPr marL="893807" indent="0">
              <a:buNone/>
              <a:defRPr sz="1600"/>
            </a:lvl3pPr>
            <a:lvl4pPr marL="1340727" indent="0">
              <a:buNone/>
              <a:defRPr sz="1400"/>
            </a:lvl4pPr>
            <a:lvl5pPr marL="1787642" indent="0">
              <a:buNone/>
              <a:defRPr sz="1400"/>
            </a:lvl5pPr>
            <a:lvl6pPr marL="2234551" indent="0">
              <a:buNone/>
              <a:defRPr sz="1400"/>
            </a:lvl6pPr>
            <a:lvl7pPr marL="2681463" indent="0">
              <a:buNone/>
              <a:defRPr sz="1400"/>
            </a:lvl7pPr>
            <a:lvl8pPr marL="3128372" indent="0">
              <a:buNone/>
              <a:defRPr sz="1400"/>
            </a:lvl8pPr>
            <a:lvl9pPr marL="3575282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5AB7C5E6-2217-4026-BF13-AB5727E00AA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2986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221F7CB1-E171-433E-BCCF-43FC01BDA6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06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849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27775" y="1438427"/>
            <a:ext cx="4837112" cy="28019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27775" y="4392766"/>
            <a:ext cx="4837112" cy="2803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 eaLnBrk="0" hangingPunct="0">
              <a:defRPr sz="2100"/>
            </a:lvl1pPr>
          </a:lstStyle>
          <a:p>
            <a:pPr>
              <a:defRPr/>
            </a:pPr>
            <a:fld id="{444C80F3-4C3A-4FFA-93DB-2E818F71AEE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67957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38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6875" indent="0">
              <a:buNone/>
              <a:defRPr sz="2100" b="1"/>
            </a:lvl2pPr>
            <a:lvl3pPr marL="893807" indent="0">
              <a:buNone/>
              <a:defRPr sz="1800" b="1"/>
            </a:lvl3pPr>
            <a:lvl4pPr marL="1340727" indent="0">
              <a:buNone/>
              <a:defRPr sz="1600" b="1"/>
            </a:lvl4pPr>
            <a:lvl5pPr marL="1787642" indent="0">
              <a:buNone/>
              <a:defRPr sz="1600" b="1"/>
            </a:lvl5pPr>
            <a:lvl6pPr marL="2234551" indent="0">
              <a:buNone/>
              <a:defRPr sz="1600" b="1"/>
            </a:lvl6pPr>
            <a:lvl7pPr marL="2681463" indent="0">
              <a:buNone/>
              <a:defRPr sz="1600" b="1"/>
            </a:lvl7pPr>
            <a:lvl8pPr marL="3128372" indent="0">
              <a:buNone/>
              <a:defRPr sz="1600" b="1"/>
            </a:lvl8pPr>
            <a:lvl9pPr marL="3575282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6875" indent="0">
              <a:buNone/>
              <a:defRPr sz="2100" b="1"/>
            </a:lvl2pPr>
            <a:lvl3pPr marL="893807" indent="0">
              <a:buNone/>
              <a:defRPr sz="1800" b="1"/>
            </a:lvl3pPr>
            <a:lvl4pPr marL="1340727" indent="0">
              <a:buNone/>
              <a:defRPr sz="1600" b="1"/>
            </a:lvl4pPr>
            <a:lvl5pPr marL="1787642" indent="0">
              <a:buNone/>
              <a:defRPr sz="1600" b="1"/>
            </a:lvl5pPr>
            <a:lvl6pPr marL="2234551" indent="0">
              <a:buNone/>
              <a:defRPr sz="1600" b="1"/>
            </a:lvl6pPr>
            <a:lvl7pPr marL="2681463" indent="0">
              <a:buNone/>
              <a:defRPr sz="1600" b="1"/>
            </a:lvl7pPr>
            <a:lvl8pPr marL="3128372" indent="0">
              <a:buNone/>
              <a:defRPr sz="1600" b="1"/>
            </a:lvl8pPr>
            <a:lvl9pPr marL="3575282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C72545DF-B57D-4A5E-A93D-D20A9B40EA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22417187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420D865C-43C6-4429-87C1-2095E3957D5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998729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5A9C171F-B322-4CB3-9117-B6863C207E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88830035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76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76" y="1582880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6875" indent="0">
              <a:buNone/>
              <a:defRPr sz="1300"/>
            </a:lvl2pPr>
            <a:lvl3pPr marL="893807" indent="0">
              <a:buNone/>
              <a:defRPr sz="1000"/>
            </a:lvl3pPr>
            <a:lvl4pPr marL="1340727" indent="0">
              <a:buNone/>
              <a:defRPr sz="900"/>
            </a:lvl4pPr>
            <a:lvl5pPr marL="1787642" indent="0">
              <a:buNone/>
              <a:defRPr sz="900"/>
            </a:lvl5pPr>
            <a:lvl6pPr marL="2234551" indent="0">
              <a:buNone/>
              <a:defRPr sz="900"/>
            </a:lvl6pPr>
            <a:lvl7pPr marL="2681463" indent="0">
              <a:buNone/>
              <a:defRPr sz="900"/>
            </a:lvl7pPr>
            <a:lvl8pPr marL="3128372" indent="0">
              <a:buNone/>
              <a:defRPr sz="900"/>
            </a:lvl8pPr>
            <a:lvl9pPr marL="3575282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3F6F06AC-0915-4EDB-85C0-304FFAD6FD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5308083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52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52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6875" indent="0">
              <a:buNone/>
              <a:defRPr sz="2900"/>
            </a:lvl2pPr>
            <a:lvl3pPr marL="893807" indent="0">
              <a:buNone/>
              <a:defRPr sz="2400"/>
            </a:lvl3pPr>
            <a:lvl4pPr marL="1340727" indent="0">
              <a:buNone/>
              <a:defRPr sz="2100"/>
            </a:lvl4pPr>
            <a:lvl5pPr marL="1787642" indent="0">
              <a:buNone/>
              <a:defRPr sz="2100"/>
            </a:lvl5pPr>
            <a:lvl6pPr marL="2234551" indent="0">
              <a:buNone/>
              <a:defRPr sz="2100"/>
            </a:lvl6pPr>
            <a:lvl7pPr marL="2681463" indent="0">
              <a:buNone/>
              <a:defRPr sz="2100"/>
            </a:lvl7pPr>
            <a:lvl8pPr marL="3128372" indent="0">
              <a:buNone/>
              <a:defRPr sz="2100"/>
            </a:lvl8pPr>
            <a:lvl9pPr marL="3575282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52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6875" indent="0">
              <a:buNone/>
              <a:defRPr sz="1300"/>
            </a:lvl2pPr>
            <a:lvl3pPr marL="893807" indent="0">
              <a:buNone/>
              <a:defRPr sz="1000"/>
            </a:lvl3pPr>
            <a:lvl4pPr marL="1340727" indent="0">
              <a:buNone/>
              <a:defRPr sz="900"/>
            </a:lvl4pPr>
            <a:lvl5pPr marL="1787642" indent="0">
              <a:buNone/>
              <a:defRPr sz="900"/>
            </a:lvl5pPr>
            <a:lvl6pPr marL="2234551" indent="0">
              <a:buNone/>
              <a:defRPr sz="900"/>
            </a:lvl6pPr>
            <a:lvl7pPr marL="2681463" indent="0">
              <a:buNone/>
              <a:defRPr sz="900"/>
            </a:lvl7pPr>
            <a:lvl8pPr marL="3128372" indent="0">
              <a:buNone/>
              <a:defRPr sz="900"/>
            </a:lvl8pPr>
            <a:lvl9pPr marL="3575282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D404A95E-2255-4B55-84B0-5D0D36BA54B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1931795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5C874C55-061B-43CA-9B38-C666269AA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455867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9" y="628656"/>
            <a:ext cx="2254250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7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7B1CF2C7-1C3F-4086-B25E-6C1ACE4BA1B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8835771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99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45379" indent="0" algn="ctr">
              <a:buNone/>
              <a:defRPr/>
            </a:lvl2pPr>
            <a:lvl3pPr marL="890816" indent="0" algn="ctr">
              <a:buNone/>
              <a:defRPr/>
            </a:lvl3pPr>
            <a:lvl4pPr marL="1336238" indent="0" algn="ctr">
              <a:buNone/>
              <a:defRPr/>
            </a:lvl4pPr>
            <a:lvl5pPr marL="1781652" indent="0" algn="ctr">
              <a:buNone/>
              <a:defRPr/>
            </a:lvl5pPr>
            <a:lvl6pPr marL="2227072" indent="0" algn="ctr">
              <a:buNone/>
              <a:defRPr/>
            </a:lvl6pPr>
            <a:lvl7pPr marL="2672488" indent="0" algn="ctr">
              <a:buNone/>
              <a:defRPr/>
            </a:lvl7pPr>
            <a:lvl8pPr marL="3117900" indent="0" algn="ctr">
              <a:buNone/>
              <a:defRPr/>
            </a:lvl8pPr>
            <a:lvl9pPr marL="3563314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7884">
              <a:defRPr sz="2100"/>
            </a:lvl1pPr>
          </a:lstStyle>
          <a:p>
            <a:pPr>
              <a:defRPr/>
            </a:pPr>
            <a:fld id="{5F4ECB40-2448-4D0E-84BF-AA66B56B51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74735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7884">
              <a:defRPr sz="2100"/>
            </a:lvl1pPr>
          </a:lstStyle>
          <a:p>
            <a:pPr>
              <a:defRPr/>
            </a:pPr>
            <a:fld id="{0D0642EA-EC6B-41CD-BBF6-D80A153D105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31622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62" y="4859501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62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5379" indent="0">
              <a:buNone/>
              <a:defRPr sz="1800"/>
            </a:lvl2pPr>
            <a:lvl3pPr marL="890816" indent="0">
              <a:buNone/>
              <a:defRPr sz="1600"/>
            </a:lvl3pPr>
            <a:lvl4pPr marL="1336238" indent="0">
              <a:buNone/>
              <a:defRPr sz="1400"/>
            </a:lvl4pPr>
            <a:lvl5pPr marL="1781652" indent="0">
              <a:buNone/>
              <a:defRPr sz="1400"/>
            </a:lvl5pPr>
            <a:lvl6pPr marL="2227072" indent="0">
              <a:buNone/>
              <a:defRPr sz="1400"/>
            </a:lvl6pPr>
            <a:lvl7pPr marL="2672488" indent="0">
              <a:buNone/>
              <a:defRPr sz="1400"/>
            </a:lvl7pPr>
            <a:lvl8pPr marL="3117900" indent="0">
              <a:buNone/>
              <a:defRPr sz="1400"/>
            </a:lvl8pPr>
            <a:lvl9pPr marL="3563314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7884">
              <a:defRPr sz="2100"/>
            </a:lvl1pPr>
          </a:lstStyle>
          <a:p>
            <a:pPr>
              <a:defRPr/>
            </a:pPr>
            <a:fld id="{698F5F48-6274-447E-A8AD-9A4FA9BBA7D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205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849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75" y="1438276"/>
            <a:ext cx="4837112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 eaLnBrk="0" hangingPunct="0">
              <a:defRPr sz="2100"/>
            </a:lvl1pPr>
          </a:lstStyle>
          <a:p>
            <a:pPr>
              <a:defRPr/>
            </a:pPr>
            <a:fld id="{3C213629-2BE1-427C-9FE3-B8A4409FDE5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2124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61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87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7884">
              <a:defRPr sz="2100"/>
            </a:lvl1pPr>
          </a:lstStyle>
          <a:p>
            <a:pPr>
              <a:defRPr/>
            </a:pPr>
            <a:fld id="{D5221BD6-FC9D-4BD4-8074-C5032D0380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39280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62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5379" indent="0">
              <a:buNone/>
              <a:defRPr sz="2100" b="1"/>
            </a:lvl2pPr>
            <a:lvl3pPr marL="890816" indent="0">
              <a:buNone/>
              <a:defRPr sz="1800" b="1"/>
            </a:lvl3pPr>
            <a:lvl4pPr marL="1336238" indent="0">
              <a:buNone/>
              <a:defRPr sz="1600" b="1"/>
            </a:lvl4pPr>
            <a:lvl5pPr marL="1781652" indent="0">
              <a:buNone/>
              <a:defRPr sz="1600" b="1"/>
            </a:lvl5pPr>
            <a:lvl6pPr marL="2227072" indent="0">
              <a:buNone/>
              <a:defRPr sz="1600" b="1"/>
            </a:lvl6pPr>
            <a:lvl7pPr marL="2672488" indent="0">
              <a:buNone/>
              <a:defRPr sz="1600" b="1"/>
            </a:lvl7pPr>
            <a:lvl8pPr marL="3117900" indent="0">
              <a:buNone/>
              <a:defRPr sz="1600" b="1"/>
            </a:lvl8pPr>
            <a:lvl9pPr marL="3563314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5379" indent="0">
              <a:buNone/>
              <a:defRPr sz="2100" b="1"/>
            </a:lvl2pPr>
            <a:lvl3pPr marL="890816" indent="0">
              <a:buNone/>
              <a:defRPr sz="1800" b="1"/>
            </a:lvl3pPr>
            <a:lvl4pPr marL="1336238" indent="0">
              <a:buNone/>
              <a:defRPr sz="1600" b="1"/>
            </a:lvl4pPr>
            <a:lvl5pPr marL="1781652" indent="0">
              <a:buNone/>
              <a:defRPr sz="1600" b="1"/>
            </a:lvl5pPr>
            <a:lvl6pPr marL="2227072" indent="0">
              <a:buNone/>
              <a:defRPr sz="1600" b="1"/>
            </a:lvl6pPr>
            <a:lvl7pPr marL="2672488" indent="0">
              <a:buNone/>
              <a:defRPr sz="1600" b="1"/>
            </a:lvl7pPr>
            <a:lvl8pPr marL="3117900" indent="0">
              <a:buNone/>
              <a:defRPr sz="1600" b="1"/>
            </a:lvl8pPr>
            <a:lvl9pPr marL="3563314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7884">
              <a:defRPr sz="2100"/>
            </a:lvl1pPr>
          </a:lstStyle>
          <a:p>
            <a:pPr>
              <a:defRPr/>
            </a:pPr>
            <a:fld id="{739556DB-0438-43B1-B737-5B6F7B0D4D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9610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7884">
              <a:defRPr sz="2100"/>
            </a:lvl1pPr>
          </a:lstStyle>
          <a:p>
            <a:pPr>
              <a:defRPr/>
            </a:pPr>
            <a:fld id="{51932EBE-1510-49FE-B8E9-BC9477DCD25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22752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7884">
              <a:defRPr sz="2100"/>
            </a:lvl1pPr>
          </a:lstStyle>
          <a:p>
            <a:pPr>
              <a:defRPr/>
            </a:pPr>
            <a:fld id="{BEB5F33C-7900-4973-8D6F-41C4DA7C38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64270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99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99" y="1582901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5379" indent="0">
              <a:buNone/>
              <a:defRPr sz="1300"/>
            </a:lvl2pPr>
            <a:lvl3pPr marL="890816" indent="0">
              <a:buNone/>
              <a:defRPr sz="1000"/>
            </a:lvl3pPr>
            <a:lvl4pPr marL="1336238" indent="0">
              <a:buNone/>
              <a:defRPr sz="900"/>
            </a:lvl4pPr>
            <a:lvl5pPr marL="1781652" indent="0">
              <a:buNone/>
              <a:defRPr sz="900"/>
            </a:lvl5pPr>
            <a:lvl6pPr marL="2227072" indent="0">
              <a:buNone/>
              <a:defRPr sz="900"/>
            </a:lvl6pPr>
            <a:lvl7pPr marL="2672488" indent="0">
              <a:buNone/>
              <a:defRPr sz="900"/>
            </a:lvl7pPr>
            <a:lvl8pPr marL="3117900" indent="0">
              <a:buNone/>
              <a:defRPr sz="900"/>
            </a:lvl8pPr>
            <a:lvl9pPr marL="3563314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7884">
              <a:defRPr sz="2100"/>
            </a:lvl1pPr>
          </a:lstStyle>
          <a:p>
            <a:pPr>
              <a:defRPr/>
            </a:pPr>
            <a:fld id="{65FE9B89-5504-447A-8FD0-DD5CCCF385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0363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74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74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5379" indent="0">
              <a:buNone/>
              <a:defRPr sz="2900"/>
            </a:lvl2pPr>
            <a:lvl3pPr marL="890816" indent="0">
              <a:buNone/>
              <a:defRPr sz="2400"/>
            </a:lvl3pPr>
            <a:lvl4pPr marL="1336238" indent="0">
              <a:buNone/>
              <a:defRPr sz="2100"/>
            </a:lvl4pPr>
            <a:lvl5pPr marL="1781652" indent="0">
              <a:buNone/>
              <a:defRPr sz="2100"/>
            </a:lvl5pPr>
            <a:lvl6pPr marL="2227072" indent="0">
              <a:buNone/>
              <a:defRPr sz="2100"/>
            </a:lvl6pPr>
            <a:lvl7pPr marL="2672488" indent="0">
              <a:buNone/>
              <a:defRPr sz="2100"/>
            </a:lvl7pPr>
            <a:lvl8pPr marL="3117900" indent="0">
              <a:buNone/>
              <a:defRPr sz="2100"/>
            </a:lvl8pPr>
            <a:lvl9pPr marL="3563314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74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5379" indent="0">
              <a:buNone/>
              <a:defRPr sz="1300"/>
            </a:lvl2pPr>
            <a:lvl3pPr marL="890816" indent="0">
              <a:buNone/>
              <a:defRPr sz="1000"/>
            </a:lvl3pPr>
            <a:lvl4pPr marL="1336238" indent="0">
              <a:buNone/>
              <a:defRPr sz="900"/>
            </a:lvl4pPr>
            <a:lvl5pPr marL="1781652" indent="0">
              <a:buNone/>
              <a:defRPr sz="900"/>
            </a:lvl5pPr>
            <a:lvl6pPr marL="2227072" indent="0">
              <a:buNone/>
              <a:defRPr sz="900"/>
            </a:lvl6pPr>
            <a:lvl7pPr marL="2672488" indent="0">
              <a:buNone/>
              <a:defRPr sz="900"/>
            </a:lvl7pPr>
            <a:lvl8pPr marL="3117900" indent="0">
              <a:buNone/>
              <a:defRPr sz="900"/>
            </a:lvl8pPr>
            <a:lvl9pPr marL="3563314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7884">
              <a:defRPr sz="2100"/>
            </a:lvl1pPr>
          </a:lstStyle>
          <a:p>
            <a:pPr>
              <a:defRPr/>
            </a:pPr>
            <a:fld id="{BDA74A0A-DA30-44C9-8FB9-20A2909A68F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73991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7884">
              <a:defRPr sz="2100"/>
            </a:lvl1pPr>
          </a:lstStyle>
          <a:p>
            <a:pPr>
              <a:defRPr/>
            </a:pPr>
            <a:fld id="{7DCC59E7-792A-4192-A1B2-6F6DC78868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47836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9036" y="250988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0988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7884">
              <a:defRPr sz="2100"/>
            </a:lvl1pPr>
          </a:lstStyle>
          <a:p>
            <a:pPr>
              <a:defRPr/>
            </a:pPr>
            <a:fld id="{EB7A8B9E-0FE1-4B44-8963-88FDBB6FB0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23017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861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27787" y="1438438"/>
            <a:ext cx="4837112" cy="28019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27787" y="4392776"/>
            <a:ext cx="4837112" cy="2803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7884">
              <a:defRPr sz="2100"/>
            </a:lvl1pPr>
          </a:lstStyle>
          <a:p>
            <a:pPr>
              <a:defRPr/>
            </a:pPr>
            <a:fld id="{6D19E71F-37BF-47A1-B6D7-C11F1BB84C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337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861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87" y="1438276"/>
            <a:ext cx="4837112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7884">
              <a:defRPr sz="2100"/>
            </a:lvl1pPr>
          </a:lstStyle>
          <a:p>
            <a:pPr>
              <a:defRPr/>
            </a:pPr>
            <a:fld id="{03FCF53F-09B4-4754-A81A-845032D3F4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14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99"/>
            <a:ext cx="6837362" cy="1258889"/>
          </a:xfrm>
        </p:spPr>
        <p:txBody>
          <a:bodyPr/>
          <a:lstStyle>
            <a:lvl1pPr>
              <a:lnSpc>
                <a:spcPts val="3095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4"/>
            <a:ext cx="9017000" cy="4317999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7631" y="7124701"/>
            <a:ext cx="1216025" cy="193676"/>
          </a:xfrm>
        </p:spPr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E8952537-7F3F-4719-9509-2167E563FCB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29056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805"/>
            <a:ext cx="6837362" cy="1258889"/>
          </a:xfrm>
        </p:spPr>
        <p:txBody>
          <a:bodyPr/>
          <a:lstStyle>
            <a:lvl1pPr>
              <a:lnSpc>
                <a:spcPts val="3095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4"/>
            <a:ext cx="9017000" cy="4317999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7955" y="7125442"/>
            <a:ext cx="1216004" cy="192532"/>
          </a:xfrm>
        </p:spPr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BF3F04EA-528F-444F-A63F-D78B10BC2D8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49095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0880B819-B86D-4B2A-B727-21D6A9FA9AC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55940441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54" y="4859498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54" y="3205164"/>
            <a:ext cx="9090026" cy="1654176"/>
          </a:xfrm>
        </p:spPr>
        <p:txBody>
          <a:bodyPr anchor="b"/>
          <a:lstStyle>
            <a:lvl1pPr marL="0" indent="0">
              <a:buNone/>
              <a:defRPr sz="2100"/>
            </a:lvl1pPr>
            <a:lvl2pPr marL="445767" indent="0">
              <a:buNone/>
              <a:defRPr sz="1800"/>
            </a:lvl2pPr>
            <a:lvl3pPr marL="891591" indent="0">
              <a:buNone/>
              <a:defRPr sz="1600"/>
            </a:lvl3pPr>
            <a:lvl4pPr marL="1337393" indent="0">
              <a:buNone/>
              <a:defRPr sz="1400"/>
            </a:lvl4pPr>
            <a:lvl5pPr marL="1783191" indent="0">
              <a:buNone/>
              <a:defRPr sz="1400"/>
            </a:lvl5pPr>
            <a:lvl6pPr marL="2228995" indent="0">
              <a:buNone/>
              <a:defRPr sz="1400"/>
            </a:lvl6pPr>
            <a:lvl7pPr marL="2674798" indent="0">
              <a:buNone/>
              <a:defRPr sz="1400"/>
            </a:lvl7pPr>
            <a:lvl8pPr marL="3120590" indent="0">
              <a:buNone/>
              <a:defRPr sz="1400"/>
            </a:lvl8pPr>
            <a:lvl9pPr marL="3566396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A032A5BE-E658-47C4-AA57-D007285737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75958153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793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793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CA2A2E30-22FA-429F-B688-EDA3D0986F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84541467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58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5767" indent="0">
              <a:buNone/>
              <a:defRPr sz="2100" b="1"/>
            </a:lvl2pPr>
            <a:lvl3pPr marL="891591" indent="0">
              <a:buNone/>
              <a:defRPr sz="1800" b="1"/>
            </a:lvl3pPr>
            <a:lvl4pPr marL="1337393" indent="0">
              <a:buNone/>
              <a:defRPr sz="1600" b="1"/>
            </a:lvl4pPr>
            <a:lvl5pPr marL="1783191" indent="0">
              <a:buNone/>
              <a:defRPr sz="1600" b="1"/>
            </a:lvl5pPr>
            <a:lvl6pPr marL="2228995" indent="0">
              <a:buNone/>
              <a:defRPr sz="1600" b="1"/>
            </a:lvl6pPr>
            <a:lvl7pPr marL="2674798" indent="0">
              <a:buNone/>
              <a:defRPr sz="1600" b="1"/>
            </a:lvl7pPr>
            <a:lvl8pPr marL="3120590" indent="0">
              <a:buNone/>
              <a:defRPr sz="1600" b="1"/>
            </a:lvl8pPr>
            <a:lvl9pPr marL="3566396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5767" indent="0">
              <a:buNone/>
              <a:defRPr sz="2100" b="1"/>
            </a:lvl2pPr>
            <a:lvl3pPr marL="891591" indent="0">
              <a:buNone/>
              <a:defRPr sz="1800" b="1"/>
            </a:lvl3pPr>
            <a:lvl4pPr marL="1337393" indent="0">
              <a:buNone/>
              <a:defRPr sz="1600" b="1"/>
            </a:lvl4pPr>
            <a:lvl5pPr marL="1783191" indent="0">
              <a:buNone/>
              <a:defRPr sz="1600" b="1"/>
            </a:lvl5pPr>
            <a:lvl6pPr marL="2228995" indent="0">
              <a:buNone/>
              <a:defRPr sz="1600" b="1"/>
            </a:lvl6pPr>
            <a:lvl7pPr marL="2674798" indent="0">
              <a:buNone/>
              <a:defRPr sz="1600" b="1"/>
            </a:lvl7pPr>
            <a:lvl8pPr marL="3120590" indent="0">
              <a:buNone/>
              <a:defRPr sz="1600" b="1"/>
            </a:lvl8pPr>
            <a:lvl9pPr marL="3566396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AE189860-2245-42B8-814E-2107558C50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61014913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A02BCBF2-239A-4AF4-BCF5-4F67AD88E1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58049503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E7AB39CE-1889-4E45-BF71-53B0DE5088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82384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90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30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90" y="1582898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5767" indent="0">
              <a:buNone/>
              <a:defRPr sz="1300"/>
            </a:lvl2pPr>
            <a:lvl3pPr marL="891591" indent="0">
              <a:buNone/>
              <a:defRPr sz="1000"/>
            </a:lvl3pPr>
            <a:lvl4pPr marL="1337393" indent="0">
              <a:buNone/>
              <a:defRPr sz="900"/>
            </a:lvl4pPr>
            <a:lvl5pPr marL="1783191" indent="0">
              <a:buNone/>
              <a:defRPr sz="900"/>
            </a:lvl5pPr>
            <a:lvl6pPr marL="2228995" indent="0">
              <a:buNone/>
              <a:defRPr sz="900"/>
            </a:lvl6pPr>
            <a:lvl7pPr marL="2674798" indent="0">
              <a:buNone/>
              <a:defRPr sz="900"/>
            </a:lvl7pPr>
            <a:lvl8pPr marL="3120590" indent="0">
              <a:buNone/>
              <a:defRPr sz="900"/>
            </a:lvl8pPr>
            <a:lvl9pPr marL="3566396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D1F05735-6A51-4196-A372-BFAC09DBAB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84357124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68" y="5292730"/>
            <a:ext cx="6416675" cy="6254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68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5767" indent="0">
              <a:buNone/>
              <a:defRPr sz="2900"/>
            </a:lvl2pPr>
            <a:lvl3pPr marL="891591" indent="0">
              <a:buNone/>
              <a:defRPr sz="2400"/>
            </a:lvl3pPr>
            <a:lvl4pPr marL="1337393" indent="0">
              <a:buNone/>
              <a:defRPr sz="2100"/>
            </a:lvl4pPr>
            <a:lvl5pPr marL="1783191" indent="0">
              <a:buNone/>
              <a:defRPr sz="2100"/>
            </a:lvl5pPr>
            <a:lvl6pPr marL="2228995" indent="0">
              <a:buNone/>
              <a:defRPr sz="2100"/>
            </a:lvl6pPr>
            <a:lvl7pPr marL="2674798" indent="0">
              <a:buNone/>
              <a:defRPr sz="2100"/>
            </a:lvl7pPr>
            <a:lvl8pPr marL="3120590" indent="0">
              <a:buNone/>
              <a:defRPr sz="2100"/>
            </a:lvl8pPr>
            <a:lvl9pPr marL="3566396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68" y="5918205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5767" indent="0">
              <a:buNone/>
              <a:defRPr sz="1300"/>
            </a:lvl2pPr>
            <a:lvl3pPr marL="891591" indent="0">
              <a:buNone/>
              <a:defRPr sz="1000"/>
            </a:lvl3pPr>
            <a:lvl4pPr marL="1337393" indent="0">
              <a:buNone/>
              <a:defRPr sz="900"/>
            </a:lvl4pPr>
            <a:lvl5pPr marL="1783191" indent="0">
              <a:buNone/>
              <a:defRPr sz="900"/>
            </a:lvl5pPr>
            <a:lvl6pPr marL="2228995" indent="0">
              <a:buNone/>
              <a:defRPr sz="900"/>
            </a:lvl6pPr>
            <a:lvl7pPr marL="2674798" indent="0">
              <a:buNone/>
              <a:defRPr sz="900"/>
            </a:lvl7pPr>
            <a:lvl8pPr marL="3120590" indent="0">
              <a:buNone/>
              <a:defRPr sz="900"/>
            </a:lvl8pPr>
            <a:lvl9pPr marL="3566396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A6F4796D-FE2D-4211-86FF-8E6E9085B2C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17077613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5236B5A3-1982-43FF-A14E-EB02D2ACC6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834828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E0C3F758-FD85-482A-88DB-2C4F0A7161F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1937734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94" y="628656"/>
            <a:ext cx="2254249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40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27DC0661-C98C-4F86-B95C-8995284130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7975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60088841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61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47981" indent="0" algn="ctr">
              <a:buNone/>
              <a:defRPr/>
            </a:lvl2pPr>
            <a:lvl3pPr marL="896019" indent="0" algn="ctr">
              <a:buNone/>
              <a:defRPr/>
            </a:lvl3pPr>
            <a:lvl4pPr marL="1344043" indent="0" algn="ctr">
              <a:buNone/>
              <a:defRPr/>
            </a:lvl4pPr>
            <a:lvl5pPr marL="1792066" indent="0" algn="ctr">
              <a:buNone/>
              <a:defRPr/>
            </a:lvl5pPr>
            <a:lvl6pPr marL="2240080" indent="0" algn="ctr">
              <a:buNone/>
              <a:defRPr/>
            </a:lvl6pPr>
            <a:lvl7pPr marL="2688096" indent="0" algn="ctr">
              <a:buNone/>
              <a:defRPr/>
            </a:lvl7pPr>
            <a:lvl8pPr marL="3136111" indent="0" algn="ctr">
              <a:buNone/>
              <a:defRPr/>
            </a:lvl8pPr>
            <a:lvl9pPr marL="3584125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3765">
              <a:defRPr sz="2100"/>
            </a:lvl1pPr>
          </a:lstStyle>
          <a:p>
            <a:pPr>
              <a:defRPr/>
            </a:pPr>
            <a:fld id="{E1C5F445-5B17-4CA1-8D65-BC6EB7CE7F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6944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3765">
              <a:defRPr sz="2100"/>
            </a:lvl1pPr>
          </a:lstStyle>
          <a:p>
            <a:pPr>
              <a:defRPr/>
            </a:pPr>
            <a:fld id="{E267DF81-ED50-4BA1-AA32-2D10BFE9AB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73618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22" y="4859465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22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7981" indent="0">
              <a:buNone/>
              <a:defRPr sz="1800"/>
            </a:lvl2pPr>
            <a:lvl3pPr marL="896019" indent="0">
              <a:buNone/>
              <a:defRPr sz="1600"/>
            </a:lvl3pPr>
            <a:lvl4pPr marL="1344043" indent="0">
              <a:buNone/>
              <a:defRPr sz="1400"/>
            </a:lvl4pPr>
            <a:lvl5pPr marL="1792066" indent="0">
              <a:buNone/>
              <a:defRPr sz="1400"/>
            </a:lvl5pPr>
            <a:lvl6pPr marL="2240080" indent="0">
              <a:buNone/>
              <a:defRPr sz="1400"/>
            </a:lvl6pPr>
            <a:lvl7pPr marL="2688096" indent="0">
              <a:buNone/>
              <a:defRPr sz="1400"/>
            </a:lvl7pPr>
            <a:lvl8pPr marL="3136111" indent="0">
              <a:buNone/>
              <a:defRPr sz="1400"/>
            </a:lvl8pPr>
            <a:lvl9pPr marL="3584125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3765">
              <a:defRPr sz="2100"/>
            </a:lvl1pPr>
          </a:lstStyle>
          <a:p>
            <a:pPr>
              <a:defRPr/>
            </a:pPr>
            <a:fld id="{5C57D674-62CC-4FCC-BF2D-EC0F796EE23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46897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22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48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3765">
              <a:defRPr sz="2100"/>
            </a:lvl1pPr>
          </a:lstStyle>
          <a:p>
            <a:pPr>
              <a:defRPr/>
            </a:pPr>
            <a:fld id="{44B2BE1F-8744-4F6B-8194-9ABA0D24A1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1058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22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981" indent="0">
              <a:buNone/>
              <a:defRPr sz="2100" b="1"/>
            </a:lvl2pPr>
            <a:lvl3pPr marL="896019" indent="0">
              <a:buNone/>
              <a:defRPr sz="1800" b="1"/>
            </a:lvl3pPr>
            <a:lvl4pPr marL="1344043" indent="0">
              <a:buNone/>
              <a:defRPr sz="1600" b="1"/>
            </a:lvl4pPr>
            <a:lvl5pPr marL="1792066" indent="0">
              <a:buNone/>
              <a:defRPr sz="1600" b="1"/>
            </a:lvl5pPr>
            <a:lvl6pPr marL="2240080" indent="0">
              <a:buNone/>
              <a:defRPr sz="1600" b="1"/>
            </a:lvl6pPr>
            <a:lvl7pPr marL="2688096" indent="0">
              <a:buNone/>
              <a:defRPr sz="1600" b="1"/>
            </a:lvl7pPr>
            <a:lvl8pPr marL="3136111" indent="0">
              <a:buNone/>
              <a:defRPr sz="1600" b="1"/>
            </a:lvl8pPr>
            <a:lvl9pPr marL="358412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981" indent="0">
              <a:buNone/>
              <a:defRPr sz="2100" b="1"/>
            </a:lvl2pPr>
            <a:lvl3pPr marL="896019" indent="0">
              <a:buNone/>
              <a:defRPr sz="1800" b="1"/>
            </a:lvl3pPr>
            <a:lvl4pPr marL="1344043" indent="0">
              <a:buNone/>
              <a:defRPr sz="1600" b="1"/>
            </a:lvl4pPr>
            <a:lvl5pPr marL="1792066" indent="0">
              <a:buNone/>
              <a:defRPr sz="1600" b="1"/>
            </a:lvl5pPr>
            <a:lvl6pPr marL="2240080" indent="0">
              <a:buNone/>
              <a:defRPr sz="1600" b="1"/>
            </a:lvl6pPr>
            <a:lvl7pPr marL="2688096" indent="0">
              <a:buNone/>
              <a:defRPr sz="1600" b="1"/>
            </a:lvl7pPr>
            <a:lvl8pPr marL="3136111" indent="0">
              <a:buNone/>
              <a:defRPr sz="1600" b="1"/>
            </a:lvl8pPr>
            <a:lvl9pPr marL="358412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3765">
              <a:defRPr sz="2100"/>
            </a:lvl1pPr>
          </a:lstStyle>
          <a:p>
            <a:pPr>
              <a:defRPr/>
            </a:pPr>
            <a:fld id="{BE76946F-D4DF-4690-B68A-F0055AFDECB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60448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3765">
              <a:defRPr sz="2100"/>
            </a:lvl1pPr>
          </a:lstStyle>
          <a:p>
            <a:pPr>
              <a:defRPr/>
            </a:pPr>
            <a:fld id="{222475FD-4E31-4C9D-A047-4565F5D75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00174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3765">
              <a:defRPr sz="2100"/>
            </a:lvl1pPr>
          </a:lstStyle>
          <a:p>
            <a:pPr>
              <a:defRPr/>
            </a:pPr>
            <a:fld id="{97C7F16B-7C93-4E95-9047-DA3045E65B6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23105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60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60" y="1582866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7981" indent="0">
              <a:buNone/>
              <a:defRPr sz="1300"/>
            </a:lvl2pPr>
            <a:lvl3pPr marL="896019" indent="0">
              <a:buNone/>
              <a:defRPr sz="1000"/>
            </a:lvl3pPr>
            <a:lvl4pPr marL="1344043" indent="0">
              <a:buNone/>
              <a:defRPr sz="900"/>
            </a:lvl4pPr>
            <a:lvl5pPr marL="1792066" indent="0">
              <a:buNone/>
              <a:defRPr sz="900"/>
            </a:lvl5pPr>
            <a:lvl6pPr marL="2240080" indent="0">
              <a:buNone/>
              <a:defRPr sz="900"/>
            </a:lvl6pPr>
            <a:lvl7pPr marL="2688096" indent="0">
              <a:buNone/>
              <a:defRPr sz="900"/>
            </a:lvl7pPr>
            <a:lvl8pPr marL="3136111" indent="0">
              <a:buNone/>
              <a:defRPr sz="900"/>
            </a:lvl8pPr>
            <a:lvl9pPr marL="358412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3765">
              <a:defRPr sz="2100"/>
            </a:lvl1pPr>
          </a:lstStyle>
          <a:p>
            <a:pPr>
              <a:defRPr/>
            </a:pPr>
            <a:fld id="{9075D2E7-5954-491D-A51E-B8AEA873B29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22274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36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36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7981" indent="0">
              <a:buNone/>
              <a:defRPr sz="2900"/>
            </a:lvl2pPr>
            <a:lvl3pPr marL="896019" indent="0">
              <a:buNone/>
              <a:defRPr sz="2400"/>
            </a:lvl3pPr>
            <a:lvl4pPr marL="1344043" indent="0">
              <a:buNone/>
              <a:defRPr sz="2100"/>
            </a:lvl4pPr>
            <a:lvl5pPr marL="1792066" indent="0">
              <a:buNone/>
              <a:defRPr sz="2100"/>
            </a:lvl5pPr>
            <a:lvl6pPr marL="2240080" indent="0">
              <a:buNone/>
              <a:defRPr sz="2100"/>
            </a:lvl6pPr>
            <a:lvl7pPr marL="2688096" indent="0">
              <a:buNone/>
              <a:defRPr sz="2100"/>
            </a:lvl7pPr>
            <a:lvl8pPr marL="3136111" indent="0">
              <a:buNone/>
              <a:defRPr sz="2100"/>
            </a:lvl8pPr>
            <a:lvl9pPr marL="3584125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36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7981" indent="0">
              <a:buNone/>
              <a:defRPr sz="1300"/>
            </a:lvl2pPr>
            <a:lvl3pPr marL="896019" indent="0">
              <a:buNone/>
              <a:defRPr sz="1000"/>
            </a:lvl3pPr>
            <a:lvl4pPr marL="1344043" indent="0">
              <a:buNone/>
              <a:defRPr sz="900"/>
            </a:lvl4pPr>
            <a:lvl5pPr marL="1792066" indent="0">
              <a:buNone/>
              <a:defRPr sz="900"/>
            </a:lvl5pPr>
            <a:lvl6pPr marL="2240080" indent="0">
              <a:buNone/>
              <a:defRPr sz="900"/>
            </a:lvl6pPr>
            <a:lvl7pPr marL="2688096" indent="0">
              <a:buNone/>
              <a:defRPr sz="900"/>
            </a:lvl7pPr>
            <a:lvl8pPr marL="3136111" indent="0">
              <a:buNone/>
              <a:defRPr sz="900"/>
            </a:lvl8pPr>
            <a:lvl9pPr marL="358412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3765">
              <a:defRPr sz="2100"/>
            </a:lvl1pPr>
          </a:lstStyle>
          <a:p>
            <a:pPr>
              <a:defRPr/>
            </a:pPr>
            <a:fld id="{8D1BE75F-4518-4179-B699-3247FFFCD4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91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47" y="4859491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47" y="3205164"/>
            <a:ext cx="9090026" cy="1654176"/>
          </a:xfrm>
        </p:spPr>
        <p:txBody>
          <a:bodyPr anchor="b"/>
          <a:lstStyle>
            <a:lvl1pPr marL="0" indent="0">
              <a:buNone/>
              <a:defRPr sz="2100"/>
            </a:lvl1pPr>
            <a:lvl2pPr marL="446240" indent="0">
              <a:buNone/>
              <a:defRPr sz="1800"/>
            </a:lvl2pPr>
            <a:lvl3pPr marL="892535" indent="0">
              <a:buNone/>
              <a:defRPr sz="1600"/>
            </a:lvl3pPr>
            <a:lvl4pPr marL="1338810" indent="0">
              <a:buNone/>
              <a:defRPr sz="1400"/>
            </a:lvl4pPr>
            <a:lvl5pPr marL="1785081" indent="0">
              <a:buNone/>
              <a:defRPr sz="1400"/>
            </a:lvl5pPr>
            <a:lvl6pPr marL="2231355" indent="0">
              <a:buNone/>
              <a:defRPr sz="1400"/>
            </a:lvl6pPr>
            <a:lvl7pPr marL="2677631" indent="0">
              <a:buNone/>
              <a:defRPr sz="1400"/>
            </a:lvl7pPr>
            <a:lvl8pPr marL="3123896" indent="0">
              <a:buNone/>
              <a:defRPr sz="1400"/>
            </a:lvl8pPr>
            <a:lvl9pPr marL="3570175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C851FDF3-CAB4-4305-B82B-7115DF6E17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95272525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3765">
              <a:defRPr sz="2100"/>
            </a:lvl1pPr>
          </a:lstStyle>
          <a:p>
            <a:pPr>
              <a:defRPr/>
            </a:pPr>
            <a:fld id="{6B94C9C7-FBAA-4756-B4AC-8BB77E31008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70280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8998" y="250951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0951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3765">
              <a:defRPr sz="2100"/>
            </a:lvl1pPr>
          </a:lstStyle>
          <a:p>
            <a:pPr>
              <a:defRPr/>
            </a:pPr>
            <a:fld id="{CD597621-4C7A-4D36-8505-E76D92337E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385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822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27748" y="1438402"/>
            <a:ext cx="4837112" cy="28019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27748" y="4392739"/>
            <a:ext cx="4837112" cy="2803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3765">
              <a:defRPr sz="2100"/>
            </a:lvl1pPr>
          </a:lstStyle>
          <a:p>
            <a:pPr>
              <a:defRPr/>
            </a:pPr>
            <a:fld id="{BFA26BAB-49E7-4967-9341-249CCFCD5B0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49024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822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48" y="1438276"/>
            <a:ext cx="4837112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3765">
              <a:defRPr sz="2100"/>
            </a:lvl1pPr>
          </a:lstStyle>
          <a:p>
            <a:pPr>
              <a:defRPr/>
            </a:pPr>
            <a:fld id="{F1A52D9D-2664-4405-9607-EFEBA0E07D9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57423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51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48613" indent="0" algn="ctr">
              <a:buNone/>
              <a:defRPr/>
            </a:lvl2pPr>
            <a:lvl3pPr marL="897284" indent="0" algn="ctr">
              <a:buNone/>
              <a:defRPr/>
            </a:lvl3pPr>
            <a:lvl4pPr marL="1345943" indent="0" algn="ctr">
              <a:buNone/>
              <a:defRPr/>
            </a:lvl4pPr>
            <a:lvl5pPr marL="1794594" indent="0" algn="ctr">
              <a:buNone/>
              <a:defRPr/>
            </a:lvl5pPr>
            <a:lvl6pPr marL="2243246" indent="0" algn="ctr">
              <a:buNone/>
              <a:defRPr/>
            </a:lvl6pPr>
            <a:lvl7pPr marL="2691893" indent="0" algn="ctr">
              <a:buNone/>
              <a:defRPr/>
            </a:lvl7pPr>
            <a:lvl8pPr marL="3140541" indent="0" algn="ctr">
              <a:buNone/>
              <a:defRPr/>
            </a:lvl8pPr>
            <a:lvl9pPr marL="358919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5198">
              <a:defRPr sz="2100"/>
            </a:lvl1pPr>
          </a:lstStyle>
          <a:p>
            <a:pPr>
              <a:defRPr/>
            </a:pPr>
            <a:fld id="{E31A7921-8301-4B14-B790-E0BFFABEB3C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02787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5198">
              <a:defRPr sz="2100"/>
            </a:lvl1pPr>
          </a:lstStyle>
          <a:p>
            <a:pPr>
              <a:defRPr/>
            </a:pPr>
            <a:fld id="{6786A0FF-3A97-44D4-A404-EBC1C15B8D6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4449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14" y="4859457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14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8613" indent="0">
              <a:buNone/>
              <a:defRPr sz="1800"/>
            </a:lvl2pPr>
            <a:lvl3pPr marL="897284" indent="0">
              <a:buNone/>
              <a:defRPr sz="1600"/>
            </a:lvl3pPr>
            <a:lvl4pPr marL="1345943" indent="0">
              <a:buNone/>
              <a:defRPr sz="1400"/>
            </a:lvl4pPr>
            <a:lvl5pPr marL="1794594" indent="0">
              <a:buNone/>
              <a:defRPr sz="1400"/>
            </a:lvl5pPr>
            <a:lvl6pPr marL="2243246" indent="0">
              <a:buNone/>
              <a:defRPr sz="1400"/>
            </a:lvl6pPr>
            <a:lvl7pPr marL="2691893" indent="0">
              <a:buNone/>
              <a:defRPr sz="1400"/>
            </a:lvl7pPr>
            <a:lvl8pPr marL="3140541" indent="0">
              <a:buNone/>
              <a:defRPr sz="1400"/>
            </a:lvl8pPr>
            <a:lvl9pPr marL="358919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5198">
              <a:defRPr sz="2100"/>
            </a:lvl1pPr>
          </a:lstStyle>
          <a:p>
            <a:pPr>
              <a:defRPr/>
            </a:pPr>
            <a:fld id="{2D36B2B7-0380-422B-B49B-42D22ABCE2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59406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13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38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5198">
              <a:defRPr sz="2100"/>
            </a:lvl1pPr>
          </a:lstStyle>
          <a:p>
            <a:pPr>
              <a:defRPr/>
            </a:pPr>
            <a:fld id="{E0C19346-3D6A-488D-907E-B160C3E666A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25874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14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8613" indent="0">
              <a:buNone/>
              <a:defRPr sz="2100" b="1"/>
            </a:lvl2pPr>
            <a:lvl3pPr marL="897284" indent="0">
              <a:buNone/>
              <a:defRPr sz="1800" b="1"/>
            </a:lvl3pPr>
            <a:lvl4pPr marL="1345943" indent="0">
              <a:buNone/>
              <a:defRPr sz="1600" b="1"/>
            </a:lvl4pPr>
            <a:lvl5pPr marL="1794594" indent="0">
              <a:buNone/>
              <a:defRPr sz="1600" b="1"/>
            </a:lvl5pPr>
            <a:lvl6pPr marL="2243246" indent="0">
              <a:buNone/>
              <a:defRPr sz="1600" b="1"/>
            </a:lvl6pPr>
            <a:lvl7pPr marL="2691893" indent="0">
              <a:buNone/>
              <a:defRPr sz="1600" b="1"/>
            </a:lvl7pPr>
            <a:lvl8pPr marL="3140541" indent="0">
              <a:buNone/>
              <a:defRPr sz="1600" b="1"/>
            </a:lvl8pPr>
            <a:lvl9pPr marL="358919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8613" indent="0">
              <a:buNone/>
              <a:defRPr sz="2100" b="1"/>
            </a:lvl2pPr>
            <a:lvl3pPr marL="897284" indent="0">
              <a:buNone/>
              <a:defRPr sz="1800" b="1"/>
            </a:lvl3pPr>
            <a:lvl4pPr marL="1345943" indent="0">
              <a:buNone/>
              <a:defRPr sz="1600" b="1"/>
            </a:lvl4pPr>
            <a:lvl5pPr marL="1794594" indent="0">
              <a:buNone/>
              <a:defRPr sz="1600" b="1"/>
            </a:lvl5pPr>
            <a:lvl6pPr marL="2243246" indent="0">
              <a:buNone/>
              <a:defRPr sz="1600" b="1"/>
            </a:lvl6pPr>
            <a:lvl7pPr marL="2691893" indent="0">
              <a:buNone/>
              <a:defRPr sz="1600" b="1"/>
            </a:lvl7pPr>
            <a:lvl8pPr marL="3140541" indent="0">
              <a:buNone/>
              <a:defRPr sz="1600" b="1"/>
            </a:lvl8pPr>
            <a:lvl9pPr marL="358919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5198">
              <a:defRPr sz="2100"/>
            </a:lvl1pPr>
          </a:lstStyle>
          <a:p>
            <a:pPr>
              <a:defRPr/>
            </a:pPr>
            <a:fld id="{669DBF37-E843-4974-9B08-2C5E568EA6F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73106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5198">
              <a:defRPr sz="2100"/>
            </a:lvl1pPr>
          </a:lstStyle>
          <a:p>
            <a:pPr>
              <a:defRPr/>
            </a:pPr>
            <a:fld id="{04253BB5-95E1-46EB-A797-1434F38DD42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013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786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786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013C375A-C9AD-4A56-AB50-A8ED6100E52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77599281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5198">
              <a:defRPr sz="2100"/>
            </a:lvl1pPr>
          </a:lstStyle>
          <a:p>
            <a:pPr>
              <a:defRPr/>
            </a:pPr>
            <a:fld id="{72D78AC3-F4F6-49B7-971E-3308F0ED65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90886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51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51" y="1582857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8613" indent="0">
              <a:buNone/>
              <a:defRPr sz="1300"/>
            </a:lvl2pPr>
            <a:lvl3pPr marL="897284" indent="0">
              <a:buNone/>
              <a:defRPr sz="1000"/>
            </a:lvl3pPr>
            <a:lvl4pPr marL="1345943" indent="0">
              <a:buNone/>
              <a:defRPr sz="900"/>
            </a:lvl4pPr>
            <a:lvl5pPr marL="1794594" indent="0">
              <a:buNone/>
              <a:defRPr sz="900"/>
            </a:lvl5pPr>
            <a:lvl6pPr marL="2243246" indent="0">
              <a:buNone/>
              <a:defRPr sz="900"/>
            </a:lvl6pPr>
            <a:lvl7pPr marL="2691893" indent="0">
              <a:buNone/>
              <a:defRPr sz="900"/>
            </a:lvl7pPr>
            <a:lvl8pPr marL="3140541" indent="0">
              <a:buNone/>
              <a:defRPr sz="900"/>
            </a:lvl8pPr>
            <a:lvl9pPr marL="358919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5198">
              <a:defRPr sz="2100"/>
            </a:lvl1pPr>
          </a:lstStyle>
          <a:p>
            <a:pPr>
              <a:defRPr/>
            </a:pPr>
            <a:fld id="{1F9AD20E-AD82-47F8-8456-C4EEE10690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62237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26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26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8613" indent="0">
              <a:buNone/>
              <a:defRPr sz="2900"/>
            </a:lvl2pPr>
            <a:lvl3pPr marL="897284" indent="0">
              <a:buNone/>
              <a:defRPr sz="2400"/>
            </a:lvl3pPr>
            <a:lvl4pPr marL="1345943" indent="0">
              <a:buNone/>
              <a:defRPr sz="2100"/>
            </a:lvl4pPr>
            <a:lvl5pPr marL="1794594" indent="0">
              <a:buNone/>
              <a:defRPr sz="2100"/>
            </a:lvl5pPr>
            <a:lvl6pPr marL="2243246" indent="0">
              <a:buNone/>
              <a:defRPr sz="2100"/>
            </a:lvl6pPr>
            <a:lvl7pPr marL="2691893" indent="0">
              <a:buNone/>
              <a:defRPr sz="2100"/>
            </a:lvl7pPr>
            <a:lvl8pPr marL="3140541" indent="0">
              <a:buNone/>
              <a:defRPr sz="2100"/>
            </a:lvl8pPr>
            <a:lvl9pPr marL="3589190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26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8613" indent="0">
              <a:buNone/>
              <a:defRPr sz="1300"/>
            </a:lvl2pPr>
            <a:lvl3pPr marL="897284" indent="0">
              <a:buNone/>
              <a:defRPr sz="1000"/>
            </a:lvl3pPr>
            <a:lvl4pPr marL="1345943" indent="0">
              <a:buNone/>
              <a:defRPr sz="900"/>
            </a:lvl4pPr>
            <a:lvl5pPr marL="1794594" indent="0">
              <a:buNone/>
              <a:defRPr sz="900"/>
            </a:lvl5pPr>
            <a:lvl6pPr marL="2243246" indent="0">
              <a:buNone/>
              <a:defRPr sz="900"/>
            </a:lvl6pPr>
            <a:lvl7pPr marL="2691893" indent="0">
              <a:buNone/>
              <a:defRPr sz="900"/>
            </a:lvl7pPr>
            <a:lvl8pPr marL="3140541" indent="0">
              <a:buNone/>
              <a:defRPr sz="900"/>
            </a:lvl8pPr>
            <a:lvl9pPr marL="358919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5198">
              <a:defRPr sz="2100"/>
            </a:lvl1pPr>
          </a:lstStyle>
          <a:p>
            <a:pPr>
              <a:defRPr/>
            </a:pPr>
            <a:fld id="{F14B982B-F3FF-42A5-81B1-A8AAEB7F7E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7105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5198">
              <a:defRPr sz="2100"/>
            </a:lvl1pPr>
          </a:lstStyle>
          <a:p>
            <a:pPr>
              <a:defRPr/>
            </a:pPr>
            <a:fld id="{8CE301DA-F098-4748-98D6-15CD107980C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27840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8988" y="250944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0944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5198">
              <a:defRPr sz="2100"/>
            </a:lvl1pPr>
          </a:lstStyle>
          <a:p>
            <a:pPr>
              <a:defRPr/>
            </a:pPr>
            <a:fld id="{89122397-46EB-4BF6-A51B-9999C32E5BC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242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813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27738" y="1438394"/>
            <a:ext cx="4837112" cy="28019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27738" y="4392732"/>
            <a:ext cx="4837112" cy="2803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5198">
              <a:defRPr sz="2100"/>
            </a:lvl1pPr>
          </a:lstStyle>
          <a:p>
            <a:pPr>
              <a:defRPr/>
            </a:pPr>
            <a:fld id="{9DC03DCA-8B9C-404C-8F8C-C231936B12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25664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64"/>
            <a:ext cx="6837362" cy="1258889"/>
          </a:xfrm>
        </p:spPr>
        <p:txBody>
          <a:bodyPr/>
          <a:lstStyle>
            <a:lvl1pPr>
              <a:lnSpc>
                <a:spcPts val="3095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4"/>
            <a:ext cx="9017000" cy="4317999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7955" y="7125442"/>
            <a:ext cx="1216004" cy="192532"/>
          </a:xfrm>
        </p:spPr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1D8B5B8D-95CB-4FF3-94FD-BCDDE6D90A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1366379" y="7125442"/>
            <a:ext cx="3388100" cy="178530"/>
          </a:xfrm>
        </p:spPr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41976280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20BF1DA3-DC92-478F-8E20-CAB14401F67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72449136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11" y="4859457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11" y="3205164"/>
            <a:ext cx="9090026" cy="1654176"/>
          </a:xfrm>
        </p:spPr>
        <p:txBody>
          <a:bodyPr anchor="b"/>
          <a:lstStyle>
            <a:lvl1pPr marL="0" indent="0">
              <a:buNone/>
              <a:defRPr sz="2100"/>
            </a:lvl1pPr>
            <a:lvl2pPr marL="448686" indent="0">
              <a:buNone/>
              <a:defRPr sz="1800"/>
            </a:lvl2pPr>
            <a:lvl3pPr marL="897431" indent="0">
              <a:buNone/>
              <a:defRPr sz="1600"/>
            </a:lvl3pPr>
            <a:lvl4pPr marL="1346154" indent="0">
              <a:buNone/>
              <a:defRPr sz="1400"/>
            </a:lvl4pPr>
            <a:lvl5pPr marL="1794877" indent="0">
              <a:buNone/>
              <a:defRPr sz="1400"/>
            </a:lvl5pPr>
            <a:lvl6pPr marL="2243596" indent="0">
              <a:buNone/>
              <a:defRPr sz="1400"/>
            </a:lvl6pPr>
            <a:lvl7pPr marL="2692318" indent="0">
              <a:buNone/>
              <a:defRPr sz="1400"/>
            </a:lvl7pPr>
            <a:lvl8pPr marL="3141030" indent="0">
              <a:buNone/>
              <a:defRPr sz="1400"/>
            </a:lvl8pPr>
            <a:lvl9pPr marL="3589759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BA1C15A6-FD7B-4B03-B4EB-72689CB0C88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1377090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752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752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300A8D15-90EF-483B-9625-E763E0A31F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888772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51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6240" indent="0">
              <a:buNone/>
              <a:defRPr sz="2100" b="1"/>
            </a:lvl2pPr>
            <a:lvl3pPr marL="892535" indent="0">
              <a:buNone/>
              <a:defRPr sz="1800" b="1"/>
            </a:lvl3pPr>
            <a:lvl4pPr marL="1338810" indent="0">
              <a:buNone/>
              <a:defRPr sz="1600" b="1"/>
            </a:lvl4pPr>
            <a:lvl5pPr marL="1785081" indent="0">
              <a:buNone/>
              <a:defRPr sz="1600" b="1"/>
            </a:lvl5pPr>
            <a:lvl6pPr marL="2231355" indent="0">
              <a:buNone/>
              <a:defRPr sz="1600" b="1"/>
            </a:lvl6pPr>
            <a:lvl7pPr marL="2677631" indent="0">
              <a:buNone/>
              <a:defRPr sz="1600" b="1"/>
            </a:lvl7pPr>
            <a:lvl8pPr marL="3123896" indent="0">
              <a:buNone/>
              <a:defRPr sz="1600" b="1"/>
            </a:lvl8pPr>
            <a:lvl9pPr marL="357017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6240" indent="0">
              <a:buNone/>
              <a:defRPr sz="2100" b="1"/>
            </a:lvl2pPr>
            <a:lvl3pPr marL="892535" indent="0">
              <a:buNone/>
              <a:defRPr sz="1800" b="1"/>
            </a:lvl3pPr>
            <a:lvl4pPr marL="1338810" indent="0">
              <a:buNone/>
              <a:defRPr sz="1600" b="1"/>
            </a:lvl4pPr>
            <a:lvl5pPr marL="1785081" indent="0">
              <a:buNone/>
              <a:defRPr sz="1600" b="1"/>
            </a:lvl5pPr>
            <a:lvl6pPr marL="2231355" indent="0">
              <a:buNone/>
              <a:defRPr sz="1600" b="1"/>
            </a:lvl6pPr>
            <a:lvl7pPr marL="2677631" indent="0">
              <a:buNone/>
              <a:defRPr sz="1600" b="1"/>
            </a:lvl7pPr>
            <a:lvl8pPr marL="3123896" indent="0">
              <a:buNone/>
              <a:defRPr sz="1600" b="1"/>
            </a:lvl8pPr>
            <a:lvl9pPr marL="357017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37983A00-FFC3-4684-AFD8-180CF08BD83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93932604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14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8686" indent="0">
              <a:buNone/>
              <a:defRPr sz="2100" b="1"/>
            </a:lvl2pPr>
            <a:lvl3pPr marL="897431" indent="0">
              <a:buNone/>
              <a:defRPr sz="1800" b="1"/>
            </a:lvl3pPr>
            <a:lvl4pPr marL="1346154" indent="0">
              <a:buNone/>
              <a:defRPr sz="1600" b="1"/>
            </a:lvl4pPr>
            <a:lvl5pPr marL="1794877" indent="0">
              <a:buNone/>
              <a:defRPr sz="1600" b="1"/>
            </a:lvl5pPr>
            <a:lvl6pPr marL="2243596" indent="0">
              <a:buNone/>
              <a:defRPr sz="1600" b="1"/>
            </a:lvl6pPr>
            <a:lvl7pPr marL="2692318" indent="0">
              <a:buNone/>
              <a:defRPr sz="1600" b="1"/>
            </a:lvl7pPr>
            <a:lvl8pPr marL="3141030" indent="0">
              <a:buNone/>
              <a:defRPr sz="1600" b="1"/>
            </a:lvl8pPr>
            <a:lvl9pPr marL="3589759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8686" indent="0">
              <a:buNone/>
              <a:defRPr sz="2100" b="1"/>
            </a:lvl2pPr>
            <a:lvl3pPr marL="897431" indent="0">
              <a:buNone/>
              <a:defRPr sz="1800" b="1"/>
            </a:lvl3pPr>
            <a:lvl4pPr marL="1346154" indent="0">
              <a:buNone/>
              <a:defRPr sz="1600" b="1"/>
            </a:lvl4pPr>
            <a:lvl5pPr marL="1794877" indent="0">
              <a:buNone/>
              <a:defRPr sz="1600" b="1"/>
            </a:lvl5pPr>
            <a:lvl6pPr marL="2243596" indent="0">
              <a:buNone/>
              <a:defRPr sz="1600" b="1"/>
            </a:lvl6pPr>
            <a:lvl7pPr marL="2692318" indent="0">
              <a:buNone/>
              <a:defRPr sz="1600" b="1"/>
            </a:lvl7pPr>
            <a:lvl8pPr marL="3141030" indent="0">
              <a:buNone/>
              <a:defRPr sz="1600" b="1"/>
            </a:lvl8pPr>
            <a:lvl9pPr marL="3589759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C329A924-274F-4A97-9757-C0D7E2232C2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06559337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CA7027A4-FB5B-4836-8C92-0EFED0644B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37270335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13443DC9-C1B5-4E62-A66F-8BBEB39749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39323303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48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30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48" y="1582857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8686" indent="0">
              <a:buNone/>
              <a:defRPr sz="1300"/>
            </a:lvl2pPr>
            <a:lvl3pPr marL="897431" indent="0">
              <a:buNone/>
              <a:defRPr sz="1000"/>
            </a:lvl3pPr>
            <a:lvl4pPr marL="1346154" indent="0">
              <a:buNone/>
              <a:defRPr sz="900"/>
            </a:lvl4pPr>
            <a:lvl5pPr marL="1794877" indent="0">
              <a:buNone/>
              <a:defRPr sz="900"/>
            </a:lvl5pPr>
            <a:lvl6pPr marL="2243596" indent="0">
              <a:buNone/>
              <a:defRPr sz="900"/>
            </a:lvl6pPr>
            <a:lvl7pPr marL="2692318" indent="0">
              <a:buNone/>
              <a:defRPr sz="900"/>
            </a:lvl7pPr>
            <a:lvl8pPr marL="3141030" indent="0">
              <a:buNone/>
              <a:defRPr sz="900"/>
            </a:lvl8pPr>
            <a:lvl9pPr marL="3589759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92BF4DDA-5485-4E59-B486-E59AEC26E4E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18868522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26" y="5292730"/>
            <a:ext cx="6416675" cy="6254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26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8686" indent="0">
              <a:buNone/>
              <a:defRPr sz="2900"/>
            </a:lvl2pPr>
            <a:lvl3pPr marL="897431" indent="0">
              <a:buNone/>
              <a:defRPr sz="2400"/>
            </a:lvl3pPr>
            <a:lvl4pPr marL="1346154" indent="0">
              <a:buNone/>
              <a:defRPr sz="2100"/>
            </a:lvl4pPr>
            <a:lvl5pPr marL="1794877" indent="0">
              <a:buNone/>
              <a:defRPr sz="2100"/>
            </a:lvl5pPr>
            <a:lvl6pPr marL="2243596" indent="0">
              <a:buNone/>
              <a:defRPr sz="2100"/>
            </a:lvl6pPr>
            <a:lvl7pPr marL="2692318" indent="0">
              <a:buNone/>
              <a:defRPr sz="2100"/>
            </a:lvl7pPr>
            <a:lvl8pPr marL="3141030" indent="0">
              <a:buNone/>
              <a:defRPr sz="2100"/>
            </a:lvl8pPr>
            <a:lvl9pPr marL="3589759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26" y="5918205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8686" indent="0">
              <a:buNone/>
              <a:defRPr sz="1300"/>
            </a:lvl2pPr>
            <a:lvl3pPr marL="897431" indent="0">
              <a:buNone/>
              <a:defRPr sz="1000"/>
            </a:lvl3pPr>
            <a:lvl4pPr marL="1346154" indent="0">
              <a:buNone/>
              <a:defRPr sz="900"/>
            </a:lvl4pPr>
            <a:lvl5pPr marL="1794877" indent="0">
              <a:buNone/>
              <a:defRPr sz="900"/>
            </a:lvl5pPr>
            <a:lvl6pPr marL="2243596" indent="0">
              <a:buNone/>
              <a:defRPr sz="900"/>
            </a:lvl6pPr>
            <a:lvl7pPr marL="2692318" indent="0">
              <a:buNone/>
              <a:defRPr sz="900"/>
            </a:lvl7pPr>
            <a:lvl8pPr marL="3141030" indent="0">
              <a:buNone/>
              <a:defRPr sz="900"/>
            </a:lvl8pPr>
            <a:lvl9pPr marL="3589759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7A6432D0-7FF6-40E0-B25D-23777D49104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74954462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C988F0D7-69B1-48FF-8719-1F631105FC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64714661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94" y="628656"/>
            <a:ext cx="2254249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40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F47C5443-9B01-4D77-934F-6883C6E9E73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084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29167334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813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27738" y="1438394"/>
            <a:ext cx="4837112" cy="28019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27738" y="4392732"/>
            <a:ext cx="4837112" cy="2803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5198">
              <a:defRPr sz="2100"/>
            </a:lvl1pPr>
          </a:lstStyle>
          <a:p>
            <a:pPr>
              <a:defRPr/>
            </a:pPr>
            <a:fld id="{B0F5A72D-10C6-43C0-B7EC-2D90AA4C54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3970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67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47586" indent="0" algn="ctr">
              <a:buNone/>
              <a:defRPr/>
            </a:lvl2pPr>
            <a:lvl3pPr marL="895229" indent="0" algn="ctr">
              <a:buNone/>
              <a:defRPr/>
            </a:lvl3pPr>
            <a:lvl4pPr marL="1342857" indent="0" algn="ctr">
              <a:buNone/>
              <a:defRPr/>
            </a:lvl4pPr>
            <a:lvl5pPr marL="1790486" indent="0" algn="ctr">
              <a:buNone/>
              <a:defRPr/>
            </a:lvl5pPr>
            <a:lvl6pPr marL="2238104" indent="0" algn="ctr">
              <a:buNone/>
              <a:defRPr/>
            </a:lvl6pPr>
            <a:lvl7pPr marL="2685726" indent="0" algn="ctr">
              <a:buNone/>
              <a:defRPr/>
            </a:lvl7pPr>
            <a:lvl8pPr marL="3133345" indent="0" algn="ctr">
              <a:buNone/>
              <a:defRPr/>
            </a:lvl8pPr>
            <a:lvl9pPr marL="3580965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2870">
              <a:defRPr sz="2100"/>
            </a:lvl1pPr>
          </a:lstStyle>
          <a:p>
            <a:pPr>
              <a:defRPr/>
            </a:pPr>
            <a:fld id="{5F4ECB40-2448-4D0E-84BF-AA66B56B51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5596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2870">
              <a:defRPr sz="2100"/>
            </a:lvl1pPr>
          </a:lstStyle>
          <a:p>
            <a:pPr>
              <a:defRPr/>
            </a:pPr>
            <a:fld id="{0D0642EA-EC6B-41CD-BBF6-D80A153D105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16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A9E370BB-85BB-41B7-8B67-75695521DF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10268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28" y="4859472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28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7586" indent="0">
              <a:buNone/>
              <a:defRPr sz="1800"/>
            </a:lvl2pPr>
            <a:lvl3pPr marL="895229" indent="0">
              <a:buNone/>
              <a:defRPr sz="1600"/>
            </a:lvl3pPr>
            <a:lvl4pPr marL="1342857" indent="0">
              <a:buNone/>
              <a:defRPr sz="1400"/>
            </a:lvl4pPr>
            <a:lvl5pPr marL="1790486" indent="0">
              <a:buNone/>
              <a:defRPr sz="1400"/>
            </a:lvl5pPr>
            <a:lvl6pPr marL="2238104" indent="0">
              <a:buNone/>
              <a:defRPr sz="1400"/>
            </a:lvl6pPr>
            <a:lvl7pPr marL="2685726" indent="0">
              <a:buNone/>
              <a:defRPr sz="1400"/>
            </a:lvl7pPr>
            <a:lvl8pPr marL="3133345" indent="0">
              <a:buNone/>
              <a:defRPr sz="1400"/>
            </a:lvl8pPr>
            <a:lvl9pPr marL="3580965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2870">
              <a:defRPr sz="2100"/>
            </a:lvl1pPr>
          </a:lstStyle>
          <a:p>
            <a:pPr>
              <a:defRPr/>
            </a:pPr>
            <a:fld id="{698F5F48-6274-447E-A8AD-9A4FA9BBA7D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732599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27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54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2870">
              <a:defRPr sz="2100"/>
            </a:lvl1pPr>
          </a:lstStyle>
          <a:p>
            <a:pPr>
              <a:defRPr/>
            </a:pPr>
            <a:fld id="{D5221BD6-FC9D-4BD4-8074-C5032D0380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81104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28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586" indent="0">
              <a:buNone/>
              <a:defRPr sz="2100" b="1"/>
            </a:lvl2pPr>
            <a:lvl3pPr marL="895229" indent="0">
              <a:buNone/>
              <a:defRPr sz="1800" b="1"/>
            </a:lvl3pPr>
            <a:lvl4pPr marL="1342857" indent="0">
              <a:buNone/>
              <a:defRPr sz="1600" b="1"/>
            </a:lvl4pPr>
            <a:lvl5pPr marL="1790486" indent="0">
              <a:buNone/>
              <a:defRPr sz="1600" b="1"/>
            </a:lvl5pPr>
            <a:lvl6pPr marL="2238104" indent="0">
              <a:buNone/>
              <a:defRPr sz="1600" b="1"/>
            </a:lvl6pPr>
            <a:lvl7pPr marL="2685726" indent="0">
              <a:buNone/>
              <a:defRPr sz="1600" b="1"/>
            </a:lvl7pPr>
            <a:lvl8pPr marL="3133345" indent="0">
              <a:buNone/>
              <a:defRPr sz="1600" b="1"/>
            </a:lvl8pPr>
            <a:lvl9pPr marL="358096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586" indent="0">
              <a:buNone/>
              <a:defRPr sz="2100" b="1"/>
            </a:lvl2pPr>
            <a:lvl3pPr marL="895229" indent="0">
              <a:buNone/>
              <a:defRPr sz="1800" b="1"/>
            </a:lvl3pPr>
            <a:lvl4pPr marL="1342857" indent="0">
              <a:buNone/>
              <a:defRPr sz="1600" b="1"/>
            </a:lvl4pPr>
            <a:lvl5pPr marL="1790486" indent="0">
              <a:buNone/>
              <a:defRPr sz="1600" b="1"/>
            </a:lvl5pPr>
            <a:lvl6pPr marL="2238104" indent="0">
              <a:buNone/>
              <a:defRPr sz="1600" b="1"/>
            </a:lvl6pPr>
            <a:lvl7pPr marL="2685726" indent="0">
              <a:buNone/>
              <a:defRPr sz="1600" b="1"/>
            </a:lvl7pPr>
            <a:lvl8pPr marL="3133345" indent="0">
              <a:buNone/>
              <a:defRPr sz="1600" b="1"/>
            </a:lvl8pPr>
            <a:lvl9pPr marL="358096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2870">
              <a:defRPr sz="2100"/>
            </a:lvl1pPr>
          </a:lstStyle>
          <a:p>
            <a:pPr>
              <a:defRPr/>
            </a:pPr>
            <a:fld id="{739556DB-0438-43B1-B737-5B6F7B0D4D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1222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2870">
              <a:defRPr sz="2100"/>
            </a:lvl1pPr>
          </a:lstStyle>
          <a:p>
            <a:pPr>
              <a:defRPr/>
            </a:pPr>
            <a:fld id="{51932EBE-1510-49FE-B8E9-BC9477DCD25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10194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2870">
              <a:defRPr sz="2100"/>
            </a:lvl1pPr>
          </a:lstStyle>
          <a:p>
            <a:pPr>
              <a:defRPr/>
            </a:pPr>
            <a:fld id="{BEB5F33C-7900-4973-8D6F-41C4DA7C38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24175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66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66" y="1582870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7586" indent="0">
              <a:buNone/>
              <a:defRPr sz="1300"/>
            </a:lvl2pPr>
            <a:lvl3pPr marL="895229" indent="0">
              <a:buNone/>
              <a:defRPr sz="1000"/>
            </a:lvl3pPr>
            <a:lvl4pPr marL="1342857" indent="0">
              <a:buNone/>
              <a:defRPr sz="900"/>
            </a:lvl4pPr>
            <a:lvl5pPr marL="1790486" indent="0">
              <a:buNone/>
              <a:defRPr sz="900"/>
            </a:lvl5pPr>
            <a:lvl6pPr marL="2238104" indent="0">
              <a:buNone/>
              <a:defRPr sz="900"/>
            </a:lvl6pPr>
            <a:lvl7pPr marL="2685726" indent="0">
              <a:buNone/>
              <a:defRPr sz="900"/>
            </a:lvl7pPr>
            <a:lvl8pPr marL="3133345" indent="0">
              <a:buNone/>
              <a:defRPr sz="900"/>
            </a:lvl8pPr>
            <a:lvl9pPr marL="358096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2870">
              <a:defRPr sz="2100"/>
            </a:lvl1pPr>
          </a:lstStyle>
          <a:p>
            <a:pPr>
              <a:defRPr/>
            </a:pPr>
            <a:fld id="{65FE9B89-5504-447A-8FD0-DD5CCCF385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24959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42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42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7586" indent="0">
              <a:buNone/>
              <a:defRPr sz="2900"/>
            </a:lvl2pPr>
            <a:lvl3pPr marL="895229" indent="0">
              <a:buNone/>
              <a:defRPr sz="2400"/>
            </a:lvl3pPr>
            <a:lvl4pPr marL="1342857" indent="0">
              <a:buNone/>
              <a:defRPr sz="2100"/>
            </a:lvl4pPr>
            <a:lvl5pPr marL="1790486" indent="0">
              <a:buNone/>
              <a:defRPr sz="2100"/>
            </a:lvl5pPr>
            <a:lvl6pPr marL="2238104" indent="0">
              <a:buNone/>
              <a:defRPr sz="2100"/>
            </a:lvl6pPr>
            <a:lvl7pPr marL="2685726" indent="0">
              <a:buNone/>
              <a:defRPr sz="2100"/>
            </a:lvl7pPr>
            <a:lvl8pPr marL="3133345" indent="0">
              <a:buNone/>
              <a:defRPr sz="2100"/>
            </a:lvl8pPr>
            <a:lvl9pPr marL="3580965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42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7586" indent="0">
              <a:buNone/>
              <a:defRPr sz="1300"/>
            </a:lvl2pPr>
            <a:lvl3pPr marL="895229" indent="0">
              <a:buNone/>
              <a:defRPr sz="1000"/>
            </a:lvl3pPr>
            <a:lvl4pPr marL="1342857" indent="0">
              <a:buNone/>
              <a:defRPr sz="900"/>
            </a:lvl4pPr>
            <a:lvl5pPr marL="1790486" indent="0">
              <a:buNone/>
              <a:defRPr sz="900"/>
            </a:lvl5pPr>
            <a:lvl6pPr marL="2238104" indent="0">
              <a:buNone/>
              <a:defRPr sz="900"/>
            </a:lvl6pPr>
            <a:lvl7pPr marL="2685726" indent="0">
              <a:buNone/>
              <a:defRPr sz="900"/>
            </a:lvl7pPr>
            <a:lvl8pPr marL="3133345" indent="0">
              <a:buNone/>
              <a:defRPr sz="900"/>
            </a:lvl8pPr>
            <a:lvl9pPr marL="358096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2870">
              <a:defRPr sz="2100"/>
            </a:lvl1pPr>
          </a:lstStyle>
          <a:p>
            <a:pPr>
              <a:defRPr/>
            </a:pPr>
            <a:fld id="{BDA74A0A-DA30-44C9-8FB9-20A2909A68F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21683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2870">
              <a:defRPr sz="2100"/>
            </a:lvl1pPr>
          </a:lstStyle>
          <a:p>
            <a:pPr>
              <a:defRPr/>
            </a:pPr>
            <a:fld id="{7DCC59E7-792A-4192-A1B2-6F6DC78868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61046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9002" y="250957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0957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2870">
              <a:defRPr sz="2100"/>
            </a:lvl1pPr>
          </a:lstStyle>
          <a:p>
            <a:pPr>
              <a:defRPr/>
            </a:pPr>
            <a:fld id="{EB7A8B9E-0FE1-4B44-8963-88FDBB6FB0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49946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827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27754" y="1438408"/>
            <a:ext cx="4837112" cy="28019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27754" y="4392745"/>
            <a:ext cx="4837112" cy="2803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2870">
              <a:defRPr sz="2100"/>
            </a:lvl1pPr>
          </a:lstStyle>
          <a:p>
            <a:pPr>
              <a:defRPr/>
            </a:pPr>
            <a:fld id="{6D19E71F-37BF-47A1-B6D7-C11F1BB84C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68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 eaLnBrk="0" hangingPunct="0">
              <a:defRPr sz="2100"/>
            </a:lvl1pPr>
          </a:lstStyle>
          <a:p>
            <a:pPr>
              <a:defRPr/>
            </a:pPr>
            <a:fld id="{6D0CB110-F890-4E72-92A2-56C8733802D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862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6A676AEA-12FA-4A68-B096-76B46FA5121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44238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827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54" y="1438276"/>
            <a:ext cx="4837112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2870">
              <a:defRPr sz="2100"/>
            </a:lvl1pPr>
          </a:lstStyle>
          <a:p>
            <a:pPr>
              <a:defRPr/>
            </a:pPr>
            <a:fld id="{03FCF53F-09B4-4754-A81A-845032D3F4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65184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36"/>
            <a:ext cx="6837362" cy="1258889"/>
          </a:xfrm>
        </p:spPr>
        <p:txBody>
          <a:bodyPr/>
          <a:lstStyle>
            <a:lvl1pPr>
              <a:lnSpc>
                <a:spcPts val="3095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4"/>
            <a:ext cx="9017000" cy="4317999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7955" y="7125442"/>
            <a:ext cx="1216004" cy="192532"/>
          </a:xfrm>
        </p:spPr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BF3F04EA-528F-444F-A63F-D78B10BC2D8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834956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0880B819-B86D-4B2A-B727-21D6A9FA9AC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43098804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80" y="4859429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80" y="3205164"/>
            <a:ext cx="9090026" cy="1654176"/>
          </a:xfrm>
        </p:spPr>
        <p:txBody>
          <a:bodyPr anchor="b"/>
          <a:lstStyle>
            <a:lvl1pPr marL="0" indent="0">
              <a:buNone/>
              <a:defRPr sz="2100"/>
            </a:lvl1pPr>
            <a:lvl2pPr marL="450752" indent="0">
              <a:buNone/>
              <a:defRPr sz="1800"/>
            </a:lvl2pPr>
            <a:lvl3pPr marL="901558" indent="0">
              <a:buNone/>
              <a:defRPr sz="1600"/>
            </a:lvl3pPr>
            <a:lvl4pPr marL="1352345" indent="0">
              <a:buNone/>
              <a:defRPr sz="1400"/>
            </a:lvl4pPr>
            <a:lvl5pPr marL="1803127" indent="0">
              <a:buNone/>
              <a:defRPr sz="1400"/>
            </a:lvl5pPr>
            <a:lvl6pPr marL="2253914" indent="0">
              <a:buNone/>
              <a:defRPr sz="1400"/>
            </a:lvl6pPr>
            <a:lvl7pPr marL="2704700" indent="0">
              <a:buNone/>
              <a:defRPr sz="1400"/>
            </a:lvl7pPr>
            <a:lvl8pPr marL="3155476" indent="0">
              <a:buNone/>
              <a:defRPr sz="1400"/>
            </a:lvl8pPr>
            <a:lvl9pPr marL="3606266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A032A5BE-E658-47C4-AA57-D007285737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83473509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723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723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CA2A2E30-22FA-429F-B688-EDA3D0986F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3440117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83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752" indent="0">
              <a:buNone/>
              <a:defRPr sz="2100" b="1"/>
            </a:lvl2pPr>
            <a:lvl3pPr marL="901558" indent="0">
              <a:buNone/>
              <a:defRPr sz="1800" b="1"/>
            </a:lvl3pPr>
            <a:lvl4pPr marL="1352345" indent="0">
              <a:buNone/>
              <a:defRPr sz="1600" b="1"/>
            </a:lvl4pPr>
            <a:lvl5pPr marL="1803127" indent="0">
              <a:buNone/>
              <a:defRPr sz="1600" b="1"/>
            </a:lvl5pPr>
            <a:lvl6pPr marL="2253914" indent="0">
              <a:buNone/>
              <a:defRPr sz="1600" b="1"/>
            </a:lvl6pPr>
            <a:lvl7pPr marL="2704700" indent="0">
              <a:buNone/>
              <a:defRPr sz="1600" b="1"/>
            </a:lvl7pPr>
            <a:lvl8pPr marL="3155476" indent="0">
              <a:buNone/>
              <a:defRPr sz="1600" b="1"/>
            </a:lvl8pPr>
            <a:lvl9pPr marL="3606266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752" indent="0">
              <a:buNone/>
              <a:defRPr sz="2100" b="1"/>
            </a:lvl2pPr>
            <a:lvl3pPr marL="901558" indent="0">
              <a:buNone/>
              <a:defRPr sz="1800" b="1"/>
            </a:lvl3pPr>
            <a:lvl4pPr marL="1352345" indent="0">
              <a:buNone/>
              <a:defRPr sz="1600" b="1"/>
            </a:lvl4pPr>
            <a:lvl5pPr marL="1803127" indent="0">
              <a:buNone/>
              <a:defRPr sz="1600" b="1"/>
            </a:lvl5pPr>
            <a:lvl6pPr marL="2253914" indent="0">
              <a:buNone/>
              <a:defRPr sz="1600" b="1"/>
            </a:lvl6pPr>
            <a:lvl7pPr marL="2704700" indent="0">
              <a:buNone/>
              <a:defRPr sz="1600" b="1"/>
            </a:lvl7pPr>
            <a:lvl8pPr marL="3155476" indent="0">
              <a:buNone/>
              <a:defRPr sz="1600" b="1"/>
            </a:lvl8pPr>
            <a:lvl9pPr marL="3606266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AE189860-2245-42B8-814E-2107558C50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77915783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A02BCBF2-239A-4AF4-BCF5-4F67AD88E1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72857979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E7AB39CE-1889-4E45-BF71-53B0DE5088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87177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18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30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18" y="1582829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0752" indent="0">
              <a:buNone/>
              <a:defRPr sz="1300"/>
            </a:lvl2pPr>
            <a:lvl3pPr marL="901558" indent="0">
              <a:buNone/>
              <a:defRPr sz="1000"/>
            </a:lvl3pPr>
            <a:lvl4pPr marL="1352345" indent="0">
              <a:buNone/>
              <a:defRPr sz="900"/>
            </a:lvl4pPr>
            <a:lvl5pPr marL="1803127" indent="0">
              <a:buNone/>
              <a:defRPr sz="900"/>
            </a:lvl5pPr>
            <a:lvl6pPr marL="2253914" indent="0">
              <a:buNone/>
              <a:defRPr sz="900"/>
            </a:lvl6pPr>
            <a:lvl7pPr marL="2704700" indent="0">
              <a:buNone/>
              <a:defRPr sz="900"/>
            </a:lvl7pPr>
            <a:lvl8pPr marL="3155476" indent="0">
              <a:buNone/>
              <a:defRPr sz="900"/>
            </a:lvl8pPr>
            <a:lvl9pPr marL="3606266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D1F05735-6A51-4196-A372-BFAC09DBAB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05488462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97" y="5292730"/>
            <a:ext cx="6416675" cy="6254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97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0752" indent="0">
              <a:buNone/>
              <a:defRPr sz="2900"/>
            </a:lvl2pPr>
            <a:lvl3pPr marL="901558" indent="0">
              <a:buNone/>
              <a:defRPr sz="2400"/>
            </a:lvl3pPr>
            <a:lvl4pPr marL="1352345" indent="0">
              <a:buNone/>
              <a:defRPr sz="2100"/>
            </a:lvl4pPr>
            <a:lvl5pPr marL="1803127" indent="0">
              <a:buNone/>
              <a:defRPr sz="2100"/>
            </a:lvl5pPr>
            <a:lvl6pPr marL="2253914" indent="0">
              <a:buNone/>
              <a:defRPr sz="2100"/>
            </a:lvl6pPr>
            <a:lvl7pPr marL="2704700" indent="0">
              <a:buNone/>
              <a:defRPr sz="2100"/>
            </a:lvl7pPr>
            <a:lvl8pPr marL="3155476" indent="0">
              <a:buNone/>
              <a:defRPr sz="2100"/>
            </a:lvl8pPr>
            <a:lvl9pPr marL="3606266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97" y="5918205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0752" indent="0">
              <a:buNone/>
              <a:defRPr sz="1300"/>
            </a:lvl2pPr>
            <a:lvl3pPr marL="901558" indent="0">
              <a:buNone/>
              <a:defRPr sz="1000"/>
            </a:lvl3pPr>
            <a:lvl4pPr marL="1352345" indent="0">
              <a:buNone/>
              <a:defRPr sz="900"/>
            </a:lvl4pPr>
            <a:lvl5pPr marL="1803127" indent="0">
              <a:buNone/>
              <a:defRPr sz="900"/>
            </a:lvl5pPr>
            <a:lvl6pPr marL="2253914" indent="0">
              <a:buNone/>
              <a:defRPr sz="900"/>
            </a:lvl6pPr>
            <a:lvl7pPr marL="2704700" indent="0">
              <a:buNone/>
              <a:defRPr sz="900"/>
            </a:lvl7pPr>
            <a:lvl8pPr marL="3155476" indent="0">
              <a:buNone/>
              <a:defRPr sz="900"/>
            </a:lvl8pPr>
            <a:lvl9pPr marL="3606266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A6F4796D-FE2D-4211-86FF-8E6E9085B2C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610170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83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30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83" y="1582892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6240" indent="0">
              <a:buNone/>
              <a:defRPr sz="1300"/>
            </a:lvl2pPr>
            <a:lvl3pPr marL="892535" indent="0">
              <a:buNone/>
              <a:defRPr sz="1000"/>
            </a:lvl3pPr>
            <a:lvl4pPr marL="1338810" indent="0">
              <a:buNone/>
              <a:defRPr sz="900"/>
            </a:lvl4pPr>
            <a:lvl5pPr marL="1785081" indent="0">
              <a:buNone/>
              <a:defRPr sz="900"/>
            </a:lvl5pPr>
            <a:lvl6pPr marL="2231355" indent="0">
              <a:buNone/>
              <a:defRPr sz="900"/>
            </a:lvl6pPr>
            <a:lvl7pPr marL="2677631" indent="0">
              <a:buNone/>
              <a:defRPr sz="900"/>
            </a:lvl7pPr>
            <a:lvl8pPr marL="3123896" indent="0">
              <a:buNone/>
              <a:defRPr sz="900"/>
            </a:lvl8pPr>
            <a:lvl9pPr marL="357017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F999F0F7-42CB-4795-9F57-01AF4DE84CA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20592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5236B5A3-1982-43FF-A14E-EB02D2ACC6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53424895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94" y="628656"/>
            <a:ext cx="2254249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40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27DC0661-C98C-4F86-B95C-8995284130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86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850073244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61" y="628730"/>
            <a:ext cx="6837362" cy="1258889"/>
          </a:xfrm>
        </p:spPr>
        <p:txBody>
          <a:bodyPr/>
          <a:lstStyle>
            <a:lvl1pPr>
              <a:lnSpc>
                <a:spcPts val="3095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4"/>
            <a:ext cx="9017000" cy="4317999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7955" y="7125442"/>
            <a:ext cx="1216004" cy="192532"/>
          </a:xfrm>
        </p:spPr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017B339E-12C4-4E99-8057-50E4E33F0D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1366379" y="7125442"/>
            <a:ext cx="3388100" cy="178530"/>
          </a:xfrm>
        </p:spPr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53713904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B55C7C58-9B9E-44E8-AD44-9226CA6A9C4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26600589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78" y="4859426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78" y="3205164"/>
            <a:ext cx="9090026" cy="1654176"/>
          </a:xfrm>
        </p:spPr>
        <p:txBody>
          <a:bodyPr anchor="b"/>
          <a:lstStyle>
            <a:lvl1pPr marL="0" indent="0">
              <a:buNone/>
              <a:defRPr sz="2100"/>
            </a:lvl1pPr>
            <a:lvl2pPr marL="450323" indent="0">
              <a:buNone/>
              <a:defRPr sz="1800"/>
            </a:lvl2pPr>
            <a:lvl3pPr marL="900684" indent="0">
              <a:buNone/>
              <a:defRPr sz="1600"/>
            </a:lvl3pPr>
            <a:lvl4pPr marL="1351029" indent="0">
              <a:buNone/>
              <a:defRPr sz="1400"/>
            </a:lvl4pPr>
            <a:lvl5pPr marL="1801375" indent="0">
              <a:buNone/>
              <a:defRPr sz="1400"/>
            </a:lvl5pPr>
            <a:lvl6pPr marL="2251727" indent="0">
              <a:buNone/>
              <a:defRPr sz="1400"/>
            </a:lvl6pPr>
            <a:lvl7pPr marL="2702070" indent="0">
              <a:buNone/>
              <a:defRPr sz="1400"/>
            </a:lvl7pPr>
            <a:lvl8pPr marL="3152407" indent="0">
              <a:buNone/>
              <a:defRPr sz="1400"/>
            </a:lvl8pPr>
            <a:lvl9pPr marL="3602757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7D239FF7-3764-43FC-8EA5-8B24D0EB06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46237723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736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736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1EB3F0AC-D1A0-4045-99D5-12086D790F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317093665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95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5015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323" indent="0">
              <a:buNone/>
              <a:defRPr sz="2100" b="1"/>
            </a:lvl2pPr>
            <a:lvl3pPr marL="900684" indent="0">
              <a:buNone/>
              <a:defRPr sz="1800" b="1"/>
            </a:lvl3pPr>
            <a:lvl4pPr marL="1351029" indent="0">
              <a:buNone/>
              <a:defRPr sz="1600" b="1"/>
            </a:lvl4pPr>
            <a:lvl5pPr marL="1801375" indent="0">
              <a:buNone/>
              <a:defRPr sz="1600" b="1"/>
            </a:lvl5pPr>
            <a:lvl6pPr marL="2251727" indent="0">
              <a:buNone/>
              <a:defRPr sz="1600" b="1"/>
            </a:lvl6pPr>
            <a:lvl7pPr marL="2702070" indent="0">
              <a:buNone/>
              <a:defRPr sz="1600" b="1"/>
            </a:lvl7pPr>
            <a:lvl8pPr marL="3152407" indent="0">
              <a:buNone/>
              <a:defRPr sz="1600" b="1"/>
            </a:lvl8pPr>
            <a:lvl9pPr marL="360275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5015" y="2397142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53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323" indent="0">
              <a:buNone/>
              <a:defRPr sz="2100" b="1"/>
            </a:lvl2pPr>
            <a:lvl3pPr marL="900684" indent="0">
              <a:buNone/>
              <a:defRPr sz="1800" b="1"/>
            </a:lvl3pPr>
            <a:lvl4pPr marL="1351029" indent="0">
              <a:buNone/>
              <a:defRPr sz="1600" b="1"/>
            </a:lvl4pPr>
            <a:lvl5pPr marL="1801375" indent="0">
              <a:buNone/>
              <a:defRPr sz="1600" b="1"/>
            </a:lvl5pPr>
            <a:lvl6pPr marL="2251727" indent="0">
              <a:buNone/>
              <a:defRPr sz="1600" b="1"/>
            </a:lvl6pPr>
            <a:lvl7pPr marL="2702070" indent="0">
              <a:buNone/>
              <a:defRPr sz="1600" b="1"/>
            </a:lvl7pPr>
            <a:lvl8pPr marL="3152407" indent="0">
              <a:buNone/>
              <a:defRPr sz="1600" b="1"/>
            </a:lvl8pPr>
            <a:lvl9pPr marL="360275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53" y="2397142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4ED00EFD-1BD9-4C57-9742-710D58B86D3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18270702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5252D038-FBF7-4DD2-AF6B-5CEE61FEB14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10845668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0F4FEEC5-247B-46AC-8C80-8380EBCCFA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648033237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15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96" y="301630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15" y="1582839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0323" indent="0">
              <a:buNone/>
              <a:defRPr sz="1300"/>
            </a:lvl2pPr>
            <a:lvl3pPr marL="900684" indent="0">
              <a:buNone/>
              <a:defRPr sz="1000"/>
            </a:lvl3pPr>
            <a:lvl4pPr marL="1351029" indent="0">
              <a:buNone/>
              <a:defRPr sz="900"/>
            </a:lvl4pPr>
            <a:lvl5pPr marL="1801375" indent="0">
              <a:buNone/>
              <a:defRPr sz="900"/>
            </a:lvl5pPr>
            <a:lvl6pPr marL="2251727" indent="0">
              <a:buNone/>
              <a:defRPr sz="900"/>
            </a:lvl6pPr>
            <a:lvl7pPr marL="2702070" indent="0">
              <a:buNone/>
              <a:defRPr sz="900"/>
            </a:lvl7pPr>
            <a:lvl8pPr marL="3152407" indent="0">
              <a:buNone/>
              <a:defRPr sz="900"/>
            </a:lvl8pPr>
            <a:lvl9pPr marL="360275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1BD5886F-F9EF-41F8-8842-CCD78883AF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254244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61" y="5292730"/>
            <a:ext cx="6416675" cy="6254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61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6240" indent="0">
              <a:buNone/>
              <a:defRPr sz="2900"/>
            </a:lvl2pPr>
            <a:lvl3pPr marL="892535" indent="0">
              <a:buNone/>
              <a:defRPr sz="2400"/>
            </a:lvl3pPr>
            <a:lvl4pPr marL="1338810" indent="0">
              <a:buNone/>
              <a:defRPr sz="2100"/>
            </a:lvl4pPr>
            <a:lvl5pPr marL="1785081" indent="0">
              <a:buNone/>
              <a:defRPr sz="2100"/>
            </a:lvl5pPr>
            <a:lvl6pPr marL="2231355" indent="0">
              <a:buNone/>
              <a:defRPr sz="2100"/>
            </a:lvl6pPr>
            <a:lvl7pPr marL="2677631" indent="0">
              <a:buNone/>
              <a:defRPr sz="2100"/>
            </a:lvl7pPr>
            <a:lvl8pPr marL="3123896" indent="0">
              <a:buNone/>
              <a:defRPr sz="2100"/>
            </a:lvl8pPr>
            <a:lvl9pPr marL="3570175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61" y="5918205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6240" indent="0">
              <a:buNone/>
              <a:defRPr sz="1300"/>
            </a:lvl2pPr>
            <a:lvl3pPr marL="892535" indent="0">
              <a:buNone/>
              <a:defRPr sz="1000"/>
            </a:lvl3pPr>
            <a:lvl4pPr marL="1338810" indent="0">
              <a:buNone/>
              <a:defRPr sz="900"/>
            </a:lvl4pPr>
            <a:lvl5pPr marL="1785081" indent="0">
              <a:buNone/>
              <a:defRPr sz="900"/>
            </a:lvl5pPr>
            <a:lvl6pPr marL="2231355" indent="0">
              <a:buNone/>
              <a:defRPr sz="900"/>
            </a:lvl6pPr>
            <a:lvl7pPr marL="2677631" indent="0">
              <a:buNone/>
              <a:defRPr sz="900"/>
            </a:lvl7pPr>
            <a:lvl8pPr marL="3123896" indent="0">
              <a:buNone/>
              <a:defRPr sz="900"/>
            </a:lvl8pPr>
            <a:lvl9pPr marL="357017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E0156B6B-F92D-4C27-828B-646543C3B1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13093589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08" y="5292732"/>
            <a:ext cx="6416675" cy="6254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08" y="676281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0323" indent="0">
              <a:buNone/>
              <a:defRPr sz="2900"/>
            </a:lvl2pPr>
            <a:lvl3pPr marL="900684" indent="0">
              <a:buNone/>
              <a:defRPr sz="2400"/>
            </a:lvl3pPr>
            <a:lvl4pPr marL="1351029" indent="0">
              <a:buNone/>
              <a:defRPr sz="2100"/>
            </a:lvl4pPr>
            <a:lvl5pPr marL="1801375" indent="0">
              <a:buNone/>
              <a:defRPr sz="2100"/>
            </a:lvl5pPr>
            <a:lvl6pPr marL="2251727" indent="0">
              <a:buNone/>
              <a:defRPr sz="2100"/>
            </a:lvl6pPr>
            <a:lvl7pPr marL="2702070" indent="0">
              <a:buNone/>
              <a:defRPr sz="2100"/>
            </a:lvl7pPr>
            <a:lvl8pPr marL="3152407" indent="0">
              <a:buNone/>
              <a:defRPr sz="2100"/>
            </a:lvl8pPr>
            <a:lvl9pPr marL="3602757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08" y="5918205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0323" indent="0">
              <a:buNone/>
              <a:defRPr sz="1300"/>
            </a:lvl2pPr>
            <a:lvl3pPr marL="900684" indent="0">
              <a:buNone/>
              <a:defRPr sz="1000"/>
            </a:lvl3pPr>
            <a:lvl4pPr marL="1351029" indent="0">
              <a:buNone/>
              <a:defRPr sz="900"/>
            </a:lvl4pPr>
            <a:lvl5pPr marL="1801375" indent="0">
              <a:buNone/>
              <a:defRPr sz="900"/>
            </a:lvl5pPr>
            <a:lvl6pPr marL="2251727" indent="0">
              <a:buNone/>
              <a:defRPr sz="900"/>
            </a:lvl6pPr>
            <a:lvl7pPr marL="2702070" indent="0">
              <a:buNone/>
              <a:defRPr sz="900"/>
            </a:lvl7pPr>
            <a:lvl8pPr marL="3152407" indent="0">
              <a:buNone/>
              <a:defRPr sz="900"/>
            </a:lvl8pPr>
            <a:lvl9pPr marL="360275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35945160-E635-44A1-91D4-5B72A96C743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73706400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D0FAC9BA-3048-4657-B370-D9BE6A0545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21476859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94" y="628656"/>
            <a:ext cx="2254249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41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452EA02E-FA60-4953-A01E-CE550DBF58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431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643566267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6203" y="574675"/>
            <a:ext cx="8839200" cy="7937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346355" y="2379662"/>
            <a:ext cx="3921125" cy="47609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19815" y="2379662"/>
            <a:ext cx="3922714" cy="47609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60C4F-EF2D-495D-A251-C0B112D0726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xfrm>
            <a:off x="1366379" y="7125442"/>
            <a:ext cx="3388100" cy="178530"/>
          </a:xfrm>
        </p:spPr>
        <p:txBody>
          <a:bodyPr lIns="90049" tIns="45030" rIns="90049" bIns="45030"/>
          <a:lstStyle>
            <a:lvl1pPr defTabSz="442431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>
                <a:solidFill>
                  <a:srgbClr val="FFFFFF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85823"/>
      </p:ext>
    </p:extLst>
  </p:cSld>
  <p:clrMapOvr>
    <a:masterClrMapping/>
  </p:clrMapOvr>
  <p:transition spd="med" advTm="0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17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50918" indent="0" algn="ctr">
              <a:buNone/>
              <a:defRPr/>
            </a:lvl2pPr>
            <a:lvl3pPr marL="901886" indent="0" algn="ctr">
              <a:buNone/>
              <a:defRPr/>
            </a:lvl3pPr>
            <a:lvl4pPr marL="1352849" indent="0" algn="ctr">
              <a:buNone/>
              <a:defRPr/>
            </a:lvl4pPr>
            <a:lvl5pPr marL="1803800" indent="0" algn="ctr">
              <a:buNone/>
              <a:defRPr/>
            </a:lvl5pPr>
            <a:lvl6pPr marL="2254756" indent="0" algn="ctr">
              <a:buNone/>
              <a:defRPr/>
            </a:lvl6pPr>
            <a:lvl7pPr marL="2705707" indent="0" algn="ctr">
              <a:buNone/>
              <a:defRPr/>
            </a:lvl7pPr>
            <a:lvl8pPr marL="3156653" indent="0" algn="ctr">
              <a:buNone/>
              <a:defRPr/>
            </a:lvl8pPr>
            <a:lvl9pPr marL="3607604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7926C16A-E59E-4C40-9C23-464D7DDE57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98109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05960FC-7EF3-4834-A4F0-63787B26C4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30813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80" y="4859425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80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50918" indent="0">
              <a:buNone/>
              <a:defRPr sz="1800"/>
            </a:lvl2pPr>
            <a:lvl3pPr marL="901886" indent="0">
              <a:buNone/>
              <a:defRPr sz="1600"/>
            </a:lvl3pPr>
            <a:lvl4pPr marL="1352849" indent="0">
              <a:buNone/>
              <a:defRPr sz="1400"/>
            </a:lvl4pPr>
            <a:lvl5pPr marL="1803800" indent="0">
              <a:buNone/>
              <a:defRPr sz="1400"/>
            </a:lvl5pPr>
            <a:lvl6pPr marL="2254756" indent="0">
              <a:buNone/>
              <a:defRPr sz="1400"/>
            </a:lvl6pPr>
            <a:lvl7pPr marL="2705707" indent="0">
              <a:buNone/>
              <a:defRPr sz="1400"/>
            </a:lvl7pPr>
            <a:lvl8pPr marL="3156653" indent="0">
              <a:buNone/>
              <a:defRPr sz="1400"/>
            </a:lvl8pPr>
            <a:lvl9pPr marL="3607604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73C0462D-CAE5-445F-9F6A-2F837DA592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89743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80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06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C148D657-6C8E-4322-B314-77CCDDA905F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86550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80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918" indent="0">
              <a:buNone/>
              <a:defRPr sz="2100" b="1"/>
            </a:lvl2pPr>
            <a:lvl3pPr marL="901886" indent="0">
              <a:buNone/>
              <a:defRPr sz="1800" b="1"/>
            </a:lvl3pPr>
            <a:lvl4pPr marL="1352849" indent="0">
              <a:buNone/>
              <a:defRPr sz="1600" b="1"/>
            </a:lvl4pPr>
            <a:lvl5pPr marL="1803800" indent="0">
              <a:buNone/>
              <a:defRPr sz="1600" b="1"/>
            </a:lvl5pPr>
            <a:lvl6pPr marL="2254756" indent="0">
              <a:buNone/>
              <a:defRPr sz="1600" b="1"/>
            </a:lvl6pPr>
            <a:lvl7pPr marL="2705707" indent="0">
              <a:buNone/>
              <a:defRPr sz="1600" b="1"/>
            </a:lvl7pPr>
            <a:lvl8pPr marL="3156653" indent="0">
              <a:buNone/>
              <a:defRPr sz="1600" b="1"/>
            </a:lvl8pPr>
            <a:lvl9pPr marL="3607604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918" indent="0">
              <a:buNone/>
              <a:defRPr sz="2100" b="1"/>
            </a:lvl2pPr>
            <a:lvl3pPr marL="901886" indent="0">
              <a:buNone/>
              <a:defRPr sz="1800" b="1"/>
            </a:lvl3pPr>
            <a:lvl4pPr marL="1352849" indent="0">
              <a:buNone/>
              <a:defRPr sz="1600" b="1"/>
            </a:lvl4pPr>
            <a:lvl5pPr marL="1803800" indent="0">
              <a:buNone/>
              <a:defRPr sz="1600" b="1"/>
            </a:lvl5pPr>
            <a:lvl6pPr marL="2254756" indent="0">
              <a:buNone/>
              <a:defRPr sz="1600" b="1"/>
            </a:lvl6pPr>
            <a:lvl7pPr marL="2705707" indent="0">
              <a:buNone/>
              <a:defRPr sz="1600" b="1"/>
            </a:lvl7pPr>
            <a:lvl8pPr marL="3156653" indent="0">
              <a:buNone/>
              <a:defRPr sz="1600" b="1"/>
            </a:lvl8pPr>
            <a:lvl9pPr marL="3607604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2473FF8C-7CB1-4C97-9283-C97AB901B0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467874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D5DBDDB-C788-4DCD-8477-870AF6849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58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6DEA7596-67D2-4933-9716-FA4641DFBDF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270999718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D882EB4E-831C-4115-A66F-C3EE0A9018F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10448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18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18" y="1582825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0918" indent="0">
              <a:buNone/>
              <a:defRPr sz="1300"/>
            </a:lvl2pPr>
            <a:lvl3pPr marL="901886" indent="0">
              <a:buNone/>
              <a:defRPr sz="1000"/>
            </a:lvl3pPr>
            <a:lvl4pPr marL="1352849" indent="0">
              <a:buNone/>
              <a:defRPr sz="900"/>
            </a:lvl4pPr>
            <a:lvl5pPr marL="1803800" indent="0">
              <a:buNone/>
              <a:defRPr sz="900"/>
            </a:lvl5pPr>
            <a:lvl6pPr marL="2254756" indent="0">
              <a:buNone/>
              <a:defRPr sz="900"/>
            </a:lvl6pPr>
            <a:lvl7pPr marL="2705707" indent="0">
              <a:buNone/>
              <a:defRPr sz="900"/>
            </a:lvl7pPr>
            <a:lvl8pPr marL="3156653" indent="0">
              <a:buNone/>
              <a:defRPr sz="900"/>
            </a:lvl8pPr>
            <a:lvl9pPr marL="3607604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A390E87-DF4F-412D-AE82-A4453BF114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67673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92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92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0918" indent="0">
              <a:buNone/>
              <a:defRPr sz="2900"/>
            </a:lvl2pPr>
            <a:lvl3pPr marL="901886" indent="0">
              <a:buNone/>
              <a:defRPr sz="2400"/>
            </a:lvl3pPr>
            <a:lvl4pPr marL="1352849" indent="0">
              <a:buNone/>
              <a:defRPr sz="2100"/>
            </a:lvl4pPr>
            <a:lvl5pPr marL="1803800" indent="0">
              <a:buNone/>
              <a:defRPr sz="2100"/>
            </a:lvl5pPr>
            <a:lvl6pPr marL="2254756" indent="0">
              <a:buNone/>
              <a:defRPr sz="2100"/>
            </a:lvl6pPr>
            <a:lvl7pPr marL="2705707" indent="0">
              <a:buNone/>
              <a:defRPr sz="2100"/>
            </a:lvl7pPr>
            <a:lvl8pPr marL="3156653" indent="0">
              <a:buNone/>
              <a:defRPr sz="2100"/>
            </a:lvl8pPr>
            <a:lvl9pPr marL="3607604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92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0918" indent="0">
              <a:buNone/>
              <a:defRPr sz="1300"/>
            </a:lvl2pPr>
            <a:lvl3pPr marL="901886" indent="0">
              <a:buNone/>
              <a:defRPr sz="1000"/>
            </a:lvl3pPr>
            <a:lvl4pPr marL="1352849" indent="0">
              <a:buNone/>
              <a:defRPr sz="900"/>
            </a:lvl4pPr>
            <a:lvl5pPr marL="1803800" indent="0">
              <a:buNone/>
              <a:defRPr sz="900"/>
            </a:lvl5pPr>
            <a:lvl6pPr marL="2254756" indent="0">
              <a:buNone/>
              <a:defRPr sz="900"/>
            </a:lvl6pPr>
            <a:lvl7pPr marL="2705707" indent="0">
              <a:buNone/>
              <a:defRPr sz="900"/>
            </a:lvl7pPr>
            <a:lvl8pPr marL="3156653" indent="0">
              <a:buNone/>
              <a:defRPr sz="900"/>
            </a:lvl8pPr>
            <a:lvl9pPr marL="3607604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F0FE849B-6B3F-4FBF-88CF-E713E7A199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32204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5F938889-E91D-48FF-A816-3CCAC26BB4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84497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8954" y="250911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0911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BCF14BD0-9835-4976-A9F1-7C663F2F0B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50154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44"/>
            <a:ext cx="6837362" cy="1258889"/>
          </a:xfrm>
        </p:spPr>
        <p:txBody>
          <a:bodyPr/>
          <a:lstStyle>
            <a:lvl1pPr>
              <a:lnSpc>
                <a:spcPts val="3097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9138" y="7124701"/>
            <a:ext cx="1214439" cy="193676"/>
          </a:xfrm>
        </p:spPr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D9F35D82-7237-4F13-AD8B-87D03CB2590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1366867" y="7124700"/>
            <a:ext cx="3387726" cy="179388"/>
          </a:xfrm>
        </p:spPr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508575356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D7496C16-A96A-403B-A4BA-CC5811A25D8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832833596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87" y="4859432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87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50361" indent="0">
              <a:buNone/>
              <a:defRPr sz="1800"/>
            </a:lvl2pPr>
            <a:lvl3pPr marL="900773" indent="0">
              <a:buNone/>
              <a:defRPr sz="1600"/>
            </a:lvl3pPr>
            <a:lvl4pPr marL="1351179" indent="0">
              <a:buNone/>
              <a:defRPr sz="1400"/>
            </a:lvl4pPr>
            <a:lvl5pPr marL="1801574" indent="0">
              <a:buNone/>
              <a:defRPr sz="1400"/>
            </a:lvl5pPr>
            <a:lvl6pPr marL="2251977" indent="0">
              <a:buNone/>
              <a:defRPr sz="1400"/>
            </a:lvl6pPr>
            <a:lvl7pPr marL="2702365" indent="0">
              <a:buNone/>
              <a:defRPr sz="1400"/>
            </a:lvl7pPr>
            <a:lvl8pPr marL="3152756" indent="0">
              <a:buNone/>
              <a:defRPr sz="1400"/>
            </a:lvl8pPr>
            <a:lvl9pPr marL="3603151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CEF5C0FC-3ED3-4734-B8F3-0A52712130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965708084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186B82C0-BB9D-4995-8691-32E13C7046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125943749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87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361" indent="0">
              <a:buNone/>
              <a:defRPr sz="2100" b="1"/>
            </a:lvl2pPr>
            <a:lvl3pPr marL="900773" indent="0">
              <a:buNone/>
              <a:defRPr sz="1800" b="1"/>
            </a:lvl3pPr>
            <a:lvl4pPr marL="1351179" indent="0">
              <a:buNone/>
              <a:defRPr sz="1600" b="1"/>
            </a:lvl4pPr>
            <a:lvl5pPr marL="1801574" indent="0">
              <a:buNone/>
              <a:defRPr sz="1600" b="1"/>
            </a:lvl5pPr>
            <a:lvl6pPr marL="2251977" indent="0">
              <a:buNone/>
              <a:defRPr sz="1600" b="1"/>
            </a:lvl6pPr>
            <a:lvl7pPr marL="2702365" indent="0">
              <a:buNone/>
              <a:defRPr sz="1600" b="1"/>
            </a:lvl7pPr>
            <a:lvl8pPr marL="3152756" indent="0">
              <a:buNone/>
              <a:defRPr sz="1600" b="1"/>
            </a:lvl8pPr>
            <a:lvl9pPr marL="3603151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361" indent="0">
              <a:buNone/>
              <a:defRPr sz="2100" b="1"/>
            </a:lvl2pPr>
            <a:lvl3pPr marL="900773" indent="0">
              <a:buNone/>
              <a:defRPr sz="1800" b="1"/>
            </a:lvl3pPr>
            <a:lvl4pPr marL="1351179" indent="0">
              <a:buNone/>
              <a:defRPr sz="1600" b="1"/>
            </a:lvl4pPr>
            <a:lvl5pPr marL="1801574" indent="0">
              <a:buNone/>
              <a:defRPr sz="1600" b="1"/>
            </a:lvl5pPr>
            <a:lvl6pPr marL="2251977" indent="0">
              <a:buNone/>
              <a:defRPr sz="1600" b="1"/>
            </a:lvl6pPr>
            <a:lvl7pPr marL="2702365" indent="0">
              <a:buNone/>
              <a:defRPr sz="1600" b="1"/>
            </a:lvl7pPr>
            <a:lvl8pPr marL="3152756" indent="0">
              <a:buNone/>
              <a:defRPr sz="1600" b="1"/>
            </a:lvl8pPr>
            <a:lvl9pPr marL="3603151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3A21D68F-D48B-4A2B-AEB7-976386EA29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588109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94" y="628656"/>
            <a:ext cx="2254249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40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9EA29CFD-A10F-43D4-81F0-6C7AF63CB7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38437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59439181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30518D62-58CE-446F-AD6C-698BA58B9E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657236291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529BC1D9-06CA-4A63-9BB8-3B99C128B9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65927845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25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25" y="1582833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0361" indent="0">
              <a:buNone/>
              <a:defRPr sz="1300"/>
            </a:lvl2pPr>
            <a:lvl3pPr marL="900773" indent="0">
              <a:buNone/>
              <a:defRPr sz="1000"/>
            </a:lvl3pPr>
            <a:lvl4pPr marL="1351179" indent="0">
              <a:buNone/>
              <a:defRPr sz="900"/>
            </a:lvl4pPr>
            <a:lvl5pPr marL="1801574" indent="0">
              <a:buNone/>
              <a:defRPr sz="900"/>
            </a:lvl5pPr>
            <a:lvl6pPr marL="2251977" indent="0">
              <a:buNone/>
              <a:defRPr sz="900"/>
            </a:lvl6pPr>
            <a:lvl7pPr marL="2702365" indent="0">
              <a:buNone/>
              <a:defRPr sz="900"/>
            </a:lvl7pPr>
            <a:lvl8pPr marL="3152756" indent="0">
              <a:buNone/>
              <a:defRPr sz="900"/>
            </a:lvl8pPr>
            <a:lvl9pPr marL="3603151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052C70E6-1C80-4478-990E-AB7EC1A877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591405892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01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01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0361" indent="0">
              <a:buNone/>
              <a:defRPr sz="2900"/>
            </a:lvl2pPr>
            <a:lvl3pPr marL="900773" indent="0">
              <a:buNone/>
              <a:defRPr sz="2400"/>
            </a:lvl3pPr>
            <a:lvl4pPr marL="1351179" indent="0">
              <a:buNone/>
              <a:defRPr sz="2100"/>
            </a:lvl4pPr>
            <a:lvl5pPr marL="1801574" indent="0">
              <a:buNone/>
              <a:defRPr sz="2100"/>
            </a:lvl5pPr>
            <a:lvl6pPr marL="2251977" indent="0">
              <a:buNone/>
              <a:defRPr sz="2100"/>
            </a:lvl6pPr>
            <a:lvl7pPr marL="2702365" indent="0">
              <a:buNone/>
              <a:defRPr sz="2100"/>
            </a:lvl7pPr>
            <a:lvl8pPr marL="3152756" indent="0">
              <a:buNone/>
              <a:defRPr sz="2100"/>
            </a:lvl8pPr>
            <a:lvl9pPr marL="3603151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01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0361" indent="0">
              <a:buNone/>
              <a:defRPr sz="1300"/>
            </a:lvl2pPr>
            <a:lvl3pPr marL="900773" indent="0">
              <a:buNone/>
              <a:defRPr sz="1000"/>
            </a:lvl3pPr>
            <a:lvl4pPr marL="1351179" indent="0">
              <a:buNone/>
              <a:defRPr sz="900"/>
            </a:lvl4pPr>
            <a:lvl5pPr marL="1801574" indent="0">
              <a:buNone/>
              <a:defRPr sz="900"/>
            </a:lvl5pPr>
            <a:lvl6pPr marL="2251977" indent="0">
              <a:buNone/>
              <a:defRPr sz="900"/>
            </a:lvl6pPr>
            <a:lvl7pPr marL="2702365" indent="0">
              <a:buNone/>
              <a:defRPr sz="900"/>
            </a:lvl7pPr>
            <a:lvl8pPr marL="3152756" indent="0">
              <a:buNone/>
              <a:defRPr sz="900"/>
            </a:lvl8pPr>
            <a:lvl9pPr marL="3603151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E3B2BB40-714A-4F5E-8E2B-5D1AE893D8B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6731701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BF528842-6198-4AF8-965D-39AAA7EB1E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94822301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9" y="628656"/>
            <a:ext cx="2254250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7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lnSpc>
                <a:spcPts val="3200"/>
              </a:lnSpc>
              <a:spcAft>
                <a:spcPts val="1599"/>
              </a:spcAft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EE909BBB-86E3-4967-B03C-CE82335B58B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763440192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42"/>
            <a:ext cx="6837362" cy="1258889"/>
          </a:xfrm>
        </p:spPr>
        <p:txBody>
          <a:bodyPr/>
          <a:lstStyle>
            <a:lvl1pPr>
              <a:lnSpc>
                <a:spcPts val="3097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9138" y="7124701"/>
            <a:ext cx="1214439" cy="193676"/>
          </a:xfrm>
        </p:spPr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B6F1E52F-B1EE-4637-B127-C9A38CAEF6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1366867" y="7124700"/>
            <a:ext cx="3387726" cy="179388"/>
          </a:xfrm>
        </p:spPr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780140722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543680FD-E5E9-4B78-B2A7-936C8325BF8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294595463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87" y="4859432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87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50440" indent="0">
              <a:buNone/>
              <a:defRPr sz="1800"/>
            </a:lvl2pPr>
            <a:lvl3pPr marL="900932" indent="0">
              <a:buNone/>
              <a:defRPr sz="1600"/>
            </a:lvl3pPr>
            <a:lvl4pPr marL="1351417" indent="0">
              <a:buNone/>
              <a:defRPr sz="1400"/>
            </a:lvl4pPr>
            <a:lvl5pPr marL="1801892" indent="0">
              <a:buNone/>
              <a:defRPr sz="1400"/>
            </a:lvl5pPr>
            <a:lvl6pPr marL="2252374" indent="0">
              <a:buNone/>
              <a:defRPr sz="1400"/>
            </a:lvl6pPr>
            <a:lvl7pPr marL="2702842" indent="0">
              <a:buNone/>
              <a:defRPr sz="1400"/>
            </a:lvl7pPr>
            <a:lvl8pPr marL="3153312" indent="0">
              <a:buNone/>
              <a:defRPr sz="1400"/>
            </a:lvl8pPr>
            <a:lvl9pPr marL="3603787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A0BDD8F1-FD8A-4339-B554-F51104B079C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922022433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FCFF6BEA-0255-48F6-A956-CC88EF0C4E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355052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849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27775" y="1438427"/>
            <a:ext cx="4837112" cy="28019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27775" y="4392766"/>
            <a:ext cx="4837112" cy="2803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>
              <a:defRPr sz="2100"/>
            </a:lvl1pPr>
          </a:lstStyle>
          <a:p>
            <a:pPr>
              <a:defRPr/>
            </a:pPr>
            <a:fld id="{F35CEFFE-CB0F-4A32-AFF9-D4DF406294F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731263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87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440" indent="0">
              <a:buNone/>
              <a:defRPr sz="2100" b="1"/>
            </a:lvl2pPr>
            <a:lvl3pPr marL="900932" indent="0">
              <a:buNone/>
              <a:defRPr sz="1800" b="1"/>
            </a:lvl3pPr>
            <a:lvl4pPr marL="1351417" indent="0">
              <a:buNone/>
              <a:defRPr sz="1600" b="1"/>
            </a:lvl4pPr>
            <a:lvl5pPr marL="1801892" indent="0">
              <a:buNone/>
              <a:defRPr sz="1600" b="1"/>
            </a:lvl5pPr>
            <a:lvl6pPr marL="2252374" indent="0">
              <a:buNone/>
              <a:defRPr sz="1600" b="1"/>
            </a:lvl6pPr>
            <a:lvl7pPr marL="2702842" indent="0">
              <a:buNone/>
              <a:defRPr sz="1600" b="1"/>
            </a:lvl7pPr>
            <a:lvl8pPr marL="3153312" indent="0">
              <a:buNone/>
              <a:defRPr sz="1600" b="1"/>
            </a:lvl8pPr>
            <a:lvl9pPr marL="360378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440" indent="0">
              <a:buNone/>
              <a:defRPr sz="2100" b="1"/>
            </a:lvl2pPr>
            <a:lvl3pPr marL="900932" indent="0">
              <a:buNone/>
              <a:defRPr sz="1800" b="1"/>
            </a:lvl3pPr>
            <a:lvl4pPr marL="1351417" indent="0">
              <a:buNone/>
              <a:defRPr sz="1600" b="1"/>
            </a:lvl4pPr>
            <a:lvl5pPr marL="1801892" indent="0">
              <a:buNone/>
              <a:defRPr sz="1600" b="1"/>
            </a:lvl5pPr>
            <a:lvl6pPr marL="2252374" indent="0">
              <a:buNone/>
              <a:defRPr sz="1600" b="1"/>
            </a:lvl6pPr>
            <a:lvl7pPr marL="2702842" indent="0">
              <a:buNone/>
              <a:defRPr sz="1600" b="1"/>
            </a:lvl7pPr>
            <a:lvl8pPr marL="3153312" indent="0">
              <a:buNone/>
              <a:defRPr sz="1600" b="1"/>
            </a:lvl8pPr>
            <a:lvl9pPr marL="360378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696DCF55-1815-4199-B9E5-F15ECACDF1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172708007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CCD7FF1E-5615-4547-B22C-88E8397EA1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81612809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55002714-236F-4886-BCA3-B4CF702170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0627957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25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25" y="1582830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0440" indent="0">
              <a:buNone/>
              <a:defRPr sz="1300"/>
            </a:lvl2pPr>
            <a:lvl3pPr marL="900932" indent="0">
              <a:buNone/>
              <a:defRPr sz="1000"/>
            </a:lvl3pPr>
            <a:lvl4pPr marL="1351417" indent="0">
              <a:buNone/>
              <a:defRPr sz="900"/>
            </a:lvl4pPr>
            <a:lvl5pPr marL="1801892" indent="0">
              <a:buNone/>
              <a:defRPr sz="900"/>
            </a:lvl5pPr>
            <a:lvl6pPr marL="2252374" indent="0">
              <a:buNone/>
              <a:defRPr sz="900"/>
            </a:lvl6pPr>
            <a:lvl7pPr marL="2702842" indent="0">
              <a:buNone/>
              <a:defRPr sz="900"/>
            </a:lvl7pPr>
            <a:lvl8pPr marL="3153312" indent="0">
              <a:buNone/>
              <a:defRPr sz="900"/>
            </a:lvl8pPr>
            <a:lvl9pPr marL="360378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A12FAE0C-D253-4937-951C-1547E320ABE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387060062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99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99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0440" indent="0">
              <a:buNone/>
              <a:defRPr sz="2900"/>
            </a:lvl2pPr>
            <a:lvl3pPr marL="900932" indent="0">
              <a:buNone/>
              <a:defRPr sz="2400"/>
            </a:lvl3pPr>
            <a:lvl4pPr marL="1351417" indent="0">
              <a:buNone/>
              <a:defRPr sz="2100"/>
            </a:lvl4pPr>
            <a:lvl5pPr marL="1801892" indent="0">
              <a:buNone/>
              <a:defRPr sz="2100"/>
            </a:lvl5pPr>
            <a:lvl6pPr marL="2252374" indent="0">
              <a:buNone/>
              <a:defRPr sz="2100"/>
            </a:lvl6pPr>
            <a:lvl7pPr marL="2702842" indent="0">
              <a:buNone/>
              <a:defRPr sz="2100"/>
            </a:lvl7pPr>
            <a:lvl8pPr marL="3153312" indent="0">
              <a:buNone/>
              <a:defRPr sz="2100"/>
            </a:lvl8pPr>
            <a:lvl9pPr marL="3603787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99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0440" indent="0">
              <a:buNone/>
              <a:defRPr sz="1300"/>
            </a:lvl2pPr>
            <a:lvl3pPr marL="900932" indent="0">
              <a:buNone/>
              <a:defRPr sz="1000"/>
            </a:lvl3pPr>
            <a:lvl4pPr marL="1351417" indent="0">
              <a:buNone/>
              <a:defRPr sz="900"/>
            </a:lvl4pPr>
            <a:lvl5pPr marL="1801892" indent="0">
              <a:buNone/>
              <a:defRPr sz="900"/>
            </a:lvl5pPr>
            <a:lvl6pPr marL="2252374" indent="0">
              <a:buNone/>
              <a:defRPr sz="900"/>
            </a:lvl6pPr>
            <a:lvl7pPr marL="2702842" indent="0">
              <a:buNone/>
              <a:defRPr sz="900"/>
            </a:lvl7pPr>
            <a:lvl8pPr marL="3153312" indent="0">
              <a:buNone/>
              <a:defRPr sz="900"/>
            </a:lvl8pPr>
            <a:lvl9pPr marL="360378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80459E8B-3170-42E1-9A92-04182EC7768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58361030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657B199E-E38D-449C-8A6E-FAC8AD8EDC3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85772647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9" y="628656"/>
            <a:ext cx="2254250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7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02B35B4D-6AB6-41A6-919E-C928847993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697934895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42"/>
            <a:ext cx="6837362" cy="1258889"/>
          </a:xfrm>
        </p:spPr>
        <p:txBody>
          <a:bodyPr/>
          <a:lstStyle>
            <a:lvl1pPr>
              <a:lnSpc>
                <a:spcPts val="3097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9138" y="7124701"/>
            <a:ext cx="1214439" cy="193676"/>
          </a:xfrm>
        </p:spPr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8B7367BF-88D2-479C-AFDC-073B88C975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1366867" y="7124700"/>
            <a:ext cx="3387726" cy="179388"/>
          </a:xfrm>
        </p:spPr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26218628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04679EE4-3204-49BB-9C2E-05B0405065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01290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87" y="4859432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87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50440" indent="0">
              <a:buNone/>
              <a:defRPr sz="1800"/>
            </a:lvl2pPr>
            <a:lvl3pPr marL="900932" indent="0">
              <a:buNone/>
              <a:defRPr sz="1600"/>
            </a:lvl3pPr>
            <a:lvl4pPr marL="1351417" indent="0">
              <a:buNone/>
              <a:defRPr sz="1400"/>
            </a:lvl4pPr>
            <a:lvl5pPr marL="1801892" indent="0">
              <a:buNone/>
              <a:defRPr sz="1400"/>
            </a:lvl5pPr>
            <a:lvl6pPr marL="2252374" indent="0">
              <a:buNone/>
              <a:defRPr sz="1400"/>
            </a:lvl6pPr>
            <a:lvl7pPr marL="2702842" indent="0">
              <a:buNone/>
              <a:defRPr sz="1400"/>
            </a:lvl7pPr>
            <a:lvl8pPr marL="3153312" indent="0">
              <a:buNone/>
              <a:defRPr sz="1400"/>
            </a:lvl8pPr>
            <a:lvl9pPr marL="3603787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5AB7C5E6-2217-4026-BF13-AB5727E00AA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432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74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47112" indent="0" algn="ctr">
              <a:buNone/>
              <a:defRPr/>
            </a:lvl2pPr>
            <a:lvl3pPr marL="894281" indent="0" algn="ctr">
              <a:buNone/>
              <a:defRPr/>
            </a:lvl3pPr>
            <a:lvl4pPr marL="1341436" indent="0" algn="ctr">
              <a:buNone/>
              <a:defRPr/>
            </a:lvl4pPr>
            <a:lvl5pPr marL="1788590" indent="0" algn="ctr">
              <a:buNone/>
              <a:defRPr/>
            </a:lvl5pPr>
            <a:lvl6pPr marL="2235735" indent="0" algn="ctr">
              <a:buNone/>
              <a:defRPr/>
            </a:lvl6pPr>
            <a:lvl7pPr marL="2682883" indent="0" algn="ctr">
              <a:buNone/>
              <a:defRPr/>
            </a:lvl7pPr>
            <a:lvl8pPr marL="3130029" indent="0" algn="ctr">
              <a:buNone/>
              <a:defRPr/>
            </a:lvl8pPr>
            <a:lvl9pPr marL="3577175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3AA15C6B-FAFE-452B-9084-BF998E35F0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5554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221F7CB1-E171-433E-BCCF-43FC01BDA6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287509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87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440" indent="0">
              <a:buNone/>
              <a:defRPr sz="2100" b="1"/>
            </a:lvl2pPr>
            <a:lvl3pPr marL="900932" indent="0">
              <a:buNone/>
              <a:defRPr sz="1800" b="1"/>
            </a:lvl3pPr>
            <a:lvl4pPr marL="1351417" indent="0">
              <a:buNone/>
              <a:defRPr sz="1600" b="1"/>
            </a:lvl4pPr>
            <a:lvl5pPr marL="1801892" indent="0">
              <a:buNone/>
              <a:defRPr sz="1600" b="1"/>
            </a:lvl5pPr>
            <a:lvl6pPr marL="2252374" indent="0">
              <a:buNone/>
              <a:defRPr sz="1600" b="1"/>
            </a:lvl6pPr>
            <a:lvl7pPr marL="2702842" indent="0">
              <a:buNone/>
              <a:defRPr sz="1600" b="1"/>
            </a:lvl7pPr>
            <a:lvl8pPr marL="3153312" indent="0">
              <a:buNone/>
              <a:defRPr sz="1600" b="1"/>
            </a:lvl8pPr>
            <a:lvl9pPr marL="360378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440" indent="0">
              <a:buNone/>
              <a:defRPr sz="2100" b="1"/>
            </a:lvl2pPr>
            <a:lvl3pPr marL="900932" indent="0">
              <a:buNone/>
              <a:defRPr sz="1800" b="1"/>
            </a:lvl3pPr>
            <a:lvl4pPr marL="1351417" indent="0">
              <a:buNone/>
              <a:defRPr sz="1600" b="1"/>
            </a:lvl4pPr>
            <a:lvl5pPr marL="1801892" indent="0">
              <a:buNone/>
              <a:defRPr sz="1600" b="1"/>
            </a:lvl5pPr>
            <a:lvl6pPr marL="2252374" indent="0">
              <a:buNone/>
              <a:defRPr sz="1600" b="1"/>
            </a:lvl6pPr>
            <a:lvl7pPr marL="2702842" indent="0">
              <a:buNone/>
              <a:defRPr sz="1600" b="1"/>
            </a:lvl7pPr>
            <a:lvl8pPr marL="3153312" indent="0">
              <a:buNone/>
              <a:defRPr sz="1600" b="1"/>
            </a:lvl8pPr>
            <a:lvl9pPr marL="360378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C72545DF-B57D-4A5E-A93D-D20A9B40EA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236992821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420D865C-43C6-4429-87C1-2095E3957D5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137506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5A9C171F-B322-4CB3-9117-B6863C207E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223427779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25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25" y="1582830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0440" indent="0">
              <a:buNone/>
              <a:defRPr sz="1300"/>
            </a:lvl2pPr>
            <a:lvl3pPr marL="900932" indent="0">
              <a:buNone/>
              <a:defRPr sz="1000"/>
            </a:lvl3pPr>
            <a:lvl4pPr marL="1351417" indent="0">
              <a:buNone/>
              <a:defRPr sz="900"/>
            </a:lvl4pPr>
            <a:lvl5pPr marL="1801892" indent="0">
              <a:buNone/>
              <a:defRPr sz="900"/>
            </a:lvl5pPr>
            <a:lvl6pPr marL="2252374" indent="0">
              <a:buNone/>
              <a:defRPr sz="900"/>
            </a:lvl6pPr>
            <a:lvl7pPr marL="2702842" indent="0">
              <a:buNone/>
              <a:defRPr sz="900"/>
            </a:lvl7pPr>
            <a:lvl8pPr marL="3153312" indent="0">
              <a:buNone/>
              <a:defRPr sz="900"/>
            </a:lvl8pPr>
            <a:lvl9pPr marL="360378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3F6F06AC-0915-4EDB-85C0-304FFAD6FD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51954525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99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99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0440" indent="0">
              <a:buNone/>
              <a:defRPr sz="2900"/>
            </a:lvl2pPr>
            <a:lvl3pPr marL="900932" indent="0">
              <a:buNone/>
              <a:defRPr sz="2400"/>
            </a:lvl3pPr>
            <a:lvl4pPr marL="1351417" indent="0">
              <a:buNone/>
              <a:defRPr sz="2100"/>
            </a:lvl4pPr>
            <a:lvl5pPr marL="1801892" indent="0">
              <a:buNone/>
              <a:defRPr sz="2100"/>
            </a:lvl5pPr>
            <a:lvl6pPr marL="2252374" indent="0">
              <a:buNone/>
              <a:defRPr sz="2100"/>
            </a:lvl6pPr>
            <a:lvl7pPr marL="2702842" indent="0">
              <a:buNone/>
              <a:defRPr sz="2100"/>
            </a:lvl7pPr>
            <a:lvl8pPr marL="3153312" indent="0">
              <a:buNone/>
              <a:defRPr sz="2100"/>
            </a:lvl8pPr>
            <a:lvl9pPr marL="3603787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99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0440" indent="0">
              <a:buNone/>
              <a:defRPr sz="1300"/>
            </a:lvl2pPr>
            <a:lvl3pPr marL="900932" indent="0">
              <a:buNone/>
              <a:defRPr sz="1000"/>
            </a:lvl3pPr>
            <a:lvl4pPr marL="1351417" indent="0">
              <a:buNone/>
              <a:defRPr sz="900"/>
            </a:lvl4pPr>
            <a:lvl5pPr marL="1801892" indent="0">
              <a:buNone/>
              <a:defRPr sz="900"/>
            </a:lvl5pPr>
            <a:lvl6pPr marL="2252374" indent="0">
              <a:buNone/>
              <a:defRPr sz="900"/>
            </a:lvl6pPr>
            <a:lvl7pPr marL="2702842" indent="0">
              <a:buNone/>
              <a:defRPr sz="900"/>
            </a:lvl7pPr>
            <a:lvl8pPr marL="3153312" indent="0">
              <a:buNone/>
              <a:defRPr sz="900"/>
            </a:lvl8pPr>
            <a:lvl9pPr marL="360378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D404A95E-2255-4B55-84B0-5D0D36BA54B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19602371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5C874C55-061B-43CA-9B38-C666269AA9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29212618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9" y="628656"/>
            <a:ext cx="2254250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7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7B1CF2C7-1C3F-4086-B25E-6C1ACE4BA1B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156125748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65"/>
            <a:ext cx="6837362" cy="1258889"/>
          </a:xfrm>
        </p:spPr>
        <p:txBody>
          <a:bodyPr/>
          <a:lstStyle>
            <a:lvl1pPr>
              <a:lnSpc>
                <a:spcPts val="3097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9815" y="7125442"/>
            <a:ext cx="1214146" cy="1925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E2EF4-8721-41A7-B299-EB65E9F14F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965132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378A7-229D-4BCB-965A-D930F8C0D4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429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1F69C4D6-5A73-46A4-8441-BE79D43346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833683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11" y="4859454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11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8772" indent="0">
              <a:buNone/>
              <a:defRPr sz="1800"/>
            </a:lvl2pPr>
            <a:lvl3pPr marL="897601" indent="0">
              <a:buNone/>
              <a:defRPr sz="1600"/>
            </a:lvl3pPr>
            <a:lvl4pPr marL="1346418" indent="0">
              <a:buNone/>
              <a:defRPr sz="1400"/>
            </a:lvl4pPr>
            <a:lvl5pPr marL="1795228" indent="0">
              <a:buNone/>
              <a:defRPr sz="1400"/>
            </a:lvl5pPr>
            <a:lvl6pPr marL="2244038" indent="0">
              <a:buNone/>
              <a:defRPr sz="1400"/>
            </a:lvl6pPr>
            <a:lvl7pPr marL="2692844" indent="0">
              <a:buNone/>
              <a:defRPr sz="1400"/>
            </a:lvl7pPr>
            <a:lvl8pPr marL="3141650" indent="0">
              <a:buNone/>
              <a:defRPr sz="1400"/>
            </a:lvl8pPr>
            <a:lvl9pPr marL="3590456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30B7E-BF81-4FDF-96E1-8BE19FE853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19769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705A5-CEA9-40A2-B58A-F72C80D8626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953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11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8772" indent="0">
              <a:buNone/>
              <a:defRPr sz="2100" b="1"/>
            </a:lvl2pPr>
            <a:lvl3pPr marL="897601" indent="0">
              <a:buNone/>
              <a:defRPr sz="1800" b="1"/>
            </a:lvl3pPr>
            <a:lvl4pPr marL="1346418" indent="0">
              <a:buNone/>
              <a:defRPr sz="1600" b="1"/>
            </a:lvl4pPr>
            <a:lvl5pPr marL="1795228" indent="0">
              <a:buNone/>
              <a:defRPr sz="1600" b="1"/>
            </a:lvl5pPr>
            <a:lvl6pPr marL="2244038" indent="0">
              <a:buNone/>
              <a:defRPr sz="1600" b="1"/>
            </a:lvl6pPr>
            <a:lvl7pPr marL="2692844" indent="0">
              <a:buNone/>
              <a:defRPr sz="1600" b="1"/>
            </a:lvl7pPr>
            <a:lvl8pPr marL="3141650" indent="0">
              <a:buNone/>
              <a:defRPr sz="1600" b="1"/>
            </a:lvl8pPr>
            <a:lvl9pPr marL="3590456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8772" indent="0">
              <a:buNone/>
              <a:defRPr sz="2100" b="1"/>
            </a:lvl2pPr>
            <a:lvl3pPr marL="897601" indent="0">
              <a:buNone/>
              <a:defRPr sz="1800" b="1"/>
            </a:lvl3pPr>
            <a:lvl4pPr marL="1346418" indent="0">
              <a:buNone/>
              <a:defRPr sz="1600" b="1"/>
            </a:lvl4pPr>
            <a:lvl5pPr marL="1795228" indent="0">
              <a:buNone/>
              <a:defRPr sz="1600" b="1"/>
            </a:lvl5pPr>
            <a:lvl6pPr marL="2244038" indent="0">
              <a:buNone/>
              <a:defRPr sz="1600" b="1"/>
            </a:lvl6pPr>
            <a:lvl7pPr marL="2692844" indent="0">
              <a:buNone/>
              <a:defRPr sz="1600" b="1"/>
            </a:lvl7pPr>
            <a:lvl8pPr marL="3141650" indent="0">
              <a:buNone/>
              <a:defRPr sz="1600" b="1"/>
            </a:lvl8pPr>
            <a:lvl9pPr marL="3590456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F4C7B-32A9-4980-91B3-F55863C17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190870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1F983-645F-4A40-B18B-35495C96F5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187415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1FBC9-D800-4FAC-B9B9-9EC4E82C94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67049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49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49" y="1582853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8772" indent="0">
              <a:buNone/>
              <a:defRPr sz="1300"/>
            </a:lvl2pPr>
            <a:lvl3pPr marL="897601" indent="0">
              <a:buNone/>
              <a:defRPr sz="1000"/>
            </a:lvl3pPr>
            <a:lvl4pPr marL="1346418" indent="0">
              <a:buNone/>
              <a:defRPr sz="900"/>
            </a:lvl4pPr>
            <a:lvl5pPr marL="1795228" indent="0">
              <a:buNone/>
              <a:defRPr sz="900"/>
            </a:lvl5pPr>
            <a:lvl6pPr marL="2244038" indent="0">
              <a:buNone/>
              <a:defRPr sz="900"/>
            </a:lvl6pPr>
            <a:lvl7pPr marL="2692844" indent="0">
              <a:buNone/>
              <a:defRPr sz="900"/>
            </a:lvl7pPr>
            <a:lvl8pPr marL="3141650" indent="0">
              <a:buNone/>
              <a:defRPr sz="900"/>
            </a:lvl8pPr>
            <a:lvl9pPr marL="3590456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B2C6-39FF-499B-9653-6B90129BBCE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082869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25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25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8772" indent="0">
              <a:buNone/>
              <a:defRPr sz="2900"/>
            </a:lvl2pPr>
            <a:lvl3pPr marL="897601" indent="0">
              <a:buNone/>
              <a:defRPr sz="2400"/>
            </a:lvl3pPr>
            <a:lvl4pPr marL="1346418" indent="0">
              <a:buNone/>
              <a:defRPr sz="2100"/>
            </a:lvl4pPr>
            <a:lvl5pPr marL="1795228" indent="0">
              <a:buNone/>
              <a:defRPr sz="2100"/>
            </a:lvl5pPr>
            <a:lvl6pPr marL="2244038" indent="0">
              <a:buNone/>
              <a:defRPr sz="2100"/>
            </a:lvl6pPr>
            <a:lvl7pPr marL="2692844" indent="0">
              <a:buNone/>
              <a:defRPr sz="2100"/>
            </a:lvl7pPr>
            <a:lvl8pPr marL="3141650" indent="0">
              <a:buNone/>
              <a:defRPr sz="2100"/>
            </a:lvl8pPr>
            <a:lvl9pPr marL="3590456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25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8772" indent="0">
              <a:buNone/>
              <a:defRPr sz="1300"/>
            </a:lvl2pPr>
            <a:lvl3pPr marL="897601" indent="0">
              <a:buNone/>
              <a:defRPr sz="1000"/>
            </a:lvl3pPr>
            <a:lvl4pPr marL="1346418" indent="0">
              <a:buNone/>
              <a:defRPr sz="900"/>
            </a:lvl4pPr>
            <a:lvl5pPr marL="1795228" indent="0">
              <a:buNone/>
              <a:defRPr sz="900"/>
            </a:lvl5pPr>
            <a:lvl6pPr marL="2244038" indent="0">
              <a:buNone/>
              <a:defRPr sz="900"/>
            </a:lvl6pPr>
            <a:lvl7pPr marL="2692844" indent="0">
              <a:buNone/>
              <a:defRPr sz="900"/>
            </a:lvl7pPr>
            <a:lvl8pPr marL="3141650" indent="0">
              <a:buNone/>
              <a:defRPr sz="900"/>
            </a:lvl8pPr>
            <a:lvl9pPr marL="3590456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45648-F280-4FE5-A89C-0E8FCFEDDF9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090620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C88AB-C303-4FC4-85DF-5D2C89DE9F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739917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9" y="628656"/>
            <a:ext cx="2254250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7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AF055-4D4E-45DE-84A5-F1487F34B8D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437065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36"/>
            <a:ext cx="6837362" cy="1258889"/>
          </a:xfrm>
        </p:spPr>
        <p:txBody>
          <a:bodyPr/>
          <a:lstStyle>
            <a:lvl1pPr>
              <a:lnSpc>
                <a:spcPts val="3097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9815" y="7125442"/>
            <a:ext cx="1214146" cy="1925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266EC-0C2E-47E2-8BC9-D3A89429CB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094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35" y="4859477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35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7112" indent="0">
              <a:buNone/>
              <a:defRPr sz="1800"/>
            </a:lvl2pPr>
            <a:lvl3pPr marL="894281" indent="0">
              <a:buNone/>
              <a:defRPr sz="1600"/>
            </a:lvl3pPr>
            <a:lvl4pPr marL="1341436" indent="0">
              <a:buNone/>
              <a:defRPr sz="1400"/>
            </a:lvl4pPr>
            <a:lvl5pPr marL="1788590" indent="0">
              <a:buNone/>
              <a:defRPr sz="1400"/>
            </a:lvl5pPr>
            <a:lvl6pPr marL="2235735" indent="0">
              <a:buNone/>
              <a:defRPr sz="1400"/>
            </a:lvl6pPr>
            <a:lvl7pPr marL="2682883" indent="0">
              <a:buNone/>
              <a:defRPr sz="1400"/>
            </a:lvl7pPr>
            <a:lvl8pPr marL="3130029" indent="0">
              <a:buNone/>
              <a:defRPr sz="1400"/>
            </a:lvl8pPr>
            <a:lvl9pPr marL="3577175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E7964B85-0D02-479D-B6B9-588ACC4D7B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307929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E3AFB-A5E6-41AC-B0D3-53329B4A799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473879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80" y="4859426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80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50839" indent="0">
              <a:buNone/>
              <a:defRPr sz="1800"/>
            </a:lvl2pPr>
            <a:lvl3pPr marL="901727" indent="0">
              <a:buNone/>
              <a:defRPr sz="1600"/>
            </a:lvl3pPr>
            <a:lvl4pPr marL="1352610" indent="0">
              <a:buNone/>
              <a:defRPr sz="1400"/>
            </a:lvl4pPr>
            <a:lvl5pPr marL="1803482" indent="0">
              <a:buNone/>
              <a:defRPr sz="1400"/>
            </a:lvl5pPr>
            <a:lvl6pPr marL="2254359" indent="0">
              <a:buNone/>
              <a:defRPr sz="1400"/>
            </a:lvl6pPr>
            <a:lvl7pPr marL="2705229" indent="0">
              <a:buNone/>
              <a:defRPr sz="1400"/>
            </a:lvl7pPr>
            <a:lvl8pPr marL="3156096" indent="0">
              <a:buNone/>
              <a:defRPr sz="1400"/>
            </a:lvl8pPr>
            <a:lvl9pPr marL="3606968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6A85-32D3-45F6-A96A-FE2104E536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39978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D05B9-EAC9-440C-952A-6DA69E5ED3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27947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80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839" indent="0">
              <a:buNone/>
              <a:defRPr sz="2100" b="1"/>
            </a:lvl2pPr>
            <a:lvl3pPr marL="901727" indent="0">
              <a:buNone/>
              <a:defRPr sz="1800" b="1"/>
            </a:lvl3pPr>
            <a:lvl4pPr marL="1352610" indent="0">
              <a:buNone/>
              <a:defRPr sz="1600" b="1"/>
            </a:lvl4pPr>
            <a:lvl5pPr marL="1803482" indent="0">
              <a:buNone/>
              <a:defRPr sz="1600" b="1"/>
            </a:lvl5pPr>
            <a:lvl6pPr marL="2254359" indent="0">
              <a:buNone/>
              <a:defRPr sz="1600" b="1"/>
            </a:lvl6pPr>
            <a:lvl7pPr marL="2705229" indent="0">
              <a:buNone/>
              <a:defRPr sz="1600" b="1"/>
            </a:lvl7pPr>
            <a:lvl8pPr marL="3156096" indent="0">
              <a:buNone/>
              <a:defRPr sz="1600" b="1"/>
            </a:lvl8pPr>
            <a:lvl9pPr marL="3606968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839" indent="0">
              <a:buNone/>
              <a:defRPr sz="2100" b="1"/>
            </a:lvl2pPr>
            <a:lvl3pPr marL="901727" indent="0">
              <a:buNone/>
              <a:defRPr sz="1800" b="1"/>
            </a:lvl3pPr>
            <a:lvl4pPr marL="1352610" indent="0">
              <a:buNone/>
              <a:defRPr sz="1600" b="1"/>
            </a:lvl4pPr>
            <a:lvl5pPr marL="1803482" indent="0">
              <a:buNone/>
              <a:defRPr sz="1600" b="1"/>
            </a:lvl5pPr>
            <a:lvl6pPr marL="2254359" indent="0">
              <a:buNone/>
              <a:defRPr sz="1600" b="1"/>
            </a:lvl6pPr>
            <a:lvl7pPr marL="2705229" indent="0">
              <a:buNone/>
              <a:defRPr sz="1600" b="1"/>
            </a:lvl7pPr>
            <a:lvl8pPr marL="3156096" indent="0">
              <a:buNone/>
              <a:defRPr sz="1600" b="1"/>
            </a:lvl8pPr>
            <a:lvl9pPr marL="3606968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E8350-E864-4217-B5C4-830A47A3ED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085545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7AE75-D193-4602-A803-E6BC414EBF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13208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AFDE0-5020-4601-A8B7-D437C3527D5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8631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18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18" y="1582825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0839" indent="0">
              <a:buNone/>
              <a:defRPr sz="1300"/>
            </a:lvl2pPr>
            <a:lvl3pPr marL="901727" indent="0">
              <a:buNone/>
              <a:defRPr sz="1000"/>
            </a:lvl3pPr>
            <a:lvl4pPr marL="1352610" indent="0">
              <a:buNone/>
              <a:defRPr sz="900"/>
            </a:lvl4pPr>
            <a:lvl5pPr marL="1803482" indent="0">
              <a:buNone/>
              <a:defRPr sz="900"/>
            </a:lvl5pPr>
            <a:lvl6pPr marL="2254359" indent="0">
              <a:buNone/>
              <a:defRPr sz="900"/>
            </a:lvl6pPr>
            <a:lvl7pPr marL="2705229" indent="0">
              <a:buNone/>
              <a:defRPr sz="900"/>
            </a:lvl7pPr>
            <a:lvl8pPr marL="3156096" indent="0">
              <a:buNone/>
              <a:defRPr sz="900"/>
            </a:lvl8pPr>
            <a:lvl9pPr marL="3606968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130F4-483C-45D6-8528-F486A72875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27490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94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94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0839" indent="0">
              <a:buNone/>
              <a:defRPr sz="2900"/>
            </a:lvl2pPr>
            <a:lvl3pPr marL="901727" indent="0">
              <a:buNone/>
              <a:defRPr sz="2400"/>
            </a:lvl3pPr>
            <a:lvl4pPr marL="1352610" indent="0">
              <a:buNone/>
              <a:defRPr sz="2100"/>
            </a:lvl4pPr>
            <a:lvl5pPr marL="1803482" indent="0">
              <a:buNone/>
              <a:defRPr sz="2100"/>
            </a:lvl5pPr>
            <a:lvl6pPr marL="2254359" indent="0">
              <a:buNone/>
              <a:defRPr sz="2100"/>
            </a:lvl6pPr>
            <a:lvl7pPr marL="2705229" indent="0">
              <a:buNone/>
              <a:defRPr sz="2100"/>
            </a:lvl7pPr>
            <a:lvl8pPr marL="3156096" indent="0">
              <a:buNone/>
              <a:defRPr sz="2100"/>
            </a:lvl8pPr>
            <a:lvl9pPr marL="3606968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94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0839" indent="0">
              <a:buNone/>
              <a:defRPr sz="1300"/>
            </a:lvl2pPr>
            <a:lvl3pPr marL="901727" indent="0">
              <a:buNone/>
              <a:defRPr sz="1000"/>
            </a:lvl3pPr>
            <a:lvl4pPr marL="1352610" indent="0">
              <a:buNone/>
              <a:defRPr sz="900"/>
            </a:lvl4pPr>
            <a:lvl5pPr marL="1803482" indent="0">
              <a:buNone/>
              <a:defRPr sz="900"/>
            </a:lvl5pPr>
            <a:lvl6pPr marL="2254359" indent="0">
              <a:buNone/>
              <a:defRPr sz="900"/>
            </a:lvl6pPr>
            <a:lvl7pPr marL="2705229" indent="0">
              <a:buNone/>
              <a:defRPr sz="900"/>
            </a:lvl7pPr>
            <a:lvl8pPr marL="3156096" indent="0">
              <a:buNone/>
              <a:defRPr sz="900"/>
            </a:lvl8pPr>
            <a:lvl9pPr marL="3606968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2FB19-47E3-4B7D-9B3B-9DF5D298AF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621202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554C8-90B2-4E17-911A-34BCA8FB7E2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575248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9" y="628656"/>
            <a:ext cx="2254250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7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9C23E-8784-4E9B-9B5E-24AB881FDE9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117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35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61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AD00DB74-2D4F-49CF-BEF9-D4F321C48B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81966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68"/>
            <a:ext cx="6837362" cy="1258889"/>
          </a:xfrm>
        </p:spPr>
        <p:txBody>
          <a:bodyPr/>
          <a:lstStyle>
            <a:lvl1pPr>
              <a:lnSpc>
                <a:spcPts val="3097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9815" y="7125442"/>
            <a:ext cx="1214146" cy="1925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67C7C-5DD6-4879-A408-0784A338DC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1366379" y="7125442"/>
            <a:ext cx="3388100" cy="17853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7343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D962E-4936-4D69-B0AE-96114ED4C6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377043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14" y="4859457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14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8613" indent="0">
              <a:buNone/>
              <a:defRPr sz="1800"/>
            </a:lvl2pPr>
            <a:lvl3pPr marL="897284" indent="0">
              <a:buNone/>
              <a:defRPr sz="1600"/>
            </a:lvl3pPr>
            <a:lvl4pPr marL="1345943" indent="0">
              <a:buNone/>
              <a:defRPr sz="1400"/>
            </a:lvl4pPr>
            <a:lvl5pPr marL="1794594" indent="0">
              <a:buNone/>
              <a:defRPr sz="1400"/>
            </a:lvl5pPr>
            <a:lvl6pPr marL="2243246" indent="0">
              <a:buNone/>
              <a:defRPr sz="1400"/>
            </a:lvl6pPr>
            <a:lvl7pPr marL="2691893" indent="0">
              <a:buNone/>
              <a:defRPr sz="1400"/>
            </a:lvl7pPr>
            <a:lvl8pPr marL="3140541" indent="0">
              <a:buNone/>
              <a:defRPr sz="1400"/>
            </a:lvl8pPr>
            <a:lvl9pPr marL="358919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277F1-5292-42E1-A284-131ECC04442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8541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F4910-2415-4A08-B222-330F2AB155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133118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14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8613" indent="0">
              <a:buNone/>
              <a:defRPr sz="2100" b="1"/>
            </a:lvl2pPr>
            <a:lvl3pPr marL="897284" indent="0">
              <a:buNone/>
              <a:defRPr sz="1800" b="1"/>
            </a:lvl3pPr>
            <a:lvl4pPr marL="1345943" indent="0">
              <a:buNone/>
              <a:defRPr sz="1600" b="1"/>
            </a:lvl4pPr>
            <a:lvl5pPr marL="1794594" indent="0">
              <a:buNone/>
              <a:defRPr sz="1600" b="1"/>
            </a:lvl5pPr>
            <a:lvl6pPr marL="2243246" indent="0">
              <a:buNone/>
              <a:defRPr sz="1600" b="1"/>
            </a:lvl6pPr>
            <a:lvl7pPr marL="2691893" indent="0">
              <a:buNone/>
              <a:defRPr sz="1600" b="1"/>
            </a:lvl7pPr>
            <a:lvl8pPr marL="3140541" indent="0">
              <a:buNone/>
              <a:defRPr sz="1600" b="1"/>
            </a:lvl8pPr>
            <a:lvl9pPr marL="358919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8613" indent="0">
              <a:buNone/>
              <a:defRPr sz="2100" b="1"/>
            </a:lvl2pPr>
            <a:lvl3pPr marL="897284" indent="0">
              <a:buNone/>
              <a:defRPr sz="1800" b="1"/>
            </a:lvl3pPr>
            <a:lvl4pPr marL="1345943" indent="0">
              <a:buNone/>
              <a:defRPr sz="1600" b="1"/>
            </a:lvl4pPr>
            <a:lvl5pPr marL="1794594" indent="0">
              <a:buNone/>
              <a:defRPr sz="1600" b="1"/>
            </a:lvl5pPr>
            <a:lvl6pPr marL="2243246" indent="0">
              <a:buNone/>
              <a:defRPr sz="1600" b="1"/>
            </a:lvl6pPr>
            <a:lvl7pPr marL="2691893" indent="0">
              <a:buNone/>
              <a:defRPr sz="1600" b="1"/>
            </a:lvl7pPr>
            <a:lvl8pPr marL="3140541" indent="0">
              <a:buNone/>
              <a:defRPr sz="1600" b="1"/>
            </a:lvl8pPr>
            <a:lvl9pPr marL="358919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A1509-9557-4168-9BE0-FC9E5181DC8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2010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D1744-B2C8-4AB7-A5F5-D74355BE908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155407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F2E87-2D7C-4018-8C9B-7863B10AF21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67085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51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51" y="1582857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8613" indent="0">
              <a:buNone/>
              <a:defRPr sz="1300"/>
            </a:lvl2pPr>
            <a:lvl3pPr marL="897284" indent="0">
              <a:buNone/>
              <a:defRPr sz="1000"/>
            </a:lvl3pPr>
            <a:lvl4pPr marL="1345943" indent="0">
              <a:buNone/>
              <a:defRPr sz="900"/>
            </a:lvl4pPr>
            <a:lvl5pPr marL="1794594" indent="0">
              <a:buNone/>
              <a:defRPr sz="900"/>
            </a:lvl5pPr>
            <a:lvl6pPr marL="2243246" indent="0">
              <a:buNone/>
              <a:defRPr sz="900"/>
            </a:lvl6pPr>
            <a:lvl7pPr marL="2691893" indent="0">
              <a:buNone/>
              <a:defRPr sz="900"/>
            </a:lvl7pPr>
            <a:lvl8pPr marL="3140541" indent="0">
              <a:buNone/>
              <a:defRPr sz="900"/>
            </a:lvl8pPr>
            <a:lvl9pPr marL="358919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4B026-06C3-437F-8484-9F00EC0F79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51921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26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26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8613" indent="0">
              <a:buNone/>
              <a:defRPr sz="2900"/>
            </a:lvl2pPr>
            <a:lvl3pPr marL="897284" indent="0">
              <a:buNone/>
              <a:defRPr sz="2400"/>
            </a:lvl3pPr>
            <a:lvl4pPr marL="1345943" indent="0">
              <a:buNone/>
              <a:defRPr sz="2100"/>
            </a:lvl4pPr>
            <a:lvl5pPr marL="1794594" indent="0">
              <a:buNone/>
              <a:defRPr sz="2100"/>
            </a:lvl5pPr>
            <a:lvl6pPr marL="2243246" indent="0">
              <a:buNone/>
              <a:defRPr sz="2100"/>
            </a:lvl6pPr>
            <a:lvl7pPr marL="2691893" indent="0">
              <a:buNone/>
              <a:defRPr sz="2100"/>
            </a:lvl7pPr>
            <a:lvl8pPr marL="3140541" indent="0">
              <a:buNone/>
              <a:defRPr sz="2100"/>
            </a:lvl8pPr>
            <a:lvl9pPr marL="3589190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26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8613" indent="0">
              <a:buNone/>
              <a:defRPr sz="1300"/>
            </a:lvl2pPr>
            <a:lvl3pPr marL="897284" indent="0">
              <a:buNone/>
              <a:defRPr sz="1000"/>
            </a:lvl3pPr>
            <a:lvl4pPr marL="1345943" indent="0">
              <a:buNone/>
              <a:defRPr sz="900"/>
            </a:lvl4pPr>
            <a:lvl5pPr marL="1794594" indent="0">
              <a:buNone/>
              <a:defRPr sz="900"/>
            </a:lvl5pPr>
            <a:lvl6pPr marL="2243246" indent="0">
              <a:buNone/>
              <a:defRPr sz="900"/>
            </a:lvl6pPr>
            <a:lvl7pPr marL="2691893" indent="0">
              <a:buNone/>
              <a:defRPr sz="900"/>
            </a:lvl7pPr>
            <a:lvl8pPr marL="3140541" indent="0">
              <a:buNone/>
              <a:defRPr sz="900"/>
            </a:lvl8pPr>
            <a:lvl9pPr marL="358919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3AB7D-5860-47D5-9D49-8D32CF9E47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335125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E9158-3448-4E90-B7B4-ADDC1CB252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98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49" y="4859491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49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6167" indent="0">
              <a:buNone/>
              <a:defRPr sz="1800"/>
            </a:lvl2pPr>
            <a:lvl3pPr marL="892389" indent="0">
              <a:buNone/>
              <a:defRPr sz="1600"/>
            </a:lvl3pPr>
            <a:lvl4pPr marL="1338599" indent="0">
              <a:buNone/>
              <a:defRPr sz="1400"/>
            </a:lvl4pPr>
            <a:lvl5pPr marL="1784800" indent="0">
              <a:buNone/>
              <a:defRPr sz="1400"/>
            </a:lvl5pPr>
            <a:lvl6pPr marL="2231006" indent="0">
              <a:buNone/>
              <a:defRPr sz="1400"/>
            </a:lvl6pPr>
            <a:lvl7pPr marL="2677208" indent="0">
              <a:buNone/>
              <a:defRPr sz="1400"/>
            </a:lvl7pPr>
            <a:lvl8pPr marL="3123410" indent="0">
              <a:buNone/>
              <a:defRPr sz="1400"/>
            </a:lvl8pPr>
            <a:lvl9pPr marL="3569607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 eaLnBrk="0" hangingPunct="0">
              <a:defRPr sz="2100"/>
            </a:lvl1pPr>
          </a:lstStyle>
          <a:p>
            <a:pPr>
              <a:defRPr/>
            </a:pPr>
            <a:fld id="{FEDCF34D-8539-4D16-BAD2-5A46F5C8FC8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613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35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112" indent="0">
              <a:buNone/>
              <a:defRPr sz="2100" b="1"/>
            </a:lvl2pPr>
            <a:lvl3pPr marL="894281" indent="0">
              <a:buNone/>
              <a:defRPr sz="1800" b="1"/>
            </a:lvl3pPr>
            <a:lvl4pPr marL="1341436" indent="0">
              <a:buNone/>
              <a:defRPr sz="1600" b="1"/>
            </a:lvl4pPr>
            <a:lvl5pPr marL="1788590" indent="0">
              <a:buNone/>
              <a:defRPr sz="1600" b="1"/>
            </a:lvl5pPr>
            <a:lvl6pPr marL="2235735" indent="0">
              <a:buNone/>
              <a:defRPr sz="1600" b="1"/>
            </a:lvl6pPr>
            <a:lvl7pPr marL="2682883" indent="0">
              <a:buNone/>
              <a:defRPr sz="1600" b="1"/>
            </a:lvl7pPr>
            <a:lvl8pPr marL="3130029" indent="0">
              <a:buNone/>
              <a:defRPr sz="1600" b="1"/>
            </a:lvl8pPr>
            <a:lvl9pPr marL="357717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112" indent="0">
              <a:buNone/>
              <a:defRPr sz="2100" b="1"/>
            </a:lvl2pPr>
            <a:lvl3pPr marL="894281" indent="0">
              <a:buNone/>
              <a:defRPr sz="1800" b="1"/>
            </a:lvl3pPr>
            <a:lvl4pPr marL="1341436" indent="0">
              <a:buNone/>
              <a:defRPr sz="1600" b="1"/>
            </a:lvl4pPr>
            <a:lvl5pPr marL="1788590" indent="0">
              <a:buNone/>
              <a:defRPr sz="1600" b="1"/>
            </a:lvl5pPr>
            <a:lvl6pPr marL="2235735" indent="0">
              <a:buNone/>
              <a:defRPr sz="1600" b="1"/>
            </a:lvl6pPr>
            <a:lvl7pPr marL="2682883" indent="0">
              <a:buNone/>
              <a:defRPr sz="1600" b="1"/>
            </a:lvl7pPr>
            <a:lvl8pPr marL="3130029" indent="0">
              <a:buNone/>
              <a:defRPr sz="1600" b="1"/>
            </a:lvl8pPr>
            <a:lvl9pPr marL="357717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5C6ACF1D-1586-4633-A6F2-1F02161266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971791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9" y="628656"/>
            <a:ext cx="2254250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7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FC373-E784-444E-8590-A6588C579D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328936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-35005"/>
            <a:ext cx="10693400" cy="75962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28" tIns="51514" rIns="103028" bIns="51514" anchor="ctr"/>
          <a:lstStyle/>
          <a:p>
            <a:pPr eaLnBrk="1" hangingPunct="1"/>
            <a:endParaRPr lang="de-DE" sz="1800" smtClean="0"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86883" y="539091"/>
            <a:ext cx="6120857" cy="126196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38244231"/>
      </p:ext>
    </p:extLst>
  </p:cSld>
  <p:clrMapOvr>
    <a:masterClrMapping/>
  </p:clrMapOvr>
  <p:transition spd="med" advTm="0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D9FEB06-42DB-4B38-BCDF-3E0CC06851E5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668717"/>
      </p:ext>
    </p:extLst>
  </p:cSld>
  <p:clrMapOvr>
    <a:masterClrMapping/>
  </p:clrMapOvr>
  <p:transition spd="med" advTm="0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766" y="4858890"/>
            <a:ext cx="9089391" cy="1501751"/>
          </a:xfrm>
        </p:spPr>
        <p:txBody>
          <a:bodyPr/>
          <a:lstStyle>
            <a:lvl1pPr algn="l">
              <a:defRPr sz="4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766" y="3204786"/>
            <a:ext cx="9089391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5128" indent="0">
              <a:buNone/>
              <a:defRPr sz="2100"/>
            </a:lvl2pPr>
            <a:lvl3pPr marL="1030249" indent="0">
              <a:buNone/>
              <a:defRPr sz="1800"/>
            </a:lvl3pPr>
            <a:lvl4pPr marL="1545372" indent="0">
              <a:buNone/>
              <a:defRPr sz="1600"/>
            </a:lvl4pPr>
            <a:lvl5pPr marL="2060509" indent="0">
              <a:buNone/>
              <a:defRPr sz="1600"/>
            </a:lvl5pPr>
            <a:lvl6pPr marL="2575629" indent="0">
              <a:buNone/>
              <a:defRPr sz="1600"/>
            </a:lvl6pPr>
            <a:lvl7pPr marL="3090749" indent="0">
              <a:buNone/>
              <a:defRPr sz="1600"/>
            </a:lvl7pPr>
            <a:lvl8pPr marL="3605882" indent="0">
              <a:buNone/>
              <a:defRPr sz="1600"/>
            </a:lvl8pPr>
            <a:lvl9pPr marL="4121007" indent="0">
              <a:buNone/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61A20D-30BC-4349-A5C0-7928C4526098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79040"/>
      </p:ext>
    </p:extLst>
  </p:cSld>
  <p:clrMapOvr>
    <a:masterClrMapping/>
  </p:clrMapOvr>
  <p:transition spd="med" advTm="0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73" y="1319721"/>
            <a:ext cx="4836163" cy="582147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76675" y="1319721"/>
            <a:ext cx="4838020" cy="582147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81EABCD-CDCB-40E1-A8F1-038F10AA6CE3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06970"/>
      </p:ext>
    </p:extLst>
  </p:cSld>
  <p:clrMapOvr>
    <a:masterClrMapping/>
  </p:clrMapOvr>
  <p:transition spd="med" advTm="0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71" y="302803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671" y="1692540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128" indent="0">
              <a:buNone/>
              <a:defRPr sz="2300" b="1"/>
            </a:lvl2pPr>
            <a:lvl3pPr marL="1030249" indent="0">
              <a:buNone/>
              <a:defRPr sz="2100" b="1"/>
            </a:lvl3pPr>
            <a:lvl4pPr marL="1545372" indent="0">
              <a:buNone/>
              <a:defRPr sz="1800" b="1"/>
            </a:lvl4pPr>
            <a:lvl5pPr marL="2060509" indent="0">
              <a:buNone/>
              <a:defRPr sz="1800" b="1"/>
            </a:lvl5pPr>
            <a:lvl6pPr marL="2575629" indent="0">
              <a:buNone/>
              <a:defRPr sz="1800" b="1"/>
            </a:lvl6pPr>
            <a:lvl7pPr marL="3090749" indent="0">
              <a:buNone/>
              <a:defRPr sz="1800" b="1"/>
            </a:lvl7pPr>
            <a:lvl8pPr marL="3605882" indent="0">
              <a:buNone/>
              <a:defRPr sz="1800" b="1"/>
            </a:lvl8pPr>
            <a:lvl9pPr marL="4121007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671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182" y="1692540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128" indent="0">
              <a:buNone/>
              <a:defRPr sz="2300" b="1"/>
            </a:lvl2pPr>
            <a:lvl3pPr marL="1030249" indent="0">
              <a:buNone/>
              <a:defRPr sz="2100" b="1"/>
            </a:lvl3pPr>
            <a:lvl4pPr marL="1545372" indent="0">
              <a:buNone/>
              <a:defRPr sz="1800" b="1"/>
            </a:lvl4pPr>
            <a:lvl5pPr marL="2060509" indent="0">
              <a:buNone/>
              <a:defRPr sz="1800" b="1"/>
            </a:lvl5pPr>
            <a:lvl6pPr marL="2575629" indent="0">
              <a:buNone/>
              <a:defRPr sz="1800" b="1"/>
            </a:lvl6pPr>
            <a:lvl7pPr marL="3090749" indent="0">
              <a:buNone/>
              <a:defRPr sz="1800" b="1"/>
            </a:lvl7pPr>
            <a:lvl8pPr marL="3605882" indent="0">
              <a:buNone/>
              <a:defRPr sz="1800" b="1"/>
            </a:lvl8pPr>
            <a:lvl9pPr marL="4121007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182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5244CA-709B-4CAE-B52E-1078F1A9EC9B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482265"/>
      </p:ext>
    </p:extLst>
  </p:cSld>
  <p:clrMapOvr>
    <a:masterClrMapping/>
  </p:clrMapOvr>
  <p:transition spd="med" advTm="0"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9A77F02-1D91-45CB-942C-EC262B6DD062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69020"/>
      </p:ext>
    </p:extLst>
  </p:cSld>
  <p:clrMapOvr>
    <a:masterClrMapping/>
  </p:clrMapOvr>
  <p:transition spd="med" advTm="0"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93797C-3B28-4863-BAD5-3CEC805F801E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82893"/>
      </p:ext>
    </p:extLst>
  </p:cSld>
  <p:clrMapOvr>
    <a:masterClrMapping/>
  </p:clrMapOvr>
  <p:transition spd="med" advTm="0"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92" y="301050"/>
            <a:ext cx="3518054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692" y="1582265"/>
            <a:ext cx="3518054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5128" indent="0">
              <a:buNone/>
              <a:defRPr sz="1400"/>
            </a:lvl2pPr>
            <a:lvl3pPr marL="1030249" indent="0">
              <a:buNone/>
              <a:defRPr sz="1100"/>
            </a:lvl3pPr>
            <a:lvl4pPr marL="1545372" indent="0">
              <a:buNone/>
              <a:defRPr sz="1000"/>
            </a:lvl4pPr>
            <a:lvl5pPr marL="2060509" indent="0">
              <a:buNone/>
              <a:defRPr sz="1000"/>
            </a:lvl5pPr>
            <a:lvl6pPr marL="2575629" indent="0">
              <a:buNone/>
              <a:defRPr sz="1000"/>
            </a:lvl6pPr>
            <a:lvl7pPr marL="3090749" indent="0">
              <a:buNone/>
              <a:defRPr sz="1000"/>
            </a:lvl7pPr>
            <a:lvl8pPr marL="3605882" indent="0">
              <a:buNone/>
              <a:defRPr sz="1000"/>
            </a:lvl8pPr>
            <a:lvl9pPr marL="4121007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4FD4236-5FDF-4BB9-8903-251E2A553F21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24263"/>
      </p:ext>
    </p:extLst>
  </p:cSld>
  <p:clrMapOvr>
    <a:masterClrMapping/>
  </p:clrMapOvr>
  <p:transition spd="med" advTm="0"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15128" indent="0">
              <a:buNone/>
              <a:defRPr sz="3200"/>
            </a:lvl2pPr>
            <a:lvl3pPr marL="1030249" indent="0">
              <a:buNone/>
              <a:defRPr sz="2700"/>
            </a:lvl3pPr>
            <a:lvl4pPr marL="1545372" indent="0">
              <a:buNone/>
              <a:defRPr sz="2300"/>
            </a:lvl4pPr>
            <a:lvl5pPr marL="2060509" indent="0">
              <a:buNone/>
              <a:defRPr sz="2300"/>
            </a:lvl5pPr>
            <a:lvl6pPr marL="2575629" indent="0">
              <a:buNone/>
              <a:defRPr sz="2300"/>
            </a:lvl6pPr>
            <a:lvl7pPr marL="3090749" indent="0">
              <a:buNone/>
              <a:defRPr sz="2300"/>
            </a:lvl7pPr>
            <a:lvl8pPr marL="3605882" indent="0">
              <a:buNone/>
              <a:defRPr sz="2300"/>
            </a:lvl8pPr>
            <a:lvl9pPr marL="4121007" indent="0">
              <a:buNone/>
              <a:defRPr sz="23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5128" indent="0">
              <a:buNone/>
              <a:defRPr sz="1400"/>
            </a:lvl2pPr>
            <a:lvl3pPr marL="1030249" indent="0">
              <a:buNone/>
              <a:defRPr sz="1100"/>
            </a:lvl3pPr>
            <a:lvl4pPr marL="1545372" indent="0">
              <a:buNone/>
              <a:defRPr sz="1000"/>
            </a:lvl4pPr>
            <a:lvl5pPr marL="2060509" indent="0">
              <a:buNone/>
              <a:defRPr sz="1000"/>
            </a:lvl5pPr>
            <a:lvl6pPr marL="2575629" indent="0">
              <a:buNone/>
              <a:defRPr sz="1000"/>
            </a:lvl6pPr>
            <a:lvl7pPr marL="3090749" indent="0">
              <a:buNone/>
              <a:defRPr sz="1000"/>
            </a:lvl7pPr>
            <a:lvl8pPr marL="3605882" indent="0">
              <a:buNone/>
              <a:defRPr sz="1000"/>
            </a:lvl8pPr>
            <a:lvl9pPr marL="4121007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1BC3FA9-9BFA-4C91-B14B-BE6A9047B036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67138"/>
      </p:ext>
    </p:extLst>
  </p:cSld>
  <p:clrMapOvr>
    <a:masterClrMapping/>
  </p:clrMapOvr>
  <p:transition spd="med" advTm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7246EC5B-7501-41FF-8C26-EF08B38C3F4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184595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B64827E-2779-4879-B4D1-2406424E32E3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95495"/>
      </p:ext>
    </p:extLst>
  </p:cSld>
  <p:clrMapOvr>
    <a:masterClrMapping/>
  </p:clrMapOvr>
  <p:transition spd="med" advTm="0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852966" y="208364"/>
            <a:ext cx="2461710" cy="69329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2306" y="208364"/>
            <a:ext cx="7212475" cy="693290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8FCC30E-FD96-494C-9C6B-966EAF058A94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81231"/>
      </p:ext>
    </p:extLst>
  </p:cSld>
  <p:clrMapOvr>
    <a:masterClrMapping/>
  </p:clrMapOvr>
  <p:transition spd="med" advTm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42"/>
            <a:ext cx="6837362" cy="1258889"/>
          </a:xfrm>
        </p:spPr>
        <p:txBody>
          <a:bodyPr/>
          <a:lstStyle>
            <a:lvl1pPr>
              <a:lnSpc>
                <a:spcPts val="3095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4"/>
            <a:ext cx="9017000" cy="4317999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7955" y="7125442"/>
            <a:ext cx="1216004" cy="192532"/>
          </a:xfrm>
        </p:spPr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BF3F04EA-528F-444F-A63F-D78B10BC2D8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17679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0880B819-B86D-4B2A-B727-21D6A9FA9AC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485807540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87" y="4859435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87" y="3205164"/>
            <a:ext cx="9090026" cy="1654176"/>
          </a:xfrm>
        </p:spPr>
        <p:txBody>
          <a:bodyPr anchor="b"/>
          <a:lstStyle>
            <a:lvl1pPr marL="0" indent="0">
              <a:buNone/>
              <a:defRPr sz="2100"/>
            </a:lvl1pPr>
            <a:lvl2pPr marL="450274" indent="0">
              <a:buNone/>
              <a:defRPr sz="1800"/>
            </a:lvl2pPr>
            <a:lvl3pPr marL="900603" indent="0">
              <a:buNone/>
              <a:defRPr sz="1600"/>
            </a:lvl3pPr>
            <a:lvl4pPr marL="1350914" indent="0">
              <a:buNone/>
              <a:defRPr sz="1400"/>
            </a:lvl4pPr>
            <a:lvl5pPr marL="1801219" indent="0">
              <a:buNone/>
              <a:defRPr sz="1400"/>
            </a:lvl5pPr>
            <a:lvl6pPr marL="2251532" indent="0">
              <a:buNone/>
              <a:defRPr sz="1400"/>
            </a:lvl6pPr>
            <a:lvl7pPr marL="2701837" indent="0">
              <a:buNone/>
              <a:defRPr sz="1400"/>
            </a:lvl7pPr>
            <a:lvl8pPr marL="3152137" indent="0">
              <a:buNone/>
              <a:defRPr sz="1400"/>
            </a:lvl8pPr>
            <a:lvl9pPr marL="360245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A032A5BE-E658-47C4-AA57-D007285737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70387047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730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730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CA2A2E30-22FA-429F-B688-EDA3D0986F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690349124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90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274" indent="0">
              <a:buNone/>
              <a:defRPr sz="2100" b="1"/>
            </a:lvl2pPr>
            <a:lvl3pPr marL="900603" indent="0">
              <a:buNone/>
              <a:defRPr sz="1800" b="1"/>
            </a:lvl3pPr>
            <a:lvl4pPr marL="1350914" indent="0">
              <a:buNone/>
              <a:defRPr sz="1600" b="1"/>
            </a:lvl4pPr>
            <a:lvl5pPr marL="1801219" indent="0">
              <a:buNone/>
              <a:defRPr sz="1600" b="1"/>
            </a:lvl5pPr>
            <a:lvl6pPr marL="2251532" indent="0">
              <a:buNone/>
              <a:defRPr sz="1600" b="1"/>
            </a:lvl6pPr>
            <a:lvl7pPr marL="2701837" indent="0">
              <a:buNone/>
              <a:defRPr sz="1600" b="1"/>
            </a:lvl7pPr>
            <a:lvl8pPr marL="3152137" indent="0">
              <a:buNone/>
              <a:defRPr sz="1600" b="1"/>
            </a:lvl8pPr>
            <a:lvl9pPr marL="360245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0274" indent="0">
              <a:buNone/>
              <a:defRPr sz="2100" b="1"/>
            </a:lvl2pPr>
            <a:lvl3pPr marL="900603" indent="0">
              <a:buNone/>
              <a:defRPr sz="1800" b="1"/>
            </a:lvl3pPr>
            <a:lvl4pPr marL="1350914" indent="0">
              <a:buNone/>
              <a:defRPr sz="1600" b="1"/>
            </a:lvl4pPr>
            <a:lvl5pPr marL="1801219" indent="0">
              <a:buNone/>
              <a:defRPr sz="1600" b="1"/>
            </a:lvl5pPr>
            <a:lvl6pPr marL="2251532" indent="0">
              <a:buNone/>
              <a:defRPr sz="1600" b="1"/>
            </a:lvl6pPr>
            <a:lvl7pPr marL="2701837" indent="0">
              <a:buNone/>
              <a:defRPr sz="1600" b="1"/>
            </a:lvl7pPr>
            <a:lvl8pPr marL="3152137" indent="0">
              <a:buNone/>
              <a:defRPr sz="1600" b="1"/>
            </a:lvl8pPr>
            <a:lvl9pPr marL="360245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AE189860-2245-42B8-814E-2107558C50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70694238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A02BCBF2-239A-4AF4-BCF5-4F67AD88E1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5111745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E7AB39CE-1889-4E45-BF71-53B0DE5088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77269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25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30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25" y="1582835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0274" indent="0">
              <a:buNone/>
              <a:defRPr sz="1300"/>
            </a:lvl2pPr>
            <a:lvl3pPr marL="900603" indent="0">
              <a:buNone/>
              <a:defRPr sz="1000"/>
            </a:lvl3pPr>
            <a:lvl4pPr marL="1350914" indent="0">
              <a:buNone/>
              <a:defRPr sz="900"/>
            </a:lvl4pPr>
            <a:lvl5pPr marL="1801219" indent="0">
              <a:buNone/>
              <a:defRPr sz="900"/>
            </a:lvl5pPr>
            <a:lvl6pPr marL="2251532" indent="0">
              <a:buNone/>
              <a:defRPr sz="900"/>
            </a:lvl6pPr>
            <a:lvl7pPr marL="2701837" indent="0">
              <a:buNone/>
              <a:defRPr sz="900"/>
            </a:lvl7pPr>
            <a:lvl8pPr marL="3152137" indent="0">
              <a:buNone/>
              <a:defRPr sz="900"/>
            </a:lvl8pPr>
            <a:lvl9pPr marL="360245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D1F05735-6A51-4196-A372-BFAC09DBAB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02570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A401FB84-01C4-4947-BF67-196F99EDC7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442228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04" y="5292730"/>
            <a:ext cx="6416675" cy="6254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04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0274" indent="0">
              <a:buNone/>
              <a:defRPr sz="2900"/>
            </a:lvl2pPr>
            <a:lvl3pPr marL="900603" indent="0">
              <a:buNone/>
              <a:defRPr sz="2400"/>
            </a:lvl3pPr>
            <a:lvl4pPr marL="1350914" indent="0">
              <a:buNone/>
              <a:defRPr sz="2100"/>
            </a:lvl4pPr>
            <a:lvl5pPr marL="1801219" indent="0">
              <a:buNone/>
              <a:defRPr sz="2100"/>
            </a:lvl5pPr>
            <a:lvl6pPr marL="2251532" indent="0">
              <a:buNone/>
              <a:defRPr sz="2100"/>
            </a:lvl6pPr>
            <a:lvl7pPr marL="2701837" indent="0">
              <a:buNone/>
              <a:defRPr sz="2100"/>
            </a:lvl7pPr>
            <a:lvl8pPr marL="3152137" indent="0">
              <a:buNone/>
              <a:defRPr sz="2100"/>
            </a:lvl8pPr>
            <a:lvl9pPr marL="3602450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04" y="5918205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0274" indent="0">
              <a:buNone/>
              <a:defRPr sz="1300"/>
            </a:lvl2pPr>
            <a:lvl3pPr marL="900603" indent="0">
              <a:buNone/>
              <a:defRPr sz="1000"/>
            </a:lvl3pPr>
            <a:lvl4pPr marL="1350914" indent="0">
              <a:buNone/>
              <a:defRPr sz="900"/>
            </a:lvl4pPr>
            <a:lvl5pPr marL="1801219" indent="0">
              <a:buNone/>
              <a:defRPr sz="900"/>
            </a:lvl5pPr>
            <a:lvl6pPr marL="2251532" indent="0">
              <a:buNone/>
              <a:defRPr sz="900"/>
            </a:lvl6pPr>
            <a:lvl7pPr marL="2701837" indent="0">
              <a:buNone/>
              <a:defRPr sz="900"/>
            </a:lvl7pPr>
            <a:lvl8pPr marL="3152137" indent="0">
              <a:buNone/>
              <a:defRPr sz="900"/>
            </a:lvl8pPr>
            <a:lvl9pPr marL="360245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A6F4796D-FE2D-4211-86FF-8E6E9085B2C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28050710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5236B5A3-1982-43FF-A14E-EB02D2ACC68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5631460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94" y="628656"/>
            <a:ext cx="2254249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40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27DC0661-C98C-4F86-B95C-8995284130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2398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609855768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89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14" y="1438276"/>
            <a:ext cx="4837112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18787">
              <a:defRPr sz="2100"/>
            </a:lvl1pPr>
          </a:lstStyle>
          <a:p>
            <a:pPr>
              <a:defRPr/>
            </a:pPr>
            <a:fld id="{6AA53F7A-78CA-4F8F-A181-32B0C14BEAE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712864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17"/>
            <a:ext cx="6837362" cy="1258889"/>
          </a:xfrm>
        </p:spPr>
        <p:txBody>
          <a:bodyPr/>
          <a:lstStyle>
            <a:lvl1pPr>
              <a:lnSpc>
                <a:spcPts val="3095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4"/>
            <a:ext cx="9017000" cy="4317999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7955" y="7125442"/>
            <a:ext cx="1216004" cy="192532"/>
          </a:xfrm>
        </p:spPr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1D8B5B8D-95CB-4FF3-94FD-BCDDE6D90A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1366379" y="7125442"/>
            <a:ext cx="3388100" cy="178530"/>
          </a:xfrm>
        </p:spPr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842159849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20BF1DA3-DC92-478F-8E20-CAB14401F67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987623847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560" y="4859410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560" y="3205164"/>
            <a:ext cx="9090026" cy="1654176"/>
          </a:xfrm>
        </p:spPr>
        <p:txBody>
          <a:bodyPr anchor="b"/>
          <a:lstStyle>
            <a:lvl1pPr marL="0" indent="0">
              <a:buNone/>
              <a:defRPr sz="2100"/>
            </a:lvl1pPr>
            <a:lvl2pPr marL="452107" indent="0">
              <a:buNone/>
              <a:defRPr sz="1800"/>
            </a:lvl2pPr>
            <a:lvl3pPr marL="904266" indent="0">
              <a:buNone/>
              <a:defRPr sz="1600"/>
            </a:lvl3pPr>
            <a:lvl4pPr marL="1356409" indent="0">
              <a:buNone/>
              <a:defRPr sz="1400"/>
            </a:lvl4pPr>
            <a:lvl5pPr marL="1808544" indent="0">
              <a:buNone/>
              <a:defRPr sz="1400"/>
            </a:lvl5pPr>
            <a:lvl6pPr marL="2260683" indent="0">
              <a:buNone/>
              <a:defRPr sz="1400"/>
            </a:lvl6pPr>
            <a:lvl7pPr marL="2712823" indent="0">
              <a:buNone/>
              <a:defRPr sz="1400"/>
            </a:lvl7pPr>
            <a:lvl8pPr marL="3164958" indent="0">
              <a:buNone/>
              <a:defRPr sz="1400"/>
            </a:lvl8pPr>
            <a:lvl9pPr marL="36171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BA1C15A6-FD7B-4B03-B4EB-72689CB0C88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222019927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705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705"/>
            <a:ext cx="4432300" cy="46783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300A8D15-90EF-483B-9625-E763E0A31F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163626642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64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107" indent="0">
              <a:buNone/>
              <a:defRPr sz="2100" b="1"/>
            </a:lvl2pPr>
            <a:lvl3pPr marL="904266" indent="0">
              <a:buNone/>
              <a:defRPr sz="1800" b="1"/>
            </a:lvl3pPr>
            <a:lvl4pPr marL="1356409" indent="0">
              <a:buNone/>
              <a:defRPr sz="1600" b="1"/>
            </a:lvl4pPr>
            <a:lvl5pPr marL="1808544" indent="0">
              <a:buNone/>
              <a:defRPr sz="1600" b="1"/>
            </a:lvl5pPr>
            <a:lvl6pPr marL="2260683" indent="0">
              <a:buNone/>
              <a:defRPr sz="1600" b="1"/>
            </a:lvl6pPr>
            <a:lvl7pPr marL="2712823" indent="0">
              <a:buNone/>
              <a:defRPr sz="1600" b="1"/>
            </a:lvl7pPr>
            <a:lvl8pPr marL="3164958" indent="0">
              <a:buNone/>
              <a:defRPr sz="1600" b="1"/>
            </a:lvl8pPr>
            <a:lvl9pPr marL="36171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107" indent="0">
              <a:buNone/>
              <a:defRPr sz="2100" b="1"/>
            </a:lvl2pPr>
            <a:lvl3pPr marL="904266" indent="0">
              <a:buNone/>
              <a:defRPr sz="1800" b="1"/>
            </a:lvl3pPr>
            <a:lvl4pPr marL="1356409" indent="0">
              <a:buNone/>
              <a:defRPr sz="1600" b="1"/>
            </a:lvl4pPr>
            <a:lvl5pPr marL="1808544" indent="0">
              <a:buNone/>
              <a:defRPr sz="1600" b="1"/>
            </a:lvl5pPr>
            <a:lvl6pPr marL="2260683" indent="0">
              <a:buNone/>
              <a:defRPr sz="1600" b="1"/>
            </a:lvl6pPr>
            <a:lvl7pPr marL="2712823" indent="0">
              <a:buNone/>
              <a:defRPr sz="1600" b="1"/>
            </a:lvl7pPr>
            <a:lvl8pPr marL="3164958" indent="0">
              <a:buNone/>
              <a:defRPr sz="1600" b="1"/>
            </a:lvl8pPr>
            <a:lvl9pPr marL="36171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C329A924-274F-4A97-9757-C0D7E2232C2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757899211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CA7027A4-FB5B-4836-8C92-0EFED0644B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965611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73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73" y="1582878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7112" indent="0">
              <a:buNone/>
              <a:defRPr sz="1300"/>
            </a:lvl2pPr>
            <a:lvl3pPr marL="894281" indent="0">
              <a:buNone/>
              <a:defRPr sz="1000"/>
            </a:lvl3pPr>
            <a:lvl4pPr marL="1341436" indent="0">
              <a:buNone/>
              <a:defRPr sz="900"/>
            </a:lvl4pPr>
            <a:lvl5pPr marL="1788590" indent="0">
              <a:buNone/>
              <a:defRPr sz="900"/>
            </a:lvl5pPr>
            <a:lvl6pPr marL="2235735" indent="0">
              <a:buNone/>
              <a:defRPr sz="900"/>
            </a:lvl6pPr>
            <a:lvl7pPr marL="2682883" indent="0">
              <a:buNone/>
              <a:defRPr sz="900"/>
            </a:lvl7pPr>
            <a:lvl8pPr marL="3130029" indent="0">
              <a:buNone/>
              <a:defRPr sz="900"/>
            </a:lvl8pPr>
            <a:lvl9pPr marL="357717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973B4C3E-19EC-4677-B2F1-F5CDB61104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034844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13443DC9-C1B5-4E62-A66F-8BBEB39749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647937774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998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30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998" y="1582810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2107" indent="0">
              <a:buNone/>
              <a:defRPr sz="1300"/>
            </a:lvl2pPr>
            <a:lvl3pPr marL="904266" indent="0">
              <a:buNone/>
              <a:defRPr sz="1000"/>
            </a:lvl3pPr>
            <a:lvl4pPr marL="1356409" indent="0">
              <a:buNone/>
              <a:defRPr sz="900"/>
            </a:lvl4pPr>
            <a:lvl5pPr marL="1808544" indent="0">
              <a:buNone/>
              <a:defRPr sz="900"/>
            </a:lvl5pPr>
            <a:lvl6pPr marL="2260683" indent="0">
              <a:buNone/>
              <a:defRPr sz="900"/>
            </a:lvl6pPr>
            <a:lvl7pPr marL="2712823" indent="0">
              <a:buNone/>
              <a:defRPr sz="900"/>
            </a:lvl7pPr>
            <a:lvl8pPr marL="3164958" indent="0">
              <a:buNone/>
              <a:defRPr sz="900"/>
            </a:lvl8pPr>
            <a:lvl9pPr marL="36171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92BF4DDA-5485-4E59-B486-E59AEC26E4E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207902603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77" y="5292730"/>
            <a:ext cx="6416675" cy="62547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77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2107" indent="0">
              <a:buNone/>
              <a:defRPr sz="2900"/>
            </a:lvl2pPr>
            <a:lvl3pPr marL="904266" indent="0">
              <a:buNone/>
              <a:defRPr sz="2400"/>
            </a:lvl3pPr>
            <a:lvl4pPr marL="1356409" indent="0">
              <a:buNone/>
              <a:defRPr sz="2100"/>
            </a:lvl4pPr>
            <a:lvl5pPr marL="1808544" indent="0">
              <a:buNone/>
              <a:defRPr sz="2100"/>
            </a:lvl5pPr>
            <a:lvl6pPr marL="2260683" indent="0">
              <a:buNone/>
              <a:defRPr sz="2100"/>
            </a:lvl6pPr>
            <a:lvl7pPr marL="2712823" indent="0">
              <a:buNone/>
              <a:defRPr sz="2100"/>
            </a:lvl7pPr>
            <a:lvl8pPr marL="3164958" indent="0">
              <a:buNone/>
              <a:defRPr sz="2100"/>
            </a:lvl8pPr>
            <a:lvl9pPr marL="3617100" indent="0">
              <a:buNone/>
              <a:defRPr sz="2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77" y="5918205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2107" indent="0">
              <a:buNone/>
              <a:defRPr sz="1300"/>
            </a:lvl2pPr>
            <a:lvl3pPr marL="904266" indent="0">
              <a:buNone/>
              <a:defRPr sz="1000"/>
            </a:lvl3pPr>
            <a:lvl4pPr marL="1356409" indent="0">
              <a:buNone/>
              <a:defRPr sz="900"/>
            </a:lvl4pPr>
            <a:lvl5pPr marL="1808544" indent="0">
              <a:buNone/>
              <a:defRPr sz="900"/>
            </a:lvl5pPr>
            <a:lvl6pPr marL="2260683" indent="0">
              <a:buNone/>
              <a:defRPr sz="900"/>
            </a:lvl6pPr>
            <a:lvl7pPr marL="2712823" indent="0">
              <a:buNone/>
              <a:defRPr sz="900"/>
            </a:lvl7pPr>
            <a:lvl8pPr marL="3164958" indent="0">
              <a:buNone/>
              <a:defRPr sz="900"/>
            </a:lvl8pPr>
            <a:lvl9pPr marL="36171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7A6432D0-7FF6-40E0-B25D-23777D49104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51703393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C988F0D7-69B1-48FF-8719-1F631105FC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713455751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94" y="628656"/>
            <a:ext cx="2254249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40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fld id="{F47C5443-9B01-4D77-934F-6883C6E9E73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44200" eaLnBrk="0" hangingPunct="0">
              <a:buClr>
                <a:srgbClr val="000000"/>
              </a:buClr>
              <a:buSzPct val="100000"/>
              <a:defRPr/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811015314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64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27689" y="1438345"/>
            <a:ext cx="4837112" cy="28019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27689" y="4392683"/>
            <a:ext cx="4837112" cy="2803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22930">
              <a:defRPr sz="2100"/>
            </a:lvl1pPr>
          </a:lstStyle>
          <a:p>
            <a:pPr>
              <a:defRPr/>
            </a:pPr>
            <a:fld id="{B0F5A72D-10C6-43C0-B7EC-2D90AA4C54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5891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58" y="2349500"/>
            <a:ext cx="9090025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5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52354" indent="0" algn="ctr">
              <a:buNone/>
              <a:defRPr/>
            </a:lvl2pPr>
            <a:lvl3pPr marL="904756" indent="0" algn="ctr">
              <a:buNone/>
              <a:defRPr/>
            </a:lvl3pPr>
            <a:lvl4pPr marL="1357152" indent="0" algn="ctr">
              <a:buNone/>
              <a:defRPr/>
            </a:lvl4pPr>
            <a:lvl5pPr marL="1809539" indent="0" algn="ctr">
              <a:buNone/>
              <a:defRPr/>
            </a:lvl5pPr>
            <a:lvl6pPr marL="2261927" indent="0" algn="ctr">
              <a:buNone/>
              <a:defRPr/>
            </a:lvl6pPr>
            <a:lvl7pPr marL="2714312" indent="0" algn="ctr">
              <a:buNone/>
              <a:defRPr/>
            </a:lvl7pPr>
            <a:lvl8pPr marL="3166697" indent="0" algn="ctr">
              <a:buNone/>
              <a:defRPr/>
            </a:lvl8pPr>
            <a:lvl9pPr marL="3619082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7926C16A-E59E-4C40-9C23-464D7DDE57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90275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05960FC-7EF3-4834-A4F0-63787B26C4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454637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20" y="4859404"/>
            <a:ext cx="9090025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20" y="3205166"/>
            <a:ext cx="9090025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52354" indent="0">
              <a:buNone/>
              <a:defRPr sz="1800"/>
            </a:lvl2pPr>
            <a:lvl3pPr marL="904756" indent="0">
              <a:buNone/>
              <a:defRPr sz="1600"/>
            </a:lvl3pPr>
            <a:lvl4pPr marL="1357152" indent="0">
              <a:buNone/>
              <a:defRPr sz="1400"/>
            </a:lvl4pPr>
            <a:lvl5pPr marL="1809539" indent="0">
              <a:buNone/>
              <a:defRPr sz="1400"/>
            </a:lvl5pPr>
            <a:lvl6pPr marL="2261927" indent="0">
              <a:buNone/>
              <a:defRPr sz="1400"/>
            </a:lvl6pPr>
            <a:lvl7pPr marL="2714312" indent="0">
              <a:buNone/>
              <a:defRPr sz="1400"/>
            </a:lvl7pPr>
            <a:lvl8pPr marL="3166697" indent="0">
              <a:buNone/>
              <a:defRPr sz="1400"/>
            </a:lvl8pPr>
            <a:lvl9pPr marL="3619082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73C0462D-CAE5-445F-9F6A-2F837DA592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655212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20" y="1438275"/>
            <a:ext cx="4835525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45" y="1438275"/>
            <a:ext cx="4837113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C148D657-6C8E-4322-B314-77CCDDA905F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570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49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49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7112" indent="0">
              <a:buNone/>
              <a:defRPr sz="2900"/>
            </a:lvl2pPr>
            <a:lvl3pPr marL="894281" indent="0">
              <a:buNone/>
              <a:defRPr sz="2400"/>
            </a:lvl3pPr>
            <a:lvl4pPr marL="1341436" indent="0">
              <a:buNone/>
              <a:defRPr sz="2100"/>
            </a:lvl4pPr>
            <a:lvl5pPr marL="1788590" indent="0">
              <a:buNone/>
              <a:defRPr sz="2100"/>
            </a:lvl5pPr>
            <a:lvl6pPr marL="2235735" indent="0">
              <a:buNone/>
              <a:defRPr sz="2100"/>
            </a:lvl6pPr>
            <a:lvl7pPr marL="2682883" indent="0">
              <a:buNone/>
              <a:defRPr sz="2100"/>
            </a:lvl7pPr>
            <a:lvl8pPr marL="3130029" indent="0">
              <a:buNone/>
              <a:defRPr sz="2100"/>
            </a:lvl8pPr>
            <a:lvl9pPr marL="3577175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49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7112" indent="0">
              <a:buNone/>
              <a:defRPr sz="1300"/>
            </a:lvl2pPr>
            <a:lvl3pPr marL="894281" indent="0">
              <a:buNone/>
              <a:defRPr sz="1000"/>
            </a:lvl3pPr>
            <a:lvl4pPr marL="1341436" indent="0">
              <a:buNone/>
              <a:defRPr sz="900"/>
            </a:lvl4pPr>
            <a:lvl5pPr marL="1788590" indent="0">
              <a:buNone/>
              <a:defRPr sz="900"/>
            </a:lvl5pPr>
            <a:lvl6pPr marL="2235735" indent="0">
              <a:buNone/>
              <a:defRPr sz="900"/>
            </a:lvl6pPr>
            <a:lvl7pPr marL="2682883" indent="0">
              <a:buNone/>
              <a:defRPr sz="900"/>
            </a:lvl7pPr>
            <a:lvl8pPr marL="3130029" indent="0">
              <a:buNone/>
              <a:defRPr sz="900"/>
            </a:lvl8pPr>
            <a:lvl9pPr marL="357717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78C85009-A405-4B49-9AE3-F0BF84A2A68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7884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58" y="303219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1" y="1692277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354" indent="0">
              <a:buNone/>
              <a:defRPr sz="2100" b="1"/>
            </a:lvl2pPr>
            <a:lvl3pPr marL="904756" indent="0">
              <a:buNone/>
              <a:defRPr sz="1800" b="1"/>
            </a:lvl3pPr>
            <a:lvl4pPr marL="1357152" indent="0">
              <a:buNone/>
              <a:defRPr sz="1600" b="1"/>
            </a:lvl4pPr>
            <a:lvl5pPr marL="1809539" indent="0">
              <a:buNone/>
              <a:defRPr sz="1600" b="1"/>
            </a:lvl5pPr>
            <a:lvl6pPr marL="2261927" indent="0">
              <a:buNone/>
              <a:defRPr sz="1600" b="1"/>
            </a:lvl6pPr>
            <a:lvl7pPr marL="2714312" indent="0">
              <a:buNone/>
              <a:defRPr sz="1600" b="1"/>
            </a:lvl7pPr>
            <a:lvl8pPr marL="3166697" indent="0">
              <a:buNone/>
              <a:defRPr sz="1600" b="1"/>
            </a:lvl8pPr>
            <a:lvl9pPr marL="3619082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1" y="2397128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29" y="1692277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2354" indent="0">
              <a:buNone/>
              <a:defRPr sz="2100" b="1"/>
            </a:lvl2pPr>
            <a:lvl3pPr marL="904756" indent="0">
              <a:buNone/>
              <a:defRPr sz="1800" b="1"/>
            </a:lvl3pPr>
            <a:lvl4pPr marL="1357152" indent="0">
              <a:buNone/>
              <a:defRPr sz="1600" b="1"/>
            </a:lvl4pPr>
            <a:lvl5pPr marL="1809539" indent="0">
              <a:buNone/>
              <a:defRPr sz="1600" b="1"/>
            </a:lvl5pPr>
            <a:lvl6pPr marL="2261927" indent="0">
              <a:buNone/>
              <a:defRPr sz="1600" b="1"/>
            </a:lvl6pPr>
            <a:lvl7pPr marL="2714312" indent="0">
              <a:buNone/>
              <a:defRPr sz="1600" b="1"/>
            </a:lvl7pPr>
            <a:lvl8pPr marL="3166697" indent="0">
              <a:buNone/>
              <a:defRPr sz="1600" b="1"/>
            </a:lvl8pPr>
            <a:lvl9pPr marL="3619082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29" y="2397128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2473FF8C-7CB1-4C97-9283-C97AB901B0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618649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D5DBDDB-C788-4DCD-8477-870AF6849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607770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D882EB4E-831C-4115-A66F-C3EE0A9018F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89682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57" y="301630"/>
            <a:ext cx="3517901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79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57" y="1582804"/>
            <a:ext cx="3517901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2354" indent="0">
              <a:buNone/>
              <a:defRPr sz="1300"/>
            </a:lvl2pPr>
            <a:lvl3pPr marL="904756" indent="0">
              <a:buNone/>
              <a:defRPr sz="1000"/>
            </a:lvl3pPr>
            <a:lvl4pPr marL="1357152" indent="0">
              <a:buNone/>
              <a:defRPr sz="900"/>
            </a:lvl4pPr>
            <a:lvl5pPr marL="1809539" indent="0">
              <a:buNone/>
              <a:defRPr sz="900"/>
            </a:lvl5pPr>
            <a:lvl6pPr marL="2261927" indent="0">
              <a:buNone/>
              <a:defRPr sz="900"/>
            </a:lvl6pPr>
            <a:lvl7pPr marL="2714312" indent="0">
              <a:buNone/>
              <a:defRPr sz="900"/>
            </a:lvl7pPr>
            <a:lvl8pPr marL="3166697" indent="0">
              <a:buNone/>
              <a:defRPr sz="900"/>
            </a:lvl8pPr>
            <a:lvl9pPr marL="3619082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A390E87-DF4F-412D-AE82-A4453BF114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518206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70" y="5292725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57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2354" indent="0">
              <a:buNone/>
              <a:defRPr sz="2900"/>
            </a:lvl2pPr>
            <a:lvl3pPr marL="904756" indent="0">
              <a:buNone/>
              <a:defRPr sz="2400"/>
            </a:lvl3pPr>
            <a:lvl4pPr marL="1357152" indent="0">
              <a:buNone/>
              <a:defRPr sz="2100"/>
            </a:lvl4pPr>
            <a:lvl5pPr marL="1809539" indent="0">
              <a:buNone/>
              <a:defRPr sz="2100"/>
            </a:lvl5pPr>
            <a:lvl6pPr marL="2261927" indent="0">
              <a:buNone/>
              <a:defRPr sz="2100"/>
            </a:lvl6pPr>
            <a:lvl7pPr marL="2714312" indent="0">
              <a:buNone/>
              <a:defRPr sz="2100"/>
            </a:lvl7pPr>
            <a:lvl8pPr marL="3166697" indent="0">
              <a:buNone/>
              <a:defRPr sz="2100"/>
            </a:lvl8pPr>
            <a:lvl9pPr marL="3619082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570" y="5918201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2354" indent="0">
              <a:buNone/>
              <a:defRPr sz="1300"/>
            </a:lvl2pPr>
            <a:lvl3pPr marL="904756" indent="0">
              <a:buNone/>
              <a:defRPr sz="1000"/>
            </a:lvl3pPr>
            <a:lvl4pPr marL="1357152" indent="0">
              <a:buNone/>
              <a:defRPr sz="900"/>
            </a:lvl4pPr>
            <a:lvl5pPr marL="1809539" indent="0">
              <a:buNone/>
              <a:defRPr sz="900"/>
            </a:lvl5pPr>
            <a:lvl6pPr marL="2261927" indent="0">
              <a:buNone/>
              <a:defRPr sz="900"/>
            </a:lvl6pPr>
            <a:lvl7pPr marL="2714312" indent="0">
              <a:buNone/>
              <a:defRPr sz="900"/>
            </a:lvl7pPr>
            <a:lvl8pPr marL="3166697" indent="0">
              <a:buNone/>
              <a:defRPr sz="900"/>
            </a:lvl8pPr>
            <a:lvl9pPr marL="3619082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F0FE849B-6B3F-4FBF-88CF-E713E7A199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404745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5F938889-E91D-48FF-A816-3CCAC26BB4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486938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8995" y="250891"/>
            <a:ext cx="2455863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250891"/>
            <a:ext cx="7216775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BCF14BD0-9835-4976-A9F1-7C663F2F0B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089474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70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41542" indent="0" algn="ctr">
              <a:buNone/>
              <a:defRPr/>
            </a:lvl2pPr>
            <a:lvl3pPr marL="883146" indent="0" algn="ctr">
              <a:buNone/>
              <a:defRPr/>
            </a:lvl3pPr>
            <a:lvl4pPr marL="1324729" indent="0" algn="ctr">
              <a:buNone/>
              <a:defRPr/>
            </a:lvl4pPr>
            <a:lvl5pPr marL="1766312" indent="0" algn="ctr">
              <a:buNone/>
              <a:defRPr/>
            </a:lvl5pPr>
            <a:lvl6pPr marL="2207905" indent="0" algn="ctr">
              <a:buNone/>
              <a:defRPr/>
            </a:lvl6pPr>
            <a:lvl7pPr marL="2649477" indent="0" algn="ctr">
              <a:buNone/>
              <a:defRPr/>
            </a:lvl7pPr>
            <a:lvl8pPr marL="3091052" indent="0" algn="ctr">
              <a:buNone/>
              <a:defRPr/>
            </a:lvl8pPr>
            <a:lvl9pPr marL="3532636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7926C16A-E59E-4C40-9C23-464D7DDE57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562624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05960FC-7EF3-4834-A4F0-63787B26C4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603997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33" y="4859556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33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1542" indent="0">
              <a:buNone/>
              <a:defRPr sz="1800"/>
            </a:lvl2pPr>
            <a:lvl3pPr marL="883146" indent="0">
              <a:buNone/>
              <a:defRPr sz="1600"/>
            </a:lvl3pPr>
            <a:lvl4pPr marL="1324729" indent="0">
              <a:buNone/>
              <a:defRPr sz="1400"/>
            </a:lvl4pPr>
            <a:lvl5pPr marL="1766312" indent="0">
              <a:buNone/>
              <a:defRPr sz="1400"/>
            </a:lvl5pPr>
            <a:lvl6pPr marL="2207905" indent="0">
              <a:buNone/>
              <a:defRPr sz="1400"/>
            </a:lvl6pPr>
            <a:lvl7pPr marL="2649477" indent="0">
              <a:buNone/>
              <a:defRPr sz="1400"/>
            </a:lvl7pPr>
            <a:lvl8pPr marL="3091052" indent="0">
              <a:buNone/>
              <a:defRPr sz="1400"/>
            </a:lvl8pPr>
            <a:lvl9pPr marL="3532636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73C0462D-CAE5-445F-9F6A-2F837DA592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7885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91133E8D-D1B0-42CC-B733-73B0353F2A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49468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32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58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C148D657-6C8E-4322-B314-77CCDDA905F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41550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218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1542" indent="0">
              <a:buNone/>
              <a:defRPr sz="2100" b="1"/>
            </a:lvl2pPr>
            <a:lvl3pPr marL="883146" indent="0">
              <a:buNone/>
              <a:defRPr sz="1800" b="1"/>
            </a:lvl3pPr>
            <a:lvl4pPr marL="1324729" indent="0">
              <a:buNone/>
              <a:defRPr sz="1600" b="1"/>
            </a:lvl4pPr>
            <a:lvl5pPr marL="1766312" indent="0">
              <a:buNone/>
              <a:defRPr sz="1600" b="1"/>
            </a:lvl5pPr>
            <a:lvl6pPr marL="2207905" indent="0">
              <a:buNone/>
              <a:defRPr sz="1600" b="1"/>
            </a:lvl6pPr>
            <a:lvl7pPr marL="2649477" indent="0">
              <a:buNone/>
              <a:defRPr sz="1600" b="1"/>
            </a:lvl7pPr>
            <a:lvl8pPr marL="3091052" indent="0">
              <a:buNone/>
              <a:defRPr sz="1600" b="1"/>
            </a:lvl8pPr>
            <a:lvl9pPr marL="3532636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1542" indent="0">
              <a:buNone/>
              <a:defRPr sz="2100" b="1"/>
            </a:lvl2pPr>
            <a:lvl3pPr marL="883146" indent="0">
              <a:buNone/>
              <a:defRPr sz="1800" b="1"/>
            </a:lvl3pPr>
            <a:lvl4pPr marL="1324729" indent="0">
              <a:buNone/>
              <a:defRPr sz="1600" b="1"/>
            </a:lvl4pPr>
            <a:lvl5pPr marL="1766312" indent="0">
              <a:buNone/>
              <a:defRPr sz="1600" b="1"/>
            </a:lvl5pPr>
            <a:lvl6pPr marL="2207905" indent="0">
              <a:buNone/>
              <a:defRPr sz="1600" b="1"/>
            </a:lvl6pPr>
            <a:lvl7pPr marL="2649477" indent="0">
              <a:buNone/>
              <a:defRPr sz="1600" b="1"/>
            </a:lvl7pPr>
            <a:lvl8pPr marL="3091052" indent="0">
              <a:buNone/>
              <a:defRPr sz="1600" b="1"/>
            </a:lvl8pPr>
            <a:lvl9pPr marL="3532636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2473FF8C-7CB1-4C97-9283-C97AB901B0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452723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D5DBDDB-C788-4DCD-8477-870AF6849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85898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D882EB4E-831C-4115-A66F-C3EE0A9018F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4755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69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69" y="1582955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1542" indent="0">
              <a:buNone/>
              <a:defRPr sz="1300"/>
            </a:lvl2pPr>
            <a:lvl3pPr marL="883146" indent="0">
              <a:buNone/>
              <a:defRPr sz="1000"/>
            </a:lvl3pPr>
            <a:lvl4pPr marL="1324729" indent="0">
              <a:buNone/>
              <a:defRPr sz="900"/>
            </a:lvl4pPr>
            <a:lvl5pPr marL="1766312" indent="0">
              <a:buNone/>
              <a:defRPr sz="900"/>
            </a:lvl5pPr>
            <a:lvl6pPr marL="2207905" indent="0">
              <a:buNone/>
              <a:defRPr sz="900"/>
            </a:lvl6pPr>
            <a:lvl7pPr marL="2649477" indent="0">
              <a:buNone/>
              <a:defRPr sz="900"/>
            </a:lvl7pPr>
            <a:lvl8pPr marL="3091052" indent="0">
              <a:buNone/>
              <a:defRPr sz="900"/>
            </a:lvl8pPr>
            <a:lvl9pPr marL="3532636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A390E87-DF4F-412D-AE82-A4453BF114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522778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732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732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1542" indent="0">
              <a:buNone/>
              <a:defRPr sz="2900"/>
            </a:lvl2pPr>
            <a:lvl3pPr marL="883146" indent="0">
              <a:buNone/>
              <a:defRPr sz="2400"/>
            </a:lvl3pPr>
            <a:lvl4pPr marL="1324729" indent="0">
              <a:buNone/>
              <a:defRPr sz="2100"/>
            </a:lvl4pPr>
            <a:lvl5pPr marL="1766312" indent="0">
              <a:buNone/>
              <a:defRPr sz="2100"/>
            </a:lvl5pPr>
            <a:lvl6pPr marL="2207905" indent="0">
              <a:buNone/>
              <a:defRPr sz="2100"/>
            </a:lvl6pPr>
            <a:lvl7pPr marL="2649477" indent="0">
              <a:buNone/>
              <a:defRPr sz="2100"/>
            </a:lvl7pPr>
            <a:lvl8pPr marL="3091052" indent="0">
              <a:buNone/>
              <a:defRPr sz="2100"/>
            </a:lvl8pPr>
            <a:lvl9pPr marL="3532636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732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1542" indent="0">
              <a:buNone/>
              <a:defRPr sz="1300"/>
            </a:lvl2pPr>
            <a:lvl3pPr marL="883146" indent="0">
              <a:buNone/>
              <a:defRPr sz="1000"/>
            </a:lvl3pPr>
            <a:lvl4pPr marL="1324729" indent="0">
              <a:buNone/>
              <a:defRPr sz="900"/>
            </a:lvl4pPr>
            <a:lvl5pPr marL="1766312" indent="0">
              <a:buNone/>
              <a:defRPr sz="900"/>
            </a:lvl5pPr>
            <a:lvl6pPr marL="2207905" indent="0">
              <a:buNone/>
              <a:defRPr sz="900"/>
            </a:lvl6pPr>
            <a:lvl7pPr marL="2649477" indent="0">
              <a:buNone/>
              <a:defRPr sz="900"/>
            </a:lvl7pPr>
            <a:lvl8pPr marL="3091052" indent="0">
              <a:buNone/>
              <a:defRPr sz="900"/>
            </a:lvl8pPr>
            <a:lvl9pPr marL="3532636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F0FE849B-6B3F-4FBF-88CF-E713E7A199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400834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5F938889-E91D-48FF-A816-3CCAC26BB4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79788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9006" y="251042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1042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BCF14BD0-9835-4976-A9F1-7C663F2F0B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30250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70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44907" indent="0" algn="ctr">
              <a:buNone/>
              <a:defRPr/>
            </a:lvl2pPr>
            <a:lvl3pPr marL="889873" indent="0" algn="ctr">
              <a:buNone/>
              <a:defRPr/>
            </a:lvl3pPr>
            <a:lvl4pPr marL="1334828" indent="0" algn="ctr">
              <a:buNone/>
              <a:defRPr/>
            </a:lvl4pPr>
            <a:lvl5pPr marL="1779767" indent="0" algn="ctr">
              <a:buNone/>
              <a:defRPr/>
            </a:lvl5pPr>
            <a:lvl6pPr marL="2224716" indent="0" algn="ctr">
              <a:buNone/>
              <a:defRPr/>
            </a:lvl6pPr>
            <a:lvl7pPr marL="2669661" indent="0" algn="ctr">
              <a:buNone/>
              <a:defRPr/>
            </a:lvl7pPr>
            <a:lvl8pPr marL="3114598" indent="0" algn="ctr">
              <a:buNone/>
              <a:defRPr/>
            </a:lvl8pPr>
            <a:lvl9pPr marL="3559545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7926C16A-E59E-4C40-9C23-464D7DDE57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84131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05960FC-7EF3-4834-A4F0-63787B26C4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4700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9009" y="250963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0963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3FFA452B-8AD9-4AFF-A7B7-612DBA76E5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864456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33" y="4859509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33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4907" indent="0">
              <a:buNone/>
              <a:defRPr sz="1800"/>
            </a:lvl2pPr>
            <a:lvl3pPr marL="889873" indent="0">
              <a:buNone/>
              <a:defRPr sz="1600"/>
            </a:lvl3pPr>
            <a:lvl4pPr marL="1334828" indent="0">
              <a:buNone/>
              <a:defRPr sz="1400"/>
            </a:lvl4pPr>
            <a:lvl5pPr marL="1779767" indent="0">
              <a:buNone/>
              <a:defRPr sz="1400"/>
            </a:lvl5pPr>
            <a:lvl6pPr marL="2224716" indent="0">
              <a:buNone/>
              <a:defRPr sz="1400"/>
            </a:lvl6pPr>
            <a:lvl7pPr marL="2669661" indent="0">
              <a:buNone/>
              <a:defRPr sz="1400"/>
            </a:lvl7pPr>
            <a:lvl8pPr marL="3114598" indent="0">
              <a:buNone/>
              <a:defRPr sz="1400"/>
            </a:lvl8pPr>
            <a:lvl9pPr marL="3559545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73C0462D-CAE5-445F-9F6A-2F837DA592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919461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32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58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C148D657-6C8E-4322-B314-77CCDDA905F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266745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68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907" indent="0">
              <a:buNone/>
              <a:defRPr sz="2100" b="1"/>
            </a:lvl2pPr>
            <a:lvl3pPr marL="889873" indent="0">
              <a:buNone/>
              <a:defRPr sz="1800" b="1"/>
            </a:lvl3pPr>
            <a:lvl4pPr marL="1334828" indent="0">
              <a:buNone/>
              <a:defRPr sz="1600" b="1"/>
            </a:lvl4pPr>
            <a:lvl5pPr marL="1779767" indent="0">
              <a:buNone/>
              <a:defRPr sz="1600" b="1"/>
            </a:lvl5pPr>
            <a:lvl6pPr marL="2224716" indent="0">
              <a:buNone/>
              <a:defRPr sz="1600" b="1"/>
            </a:lvl6pPr>
            <a:lvl7pPr marL="2669661" indent="0">
              <a:buNone/>
              <a:defRPr sz="1600" b="1"/>
            </a:lvl7pPr>
            <a:lvl8pPr marL="3114598" indent="0">
              <a:buNone/>
              <a:defRPr sz="1600" b="1"/>
            </a:lvl8pPr>
            <a:lvl9pPr marL="355954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907" indent="0">
              <a:buNone/>
              <a:defRPr sz="2100" b="1"/>
            </a:lvl2pPr>
            <a:lvl3pPr marL="889873" indent="0">
              <a:buNone/>
              <a:defRPr sz="1800" b="1"/>
            </a:lvl3pPr>
            <a:lvl4pPr marL="1334828" indent="0">
              <a:buNone/>
              <a:defRPr sz="1600" b="1"/>
            </a:lvl4pPr>
            <a:lvl5pPr marL="1779767" indent="0">
              <a:buNone/>
              <a:defRPr sz="1600" b="1"/>
            </a:lvl5pPr>
            <a:lvl6pPr marL="2224716" indent="0">
              <a:buNone/>
              <a:defRPr sz="1600" b="1"/>
            </a:lvl6pPr>
            <a:lvl7pPr marL="2669661" indent="0">
              <a:buNone/>
              <a:defRPr sz="1600" b="1"/>
            </a:lvl7pPr>
            <a:lvl8pPr marL="3114598" indent="0">
              <a:buNone/>
              <a:defRPr sz="1600" b="1"/>
            </a:lvl8pPr>
            <a:lvl9pPr marL="355954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2473FF8C-7CB1-4C97-9283-C97AB901B0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89000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D5DBDDB-C788-4DCD-8477-870AF6849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310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D882EB4E-831C-4115-A66F-C3EE0A9018F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929096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69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69" y="1582908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4907" indent="0">
              <a:buNone/>
              <a:defRPr sz="1300"/>
            </a:lvl2pPr>
            <a:lvl3pPr marL="889873" indent="0">
              <a:buNone/>
              <a:defRPr sz="1000"/>
            </a:lvl3pPr>
            <a:lvl4pPr marL="1334828" indent="0">
              <a:buNone/>
              <a:defRPr sz="900"/>
            </a:lvl4pPr>
            <a:lvl5pPr marL="1779767" indent="0">
              <a:buNone/>
              <a:defRPr sz="900"/>
            </a:lvl5pPr>
            <a:lvl6pPr marL="2224716" indent="0">
              <a:buNone/>
              <a:defRPr sz="900"/>
            </a:lvl6pPr>
            <a:lvl7pPr marL="2669661" indent="0">
              <a:buNone/>
              <a:defRPr sz="900"/>
            </a:lvl7pPr>
            <a:lvl8pPr marL="3114598" indent="0">
              <a:buNone/>
              <a:defRPr sz="900"/>
            </a:lvl8pPr>
            <a:lvl9pPr marL="355954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A390E87-DF4F-412D-AE82-A4453BF114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810058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81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81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4907" indent="0">
              <a:buNone/>
              <a:defRPr sz="2900"/>
            </a:lvl2pPr>
            <a:lvl3pPr marL="889873" indent="0">
              <a:buNone/>
              <a:defRPr sz="2400"/>
            </a:lvl3pPr>
            <a:lvl4pPr marL="1334828" indent="0">
              <a:buNone/>
              <a:defRPr sz="2100"/>
            </a:lvl4pPr>
            <a:lvl5pPr marL="1779767" indent="0">
              <a:buNone/>
              <a:defRPr sz="2100"/>
            </a:lvl5pPr>
            <a:lvl6pPr marL="2224716" indent="0">
              <a:buNone/>
              <a:defRPr sz="2100"/>
            </a:lvl6pPr>
            <a:lvl7pPr marL="2669661" indent="0">
              <a:buNone/>
              <a:defRPr sz="2100"/>
            </a:lvl7pPr>
            <a:lvl8pPr marL="3114598" indent="0">
              <a:buNone/>
              <a:defRPr sz="2100"/>
            </a:lvl8pPr>
            <a:lvl9pPr marL="3559545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81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4907" indent="0">
              <a:buNone/>
              <a:defRPr sz="1300"/>
            </a:lvl2pPr>
            <a:lvl3pPr marL="889873" indent="0">
              <a:buNone/>
              <a:defRPr sz="1000"/>
            </a:lvl3pPr>
            <a:lvl4pPr marL="1334828" indent="0">
              <a:buNone/>
              <a:defRPr sz="900"/>
            </a:lvl4pPr>
            <a:lvl5pPr marL="1779767" indent="0">
              <a:buNone/>
              <a:defRPr sz="900"/>
            </a:lvl5pPr>
            <a:lvl6pPr marL="2224716" indent="0">
              <a:buNone/>
              <a:defRPr sz="900"/>
            </a:lvl6pPr>
            <a:lvl7pPr marL="2669661" indent="0">
              <a:buNone/>
              <a:defRPr sz="900"/>
            </a:lvl7pPr>
            <a:lvl8pPr marL="3114598" indent="0">
              <a:buNone/>
              <a:defRPr sz="900"/>
            </a:lvl8pPr>
            <a:lvl9pPr marL="355954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F0FE849B-6B3F-4FBF-88CF-E713E7A199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22122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5F938889-E91D-48FF-A816-3CCAC26BB4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51790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9006" y="250994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0994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BCF14BD0-9835-4976-A9F1-7C663F2F0B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403440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-35005"/>
            <a:ext cx="10693400" cy="759626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2919" tIns="51459" rIns="102919" bIns="51459" anchor="ctr"/>
          <a:lstStyle/>
          <a:p>
            <a:pPr defTabSz="1030067" eaLnBrk="1" hangingPunct="1">
              <a:defRPr/>
            </a:pPr>
            <a:endParaRPr lang="de-DE" sz="21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86893" y="539091"/>
            <a:ext cx="6120857" cy="126196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4339251"/>
      </p:ext>
    </p:extLst>
  </p:cSld>
  <p:clrMapOvr>
    <a:masterClrMapping/>
  </p:clrMapOvr>
  <p:transition spd="med" advTm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74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47112" indent="0" algn="ctr">
              <a:buNone/>
              <a:defRPr/>
            </a:lvl2pPr>
            <a:lvl3pPr marL="894281" indent="0" algn="ctr">
              <a:buNone/>
              <a:defRPr/>
            </a:lvl3pPr>
            <a:lvl4pPr marL="1341436" indent="0" algn="ctr">
              <a:buNone/>
              <a:defRPr/>
            </a:lvl4pPr>
            <a:lvl5pPr marL="1788590" indent="0" algn="ctr">
              <a:buNone/>
              <a:defRPr/>
            </a:lvl5pPr>
            <a:lvl6pPr marL="2235735" indent="0" algn="ctr">
              <a:buNone/>
              <a:defRPr/>
            </a:lvl6pPr>
            <a:lvl7pPr marL="2682883" indent="0" algn="ctr">
              <a:buNone/>
              <a:defRPr/>
            </a:lvl7pPr>
            <a:lvl8pPr marL="3130029" indent="0" algn="ctr">
              <a:buNone/>
              <a:defRPr/>
            </a:lvl8pPr>
            <a:lvl9pPr marL="3577175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185BE751-DE92-4C95-9A24-C2D0D74A9FE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503583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9D1B-59B8-40D6-B9EB-C80928FF0D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48831"/>
      </p:ext>
    </p:extLst>
  </p:cSld>
  <p:clrMapOvr>
    <a:masterClrMapping/>
  </p:clrMapOvr>
  <p:transition spd="med" advTm="0"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721" y="4858896"/>
            <a:ext cx="9089391" cy="1501751"/>
          </a:xfrm>
        </p:spPr>
        <p:txBody>
          <a:bodyPr/>
          <a:lstStyle>
            <a:lvl1pPr algn="l">
              <a:defRPr sz="4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721" y="3204786"/>
            <a:ext cx="9089391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4583" indent="0">
              <a:buNone/>
              <a:defRPr sz="2100"/>
            </a:lvl2pPr>
            <a:lvl3pPr marL="1029159" indent="0">
              <a:buNone/>
              <a:defRPr sz="1800"/>
            </a:lvl3pPr>
            <a:lvl4pPr marL="1543737" indent="0">
              <a:buNone/>
              <a:defRPr sz="1600"/>
            </a:lvl4pPr>
            <a:lvl5pPr marL="2058328" indent="0">
              <a:buNone/>
              <a:defRPr sz="1600"/>
            </a:lvl5pPr>
            <a:lvl6pPr marL="2572905" indent="0">
              <a:buNone/>
              <a:defRPr sz="1600"/>
            </a:lvl6pPr>
            <a:lvl7pPr marL="3087478" indent="0">
              <a:buNone/>
              <a:defRPr sz="1600"/>
            </a:lvl7pPr>
            <a:lvl8pPr marL="3602066" indent="0">
              <a:buNone/>
              <a:defRPr sz="1600"/>
            </a:lvl8pPr>
            <a:lvl9pPr marL="4116645" indent="0">
              <a:buNone/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CD82A-7C88-4319-A70E-DD0A96CF61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577344"/>
      </p:ext>
    </p:extLst>
  </p:cSld>
  <p:clrMapOvr>
    <a:masterClrMapping/>
  </p:clrMapOvr>
  <p:transition spd="med" advTm="0"/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46033" y="2380402"/>
            <a:ext cx="3907916" cy="47607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32100" y="2380402"/>
            <a:ext cx="3909776" cy="47607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0633F-3332-4EDF-AD19-20DDE1CAC0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657130"/>
      </p:ext>
    </p:extLst>
  </p:cSld>
  <p:clrMapOvr>
    <a:masterClrMapping/>
  </p:clrMapOvr>
  <p:transition spd="med" advTm="0"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71" y="302803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671" y="1692540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583" indent="0">
              <a:buNone/>
              <a:defRPr sz="2300" b="1"/>
            </a:lvl2pPr>
            <a:lvl3pPr marL="1029159" indent="0">
              <a:buNone/>
              <a:defRPr sz="2100" b="1"/>
            </a:lvl3pPr>
            <a:lvl4pPr marL="1543737" indent="0">
              <a:buNone/>
              <a:defRPr sz="1800" b="1"/>
            </a:lvl4pPr>
            <a:lvl5pPr marL="2058328" indent="0">
              <a:buNone/>
              <a:defRPr sz="1800" b="1"/>
            </a:lvl5pPr>
            <a:lvl6pPr marL="2572905" indent="0">
              <a:buNone/>
              <a:defRPr sz="1800" b="1"/>
            </a:lvl6pPr>
            <a:lvl7pPr marL="3087478" indent="0">
              <a:buNone/>
              <a:defRPr sz="1800" b="1"/>
            </a:lvl7pPr>
            <a:lvl8pPr marL="3602066" indent="0">
              <a:buNone/>
              <a:defRPr sz="1800" b="1"/>
            </a:lvl8pPr>
            <a:lvl9pPr marL="4116645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671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189" y="1692540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583" indent="0">
              <a:buNone/>
              <a:defRPr sz="2300" b="1"/>
            </a:lvl2pPr>
            <a:lvl3pPr marL="1029159" indent="0">
              <a:buNone/>
              <a:defRPr sz="2100" b="1"/>
            </a:lvl3pPr>
            <a:lvl4pPr marL="1543737" indent="0">
              <a:buNone/>
              <a:defRPr sz="1800" b="1"/>
            </a:lvl4pPr>
            <a:lvl5pPr marL="2058328" indent="0">
              <a:buNone/>
              <a:defRPr sz="1800" b="1"/>
            </a:lvl5pPr>
            <a:lvl6pPr marL="2572905" indent="0">
              <a:buNone/>
              <a:defRPr sz="1800" b="1"/>
            </a:lvl6pPr>
            <a:lvl7pPr marL="3087478" indent="0">
              <a:buNone/>
              <a:defRPr sz="1800" b="1"/>
            </a:lvl7pPr>
            <a:lvl8pPr marL="3602066" indent="0">
              <a:buNone/>
              <a:defRPr sz="1800" b="1"/>
            </a:lvl8pPr>
            <a:lvl9pPr marL="4116645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18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51B50-E4CF-4C97-BB75-76A868374D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13671"/>
      </p:ext>
    </p:extLst>
  </p:cSld>
  <p:clrMapOvr>
    <a:masterClrMapping/>
  </p:clrMapOvr>
  <p:transition spd="med" advTm="0"/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C550E-4402-4C83-BEC8-FA7AC7806D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63473"/>
      </p:ext>
    </p:extLst>
  </p:cSld>
  <p:clrMapOvr>
    <a:masterClrMapping/>
  </p:clrMapOvr>
  <p:transition spd="med" advTm="0"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181F2-AE30-4424-89E3-E74D170580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30650"/>
      </p:ext>
    </p:extLst>
  </p:cSld>
  <p:clrMapOvr>
    <a:masterClrMapping/>
  </p:clrMapOvr>
  <p:transition spd="med" advTm="0"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744" y="301050"/>
            <a:ext cx="3518054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744" y="1582265"/>
            <a:ext cx="3518054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4583" indent="0">
              <a:buNone/>
              <a:defRPr sz="1400"/>
            </a:lvl2pPr>
            <a:lvl3pPr marL="1029159" indent="0">
              <a:buNone/>
              <a:defRPr sz="1100"/>
            </a:lvl3pPr>
            <a:lvl4pPr marL="1543737" indent="0">
              <a:buNone/>
              <a:defRPr sz="1000"/>
            </a:lvl4pPr>
            <a:lvl5pPr marL="2058328" indent="0">
              <a:buNone/>
              <a:defRPr sz="1000"/>
            </a:lvl5pPr>
            <a:lvl6pPr marL="2572905" indent="0">
              <a:buNone/>
              <a:defRPr sz="1000"/>
            </a:lvl6pPr>
            <a:lvl7pPr marL="3087478" indent="0">
              <a:buNone/>
              <a:defRPr sz="1000"/>
            </a:lvl7pPr>
            <a:lvl8pPr marL="3602066" indent="0">
              <a:buNone/>
              <a:defRPr sz="1000"/>
            </a:lvl8pPr>
            <a:lvl9pPr marL="411664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DD8B0-B027-4DFD-9867-895542C0B4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789301"/>
      </p:ext>
    </p:extLst>
  </p:cSld>
  <p:clrMapOvr>
    <a:masterClrMapping/>
  </p:clrMapOvr>
  <p:transition spd="med" advTm="0"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14583" indent="0">
              <a:buNone/>
              <a:defRPr sz="3200"/>
            </a:lvl2pPr>
            <a:lvl3pPr marL="1029159" indent="0">
              <a:buNone/>
              <a:defRPr sz="2700"/>
            </a:lvl3pPr>
            <a:lvl4pPr marL="1543737" indent="0">
              <a:buNone/>
              <a:defRPr sz="2300"/>
            </a:lvl4pPr>
            <a:lvl5pPr marL="2058328" indent="0">
              <a:buNone/>
              <a:defRPr sz="2300"/>
            </a:lvl5pPr>
            <a:lvl6pPr marL="2572905" indent="0">
              <a:buNone/>
              <a:defRPr sz="2300"/>
            </a:lvl6pPr>
            <a:lvl7pPr marL="3087478" indent="0">
              <a:buNone/>
              <a:defRPr sz="2300"/>
            </a:lvl7pPr>
            <a:lvl8pPr marL="3602066" indent="0">
              <a:buNone/>
              <a:defRPr sz="2300"/>
            </a:lvl8pPr>
            <a:lvl9pPr marL="4116645" indent="0">
              <a:buNone/>
              <a:defRPr sz="23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4583" indent="0">
              <a:buNone/>
              <a:defRPr sz="1400"/>
            </a:lvl2pPr>
            <a:lvl3pPr marL="1029159" indent="0">
              <a:buNone/>
              <a:defRPr sz="1100"/>
            </a:lvl3pPr>
            <a:lvl4pPr marL="1543737" indent="0">
              <a:buNone/>
              <a:defRPr sz="1000"/>
            </a:lvl4pPr>
            <a:lvl5pPr marL="2058328" indent="0">
              <a:buNone/>
              <a:defRPr sz="1000"/>
            </a:lvl5pPr>
            <a:lvl6pPr marL="2572905" indent="0">
              <a:buNone/>
              <a:defRPr sz="1000"/>
            </a:lvl6pPr>
            <a:lvl7pPr marL="3087478" indent="0">
              <a:buNone/>
              <a:defRPr sz="1000"/>
            </a:lvl7pPr>
            <a:lvl8pPr marL="3602066" indent="0">
              <a:buNone/>
              <a:defRPr sz="1000"/>
            </a:lvl8pPr>
            <a:lvl9pPr marL="4116645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C44DA-FD72-44AC-A92C-03FCE856A7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708917"/>
      </p:ext>
    </p:extLst>
  </p:cSld>
  <p:clrMapOvr>
    <a:masterClrMapping/>
  </p:clrMapOvr>
  <p:transition spd="med" advTm="0"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B98E6-9A97-4C6C-AD71-093B3ED2C2B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589545"/>
      </p:ext>
    </p:extLst>
  </p:cSld>
  <p:clrMapOvr>
    <a:masterClrMapping/>
  </p:clrMapOvr>
  <p:transition spd="med" advTm="0"/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75585" y="574098"/>
            <a:ext cx="2209227" cy="656709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45959" y="574098"/>
            <a:ext cx="6451313" cy="656709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1A363-8F88-4B0F-835B-EBD0336B6A7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32926"/>
      </p:ext>
    </p:extLst>
  </p:cSld>
  <p:clrMapOvr>
    <a:masterClrMapping/>
  </p:clrMapOvr>
  <p:transition spd="med" advTm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E81D12F7-CC14-4B26-8507-14FBEF424CC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399504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650" y="128592"/>
            <a:ext cx="9479519" cy="883898"/>
          </a:xfrm>
        </p:spPr>
        <p:txBody>
          <a:bodyPr/>
          <a:lstStyle/>
          <a:p>
            <a:r>
              <a:rPr lang="de-CH" noProof="0" dirty="0" smtClean="0"/>
              <a:t>Titelmasterformat durch Klicken bearbeiten</a:t>
            </a:r>
            <a:endParaRPr lang="de-CH" noProof="0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103811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5742" algn="l"/>
                <a:tab pos="893065" algn="l"/>
                <a:tab pos="1340391" algn="l"/>
                <a:tab pos="1787713" algn="l"/>
                <a:tab pos="2235036" algn="l"/>
                <a:tab pos="2682358" algn="l"/>
                <a:tab pos="3129683" algn="l"/>
                <a:tab pos="3577010" algn="l"/>
                <a:tab pos="4024329" algn="l"/>
                <a:tab pos="4471656" algn="l"/>
                <a:tab pos="4918977" algn="l"/>
                <a:tab pos="5366303" algn="l"/>
                <a:tab pos="5813625" algn="l"/>
                <a:tab pos="6260948" algn="l"/>
                <a:tab pos="6708274" algn="l"/>
                <a:tab pos="7155596" algn="l"/>
                <a:tab pos="7602922" algn="l"/>
                <a:tab pos="8050243" algn="l"/>
                <a:tab pos="8497566" algn="l"/>
                <a:tab pos="8944893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0D8108BD-7D0C-4083-9AA9-105ADDF9F55B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103811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5742" algn="l"/>
                <a:tab pos="893065" algn="l"/>
                <a:tab pos="1340391" algn="l"/>
                <a:tab pos="1787713" algn="l"/>
                <a:tab pos="2235036" algn="l"/>
                <a:tab pos="2682358" algn="l"/>
                <a:tab pos="3129683" algn="l"/>
                <a:tab pos="3577010" algn="l"/>
                <a:tab pos="4024329" algn="l"/>
                <a:tab pos="4471656" algn="l"/>
                <a:tab pos="4918977" algn="l"/>
                <a:tab pos="5366303" algn="l"/>
                <a:tab pos="5813625" algn="l"/>
                <a:tab pos="6260948" algn="l"/>
                <a:tab pos="6708274" algn="l"/>
                <a:tab pos="7155596" algn="l"/>
                <a:tab pos="7602922" algn="l"/>
                <a:tab pos="8050243" algn="l"/>
                <a:tab pos="8497566" algn="l"/>
                <a:tab pos="8944893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863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103811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5742" algn="l"/>
                <a:tab pos="893065" algn="l"/>
                <a:tab pos="1340391" algn="l"/>
                <a:tab pos="1787713" algn="l"/>
                <a:tab pos="2235036" algn="l"/>
                <a:tab pos="2682358" algn="l"/>
                <a:tab pos="3129683" algn="l"/>
                <a:tab pos="3577010" algn="l"/>
                <a:tab pos="4024329" algn="l"/>
                <a:tab pos="4471656" algn="l"/>
                <a:tab pos="4918977" algn="l"/>
                <a:tab pos="5366303" algn="l"/>
                <a:tab pos="5813625" algn="l"/>
                <a:tab pos="6260948" algn="l"/>
                <a:tab pos="6708274" algn="l"/>
                <a:tab pos="7155596" algn="l"/>
                <a:tab pos="7602922" algn="l"/>
                <a:tab pos="8050243" algn="l"/>
                <a:tab pos="8497566" algn="l"/>
                <a:tab pos="8944893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B3AA4DF8-6E05-47BC-B745-00AB9FBF00DA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103811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5742" algn="l"/>
                <a:tab pos="893065" algn="l"/>
                <a:tab pos="1340391" algn="l"/>
                <a:tab pos="1787713" algn="l"/>
                <a:tab pos="2235036" algn="l"/>
                <a:tab pos="2682358" algn="l"/>
                <a:tab pos="3129683" algn="l"/>
                <a:tab pos="3577010" algn="l"/>
                <a:tab pos="4024329" algn="l"/>
                <a:tab pos="4471656" algn="l"/>
                <a:tab pos="4918977" algn="l"/>
                <a:tab pos="5366303" algn="l"/>
                <a:tab pos="5813625" algn="l"/>
                <a:tab pos="6260948" algn="l"/>
                <a:tab pos="6708274" algn="l"/>
                <a:tab pos="7155596" algn="l"/>
                <a:tab pos="7602922" algn="l"/>
                <a:tab pos="8050243" algn="l"/>
                <a:tab pos="8497566" algn="l"/>
                <a:tab pos="8944893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90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6944" y="3304279"/>
            <a:ext cx="9479519" cy="883898"/>
          </a:xfrm>
        </p:spPr>
        <p:txBody>
          <a:bodyPr/>
          <a:lstStyle>
            <a:lvl1pPr>
              <a:defRPr sz="5000"/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425AB8D-E01D-4EBF-A4D6-C130D728E444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606944" y="2907322"/>
            <a:ext cx="9479519" cy="31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lang="en-GB" sz="4400" b="1" kern="1200" dirty="0" smtClean="0">
                <a:solidFill>
                  <a:srgbClr val="0070C0"/>
                </a:solidFill>
                <a:latin typeface="Comic Sans MS" pitchFamily="66" charset="0"/>
                <a:ea typeface="+mn-ea"/>
                <a:cs typeface="+mn-cs"/>
              </a:defRPr>
            </a:lvl1pPr>
            <a:lvl2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2pPr>
            <a:lvl3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3pPr>
            <a:lvl4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4pPr>
            <a:lvl5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5pPr>
            <a:lvl6pPr marL="2200351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6pPr>
            <a:lvl7pPr marL="2600416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7pPr>
            <a:lvl8pPr marL="3000479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8pPr>
            <a:lvl9pPr marL="3400546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9pPr>
          </a:lstStyle>
          <a:p>
            <a:endParaRPr lang="de-CH" sz="16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44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planntest Stunden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6944" y="3304279"/>
            <a:ext cx="9479519" cy="883898"/>
          </a:xfrm>
        </p:spPr>
        <p:txBody>
          <a:bodyPr/>
          <a:lstStyle>
            <a:lvl1pPr algn="ctr">
              <a:defRPr sz="5000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425AB8D-E01D-4EBF-A4D6-C130D728E444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606944" y="2907322"/>
            <a:ext cx="9479519" cy="31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lang="en-GB" sz="4400" b="1" kern="1200" dirty="0" smtClean="0">
                <a:solidFill>
                  <a:srgbClr val="0070C0"/>
                </a:solidFill>
                <a:latin typeface="Comic Sans MS" pitchFamily="66" charset="0"/>
                <a:ea typeface="+mn-ea"/>
                <a:cs typeface="+mn-cs"/>
              </a:defRPr>
            </a:lvl1pPr>
            <a:lvl2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2pPr>
            <a:lvl3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3pPr>
            <a:lvl4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4pPr>
            <a:lvl5pPr algn="l" defTabSz="390525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5pPr>
            <a:lvl6pPr marL="2200351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6pPr>
            <a:lvl7pPr marL="2600416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7pPr>
            <a:lvl8pPr marL="3000479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8pPr>
            <a:lvl9pPr marL="3400546" indent="-200031" algn="l" defTabSz="393119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500" b="1">
                <a:solidFill>
                  <a:srgbClr val="000000"/>
                </a:solidFill>
                <a:latin typeface="Arial" pitchFamily="34" charset="0"/>
              </a:defRPr>
            </a:lvl9pPr>
          </a:lstStyle>
          <a:p>
            <a:endParaRPr lang="de-CH" sz="160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9019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814" y="2348406"/>
            <a:ext cx="9089786" cy="162117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620" y="4283975"/>
            <a:ext cx="7486174" cy="1932393"/>
          </a:xfrm>
        </p:spPr>
        <p:txBody>
          <a:bodyPr/>
          <a:lstStyle>
            <a:lvl1pPr marL="0" indent="0" algn="ctr">
              <a:buNone/>
              <a:defRPr/>
            </a:lvl1pPr>
            <a:lvl2pPr marL="455213" indent="0" algn="ctr">
              <a:buNone/>
              <a:defRPr/>
            </a:lvl2pPr>
            <a:lvl3pPr marL="910452" indent="0" algn="ctr">
              <a:buNone/>
              <a:defRPr/>
            </a:lvl3pPr>
            <a:lvl4pPr marL="1365680" indent="0" algn="ctr">
              <a:buNone/>
              <a:defRPr/>
            </a:lvl4pPr>
            <a:lvl5pPr marL="1820907" indent="0" algn="ctr">
              <a:buNone/>
              <a:defRPr/>
            </a:lvl5pPr>
            <a:lvl6pPr marL="2276135" indent="0" algn="ctr">
              <a:buNone/>
              <a:defRPr/>
            </a:lvl6pPr>
            <a:lvl7pPr marL="2731359" indent="0" algn="ctr">
              <a:buNone/>
              <a:defRPr/>
            </a:lvl7pPr>
            <a:lvl8pPr marL="3186591" indent="0" algn="ctr">
              <a:buNone/>
              <a:defRPr/>
            </a:lvl8pPr>
            <a:lvl9pPr marL="3641813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103811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5742" algn="l"/>
                <a:tab pos="893065" algn="l"/>
                <a:tab pos="1340391" algn="l"/>
                <a:tab pos="1787713" algn="l"/>
                <a:tab pos="2235036" algn="l"/>
                <a:tab pos="2682358" algn="l"/>
                <a:tab pos="3129683" algn="l"/>
                <a:tab pos="3577010" algn="l"/>
                <a:tab pos="4024329" algn="l"/>
                <a:tab pos="4471656" algn="l"/>
                <a:tab pos="4918977" algn="l"/>
                <a:tab pos="5366303" algn="l"/>
                <a:tab pos="5813625" algn="l"/>
                <a:tab pos="6260948" algn="l"/>
                <a:tab pos="6708274" algn="l"/>
                <a:tab pos="7155596" algn="l"/>
                <a:tab pos="7602922" algn="l"/>
                <a:tab pos="8050243" algn="l"/>
                <a:tab pos="8497566" algn="l"/>
                <a:tab pos="8944893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56CB22A2-7E95-4F58-B462-6C6E92C7FEB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103811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5742" algn="l"/>
                <a:tab pos="893065" algn="l"/>
                <a:tab pos="1340391" algn="l"/>
                <a:tab pos="1787713" algn="l"/>
                <a:tab pos="2235036" algn="l"/>
                <a:tab pos="2682358" algn="l"/>
                <a:tab pos="3129683" algn="l"/>
                <a:tab pos="3577010" algn="l"/>
                <a:tab pos="4024329" algn="l"/>
                <a:tab pos="4471656" algn="l"/>
                <a:tab pos="4918977" algn="l"/>
                <a:tab pos="5366303" algn="l"/>
                <a:tab pos="5813625" algn="l"/>
                <a:tab pos="6260948" algn="l"/>
                <a:tab pos="6708274" algn="l"/>
                <a:tab pos="7155596" algn="l"/>
                <a:tab pos="7602922" algn="l"/>
                <a:tab pos="8050243" algn="l"/>
                <a:tab pos="8497566" algn="l"/>
                <a:tab pos="8944893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476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1858" y="30006"/>
            <a:ext cx="9479519" cy="8838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374" y="1398867"/>
            <a:ext cx="10503515" cy="5795628"/>
          </a:xfrm>
        </p:spPr>
        <p:txBody>
          <a:bodyPr/>
          <a:lstStyle>
            <a:lvl1pPr>
              <a:defRPr sz="2300"/>
            </a:lvl1pPr>
            <a:lvl3pPr>
              <a:defRPr>
                <a:solidFill>
                  <a:schemeClr val="accent1"/>
                </a:solidFill>
              </a:defRPr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103811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5742" algn="l"/>
                <a:tab pos="893065" algn="l"/>
                <a:tab pos="1340391" algn="l"/>
                <a:tab pos="1787713" algn="l"/>
                <a:tab pos="2235036" algn="l"/>
                <a:tab pos="2682358" algn="l"/>
                <a:tab pos="3129683" algn="l"/>
                <a:tab pos="3577010" algn="l"/>
                <a:tab pos="4024329" algn="l"/>
                <a:tab pos="4471656" algn="l"/>
                <a:tab pos="4918977" algn="l"/>
                <a:tab pos="5366303" algn="l"/>
                <a:tab pos="5813625" algn="l"/>
                <a:tab pos="6260948" algn="l"/>
                <a:tab pos="6708274" algn="l"/>
                <a:tab pos="7155596" algn="l"/>
                <a:tab pos="7602922" algn="l"/>
                <a:tab pos="8050243" algn="l"/>
                <a:tab pos="8497566" algn="l"/>
                <a:tab pos="8944893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DF5C91D3-D39B-4765-B2EA-C740C980B1DC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103811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5742" algn="l"/>
                <a:tab pos="893065" algn="l"/>
                <a:tab pos="1340391" algn="l"/>
                <a:tab pos="1787713" algn="l"/>
                <a:tab pos="2235036" algn="l"/>
                <a:tab pos="2682358" algn="l"/>
                <a:tab pos="3129683" algn="l"/>
                <a:tab pos="3577010" algn="l"/>
                <a:tab pos="4024329" algn="l"/>
                <a:tab pos="4471656" algn="l"/>
                <a:tab pos="4918977" algn="l"/>
                <a:tab pos="5366303" algn="l"/>
                <a:tab pos="5813625" algn="l"/>
                <a:tab pos="6260948" algn="l"/>
                <a:tab pos="6708274" algn="l"/>
                <a:tab pos="7155596" algn="l"/>
                <a:tab pos="7602922" algn="l"/>
                <a:tab pos="8050243" algn="l"/>
                <a:tab pos="8497566" algn="l"/>
                <a:tab pos="8944893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65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46431" y="2380192"/>
            <a:ext cx="3920119" cy="47587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18974" y="2380192"/>
            <a:ext cx="3921707" cy="47587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103811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5742" algn="l"/>
                <a:tab pos="893065" algn="l"/>
                <a:tab pos="1340391" algn="l"/>
                <a:tab pos="1787713" algn="l"/>
                <a:tab pos="2235036" algn="l"/>
                <a:tab pos="2682358" algn="l"/>
                <a:tab pos="3129683" algn="l"/>
                <a:tab pos="3577010" algn="l"/>
                <a:tab pos="4024329" algn="l"/>
                <a:tab pos="4471656" algn="l"/>
                <a:tab pos="4918977" algn="l"/>
                <a:tab pos="5366303" algn="l"/>
                <a:tab pos="5813625" algn="l"/>
                <a:tab pos="6260948" algn="l"/>
                <a:tab pos="6708274" algn="l"/>
                <a:tab pos="7155596" algn="l"/>
                <a:tab pos="7602922" algn="l"/>
                <a:tab pos="8050243" algn="l"/>
                <a:tab pos="8497566" algn="l"/>
                <a:tab pos="8944893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D2E1C723-F47B-4D72-9C90-E4F2391D1ADE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103811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5742" algn="l"/>
                <a:tab pos="893065" algn="l"/>
                <a:tab pos="1340391" algn="l"/>
                <a:tab pos="1787713" algn="l"/>
                <a:tab pos="2235036" algn="l"/>
                <a:tab pos="2682358" algn="l"/>
                <a:tab pos="3129683" algn="l"/>
                <a:tab pos="3577010" algn="l"/>
                <a:tab pos="4024329" algn="l"/>
                <a:tab pos="4471656" algn="l"/>
                <a:tab pos="4918977" algn="l"/>
                <a:tab pos="5366303" algn="l"/>
                <a:tab pos="5813625" algn="l"/>
                <a:tab pos="6260948" algn="l"/>
                <a:tab pos="6708274" algn="l"/>
                <a:tab pos="7155596" algn="l"/>
                <a:tab pos="7602922" algn="l"/>
                <a:tab pos="8050243" algn="l"/>
                <a:tab pos="8497566" algn="l"/>
                <a:tab pos="8944893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6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78" y="303307"/>
            <a:ext cx="9623265" cy="125915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5068" y="1692633"/>
            <a:ext cx="4725102" cy="7049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13" indent="0">
              <a:buNone/>
              <a:defRPr sz="2100" b="1"/>
            </a:lvl2pPr>
            <a:lvl3pPr marL="910452" indent="0">
              <a:buNone/>
              <a:defRPr sz="1800" b="1"/>
            </a:lvl3pPr>
            <a:lvl4pPr marL="1365680" indent="0">
              <a:buNone/>
              <a:defRPr sz="1600" b="1"/>
            </a:lvl4pPr>
            <a:lvl5pPr marL="1820907" indent="0">
              <a:buNone/>
              <a:defRPr sz="1600" b="1"/>
            </a:lvl5pPr>
            <a:lvl6pPr marL="2276135" indent="0">
              <a:buNone/>
              <a:defRPr sz="1600" b="1"/>
            </a:lvl6pPr>
            <a:lvl7pPr marL="2731359" indent="0">
              <a:buNone/>
              <a:defRPr sz="1600" b="1"/>
            </a:lvl7pPr>
            <a:lvl8pPr marL="3186591" indent="0">
              <a:buNone/>
              <a:defRPr sz="1600" b="1"/>
            </a:lvl8pPr>
            <a:lvl9pPr marL="364181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5068" y="2397653"/>
            <a:ext cx="4725102" cy="435701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1646" y="1692633"/>
            <a:ext cx="4726689" cy="7049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13" indent="0">
              <a:buNone/>
              <a:defRPr sz="2100" b="1"/>
            </a:lvl2pPr>
            <a:lvl3pPr marL="910452" indent="0">
              <a:buNone/>
              <a:defRPr sz="1800" b="1"/>
            </a:lvl3pPr>
            <a:lvl4pPr marL="1365680" indent="0">
              <a:buNone/>
              <a:defRPr sz="1600" b="1"/>
            </a:lvl4pPr>
            <a:lvl5pPr marL="1820907" indent="0">
              <a:buNone/>
              <a:defRPr sz="1600" b="1"/>
            </a:lvl5pPr>
            <a:lvl6pPr marL="2276135" indent="0">
              <a:buNone/>
              <a:defRPr sz="1600" b="1"/>
            </a:lvl6pPr>
            <a:lvl7pPr marL="2731359" indent="0">
              <a:buNone/>
              <a:defRPr sz="1600" b="1"/>
            </a:lvl7pPr>
            <a:lvl8pPr marL="3186591" indent="0">
              <a:buNone/>
              <a:defRPr sz="1600" b="1"/>
            </a:lvl8pPr>
            <a:lvl9pPr marL="3641813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1646" y="2397653"/>
            <a:ext cx="4726689" cy="435701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103811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5742" algn="l"/>
                <a:tab pos="893065" algn="l"/>
                <a:tab pos="1340391" algn="l"/>
                <a:tab pos="1787713" algn="l"/>
                <a:tab pos="2235036" algn="l"/>
                <a:tab pos="2682358" algn="l"/>
                <a:tab pos="3129683" algn="l"/>
                <a:tab pos="3577010" algn="l"/>
                <a:tab pos="4024329" algn="l"/>
                <a:tab pos="4471656" algn="l"/>
                <a:tab pos="4918977" algn="l"/>
                <a:tab pos="5366303" algn="l"/>
                <a:tab pos="5813625" algn="l"/>
                <a:tab pos="6260948" algn="l"/>
                <a:tab pos="6708274" algn="l"/>
                <a:tab pos="7155596" algn="l"/>
                <a:tab pos="7602922" algn="l"/>
                <a:tab pos="8050243" algn="l"/>
                <a:tab pos="8497566" algn="l"/>
                <a:tab pos="8944893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fld id="{3EE9AD73-EEA4-453F-A709-1CCDE4F7388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 defTabSz="1038116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5742" algn="l"/>
                <a:tab pos="893065" algn="l"/>
                <a:tab pos="1340391" algn="l"/>
                <a:tab pos="1787713" algn="l"/>
                <a:tab pos="2235036" algn="l"/>
                <a:tab pos="2682358" algn="l"/>
                <a:tab pos="3129683" algn="l"/>
                <a:tab pos="3577010" algn="l"/>
                <a:tab pos="4024329" algn="l"/>
                <a:tab pos="4471656" algn="l"/>
                <a:tab pos="4918977" algn="l"/>
                <a:tab pos="5366303" algn="l"/>
                <a:tab pos="5813625" algn="l"/>
                <a:tab pos="6260948" algn="l"/>
                <a:tab pos="6708274" algn="l"/>
                <a:tab pos="7155596" algn="l"/>
                <a:tab pos="7602922" algn="l"/>
                <a:tab pos="8050243" algn="l"/>
                <a:tab pos="8497566" algn="l"/>
                <a:tab pos="8944893" algn="l"/>
              </a:tabLst>
              <a:defRPr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579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1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771" y="1438275"/>
            <a:ext cx="4835525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27696" y="1438295"/>
            <a:ext cx="4837113" cy="28019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27696" y="4392632"/>
            <a:ext cx="4837113" cy="2803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31267">
              <a:defRPr sz="2100"/>
            </a:lvl1pPr>
          </a:lstStyle>
          <a:p>
            <a:pPr>
              <a:defRPr/>
            </a:pPr>
            <a:fld id="{D63248B3-A57F-4E03-9A1E-594BD2913E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282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95" y="87207"/>
            <a:ext cx="9624060" cy="740476"/>
          </a:xfrm>
        </p:spPr>
        <p:txBody>
          <a:bodyPr>
            <a:normAutofit/>
          </a:bodyPr>
          <a:lstStyle>
            <a:lvl1pPr algn="l">
              <a:defRPr sz="29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535512" y="7008712"/>
            <a:ext cx="2494004" cy="401723"/>
          </a:xfrm>
          <a:prstGeom prst="rect">
            <a:avLst/>
          </a:prstGeom>
        </p:spPr>
        <p:txBody>
          <a:bodyPr lIns="104050" tIns="52025" rIns="104050" bIns="52025"/>
          <a:lstStyle/>
          <a:p>
            <a:pPr defTabSz="1035065" eaLnBrk="1" hangingPunct="1"/>
            <a:fld id="{EA6302FA-6642-40D0-B59D-070EB7AF77A2}" type="datetimeFigureOut">
              <a:rPr lang="de-CH" sz="1800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defTabSz="1035065" eaLnBrk="1" hangingPunct="1"/>
              <a:t>09.10.2018</a:t>
            </a:fld>
            <a:endParaRPr lang="de-CH" sz="1800" dirty="0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D05A-BD08-4E48-8DDB-41F7439126CB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26259" y="1081697"/>
            <a:ext cx="10357375" cy="5716455"/>
          </a:xfrm>
        </p:spPr>
        <p:txBody>
          <a:bodyPr/>
          <a:lstStyle>
            <a:lvl1pPr>
              <a:defRPr sz="2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44616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35" y="4859477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35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7112" indent="0">
              <a:buNone/>
              <a:defRPr sz="1800"/>
            </a:lvl2pPr>
            <a:lvl3pPr marL="894281" indent="0">
              <a:buNone/>
              <a:defRPr sz="1600"/>
            </a:lvl3pPr>
            <a:lvl4pPr marL="1341436" indent="0">
              <a:buNone/>
              <a:defRPr sz="1400"/>
            </a:lvl4pPr>
            <a:lvl5pPr marL="1788590" indent="0">
              <a:buNone/>
              <a:defRPr sz="1400"/>
            </a:lvl5pPr>
            <a:lvl6pPr marL="2235735" indent="0">
              <a:buNone/>
              <a:defRPr sz="1400"/>
            </a:lvl6pPr>
            <a:lvl7pPr marL="2682883" indent="0">
              <a:buNone/>
              <a:defRPr sz="1400"/>
            </a:lvl7pPr>
            <a:lvl8pPr marL="3130029" indent="0">
              <a:buNone/>
              <a:defRPr sz="1400"/>
            </a:lvl8pPr>
            <a:lvl9pPr marL="3577175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E92B2E30-75F5-4684-AB77-D7B424066D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00937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2005" y="2348909"/>
            <a:ext cx="9089390" cy="162077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4010" y="4284720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0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0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0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0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0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0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1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1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2F443-D7AA-4FDD-AB8E-F6C5BCC28DC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21138-D1B4-499E-94E9-11EE16C49E4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06744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81C2F-1163-4B68-9CF5-B38DB7303B7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DFAA4-43CF-4087-AF00-CDC5E2E15B6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28961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705" y="4858829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01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02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0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0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07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0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41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611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BDD7-051D-4641-9898-6B95426349C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28A4-6D5C-4179-9119-86EEDD45A5F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74820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6C61D-52E3-455B-AD1D-E897610E3E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9DEAC-FC3C-4FB5-A586-F751ECB1EEC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429591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0150" indent="0">
              <a:buNone/>
              <a:defRPr sz="2300" b="1"/>
            </a:lvl2pPr>
            <a:lvl3pPr marL="1040299" indent="0">
              <a:buNone/>
              <a:defRPr sz="2100" b="1"/>
            </a:lvl3pPr>
            <a:lvl4pPr marL="1560449" indent="0">
              <a:buNone/>
              <a:defRPr sz="1800" b="1"/>
            </a:lvl4pPr>
            <a:lvl5pPr marL="2080599" indent="0">
              <a:buNone/>
              <a:defRPr sz="1800" b="1"/>
            </a:lvl5pPr>
            <a:lvl6pPr marL="2600745" indent="0">
              <a:buNone/>
              <a:defRPr sz="1800" b="1"/>
            </a:lvl6pPr>
            <a:lvl7pPr marL="3120898" indent="0">
              <a:buNone/>
              <a:defRPr sz="1800" b="1"/>
            </a:lvl7pPr>
            <a:lvl8pPr marL="3641046" indent="0">
              <a:buNone/>
              <a:defRPr sz="1800" b="1"/>
            </a:lvl8pPr>
            <a:lvl9pPr marL="4161193" indent="0">
              <a:buNone/>
              <a:defRPr sz="18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117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0150" indent="0">
              <a:buNone/>
              <a:defRPr sz="2300" b="1"/>
            </a:lvl2pPr>
            <a:lvl3pPr marL="1040299" indent="0">
              <a:buNone/>
              <a:defRPr sz="2100" b="1"/>
            </a:lvl3pPr>
            <a:lvl4pPr marL="1560449" indent="0">
              <a:buNone/>
              <a:defRPr sz="1800" b="1"/>
            </a:lvl4pPr>
            <a:lvl5pPr marL="2080599" indent="0">
              <a:buNone/>
              <a:defRPr sz="1800" b="1"/>
            </a:lvl5pPr>
            <a:lvl6pPr marL="2600745" indent="0">
              <a:buNone/>
              <a:defRPr sz="1800" b="1"/>
            </a:lvl6pPr>
            <a:lvl7pPr marL="3120898" indent="0">
              <a:buNone/>
              <a:defRPr sz="1800" b="1"/>
            </a:lvl7pPr>
            <a:lvl8pPr marL="3641046" indent="0">
              <a:buNone/>
              <a:defRPr sz="1800" b="1"/>
            </a:lvl8pPr>
            <a:lvl9pPr marL="4161193" indent="0">
              <a:buNone/>
              <a:defRPr sz="18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117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6115B-533F-4281-8A89-64EE17B1E92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BF6DC-CA3D-4668-957D-F27A0397455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76329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439E4-42ED-4F8C-885A-45E09179AD7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6A18-29C7-448E-80A3-F47E245BC57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14967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8F41B-6AC9-4D94-8C42-0DE5D86C05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36A03-BC6E-44CC-80BD-B9B61D33E9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77146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88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688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0150" indent="0">
              <a:buNone/>
              <a:defRPr sz="1400"/>
            </a:lvl2pPr>
            <a:lvl3pPr marL="1040299" indent="0">
              <a:buNone/>
              <a:defRPr sz="1100"/>
            </a:lvl3pPr>
            <a:lvl4pPr marL="1560449" indent="0">
              <a:buNone/>
              <a:defRPr sz="1000"/>
            </a:lvl4pPr>
            <a:lvl5pPr marL="2080599" indent="0">
              <a:buNone/>
              <a:defRPr sz="1000"/>
            </a:lvl5pPr>
            <a:lvl6pPr marL="2600745" indent="0">
              <a:buNone/>
              <a:defRPr sz="1000"/>
            </a:lvl6pPr>
            <a:lvl7pPr marL="3120898" indent="0">
              <a:buNone/>
              <a:defRPr sz="1000"/>
            </a:lvl7pPr>
            <a:lvl8pPr marL="3641046" indent="0">
              <a:buNone/>
              <a:defRPr sz="1000"/>
            </a:lvl8pPr>
            <a:lvl9pPr marL="416119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AD77-1BB6-4953-8BBA-39B3B3B3377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1458F-6FA5-4DB9-BE80-756A7BCBAB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95089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20150" indent="0">
              <a:buNone/>
              <a:defRPr sz="3200"/>
            </a:lvl2pPr>
            <a:lvl3pPr marL="1040299" indent="0">
              <a:buNone/>
              <a:defRPr sz="2700"/>
            </a:lvl3pPr>
            <a:lvl4pPr marL="1560449" indent="0">
              <a:buNone/>
              <a:defRPr sz="2300"/>
            </a:lvl4pPr>
            <a:lvl5pPr marL="2080599" indent="0">
              <a:buNone/>
              <a:defRPr sz="2300"/>
            </a:lvl5pPr>
            <a:lvl6pPr marL="2600745" indent="0">
              <a:buNone/>
              <a:defRPr sz="2300"/>
            </a:lvl6pPr>
            <a:lvl7pPr marL="3120898" indent="0">
              <a:buNone/>
              <a:defRPr sz="2300"/>
            </a:lvl7pPr>
            <a:lvl8pPr marL="3641046" indent="0">
              <a:buNone/>
              <a:defRPr sz="2300"/>
            </a:lvl8pPr>
            <a:lvl9pPr marL="4161193" indent="0">
              <a:buNone/>
              <a:defRPr sz="23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0150" indent="0">
              <a:buNone/>
              <a:defRPr sz="1400"/>
            </a:lvl2pPr>
            <a:lvl3pPr marL="1040299" indent="0">
              <a:buNone/>
              <a:defRPr sz="1100"/>
            </a:lvl3pPr>
            <a:lvl4pPr marL="1560449" indent="0">
              <a:buNone/>
              <a:defRPr sz="1000"/>
            </a:lvl4pPr>
            <a:lvl5pPr marL="2080599" indent="0">
              <a:buNone/>
              <a:defRPr sz="1000"/>
            </a:lvl5pPr>
            <a:lvl6pPr marL="2600745" indent="0">
              <a:buNone/>
              <a:defRPr sz="1000"/>
            </a:lvl6pPr>
            <a:lvl7pPr marL="3120898" indent="0">
              <a:buNone/>
              <a:defRPr sz="1000"/>
            </a:lvl7pPr>
            <a:lvl8pPr marL="3641046" indent="0">
              <a:buNone/>
              <a:defRPr sz="1000"/>
            </a:lvl8pPr>
            <a:lvl9pPr marL="416119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3FA9C-9938-4C2B-A877-2144D622DE8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F1CD6-92A3-4EDE-BFE1-4421241C99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76676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6883C-C194-4EEB-910C-38DE6090B4C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675B4-593B-4448-AE16-357A1CB86F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9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49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75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 eaLnBrk="0" hangingPunct="0">
              <a:defRPr sz="2100"/>
            </a:lvl1pPr>
          </a:lstStyle>
          <a:p>
            <a:pPr>
              <a:defRPr/>
            </a:pPr>
            <a:fld id="{FC247507-A394-4A4B-9D93-9BBB281CE49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192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35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61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213AA298-D2D0-4E12-ABA8-31A5600D46F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496363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52715" y="302807"/>
            <a:ext cx="2406015" cy="645157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4670" y="302807"/>
            <a:ext cx="7039822" cy="64515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B1073-908A-4EED-88ED-6FBCF972BB4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3612F-D408-4C63-A60A-D4D51C20B51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02253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-35005"/>
            <a:ext cx="10693400" cy="759626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2103" tIns="51049" rIns="102103" bIns="51049" anchor="ctr"/>
          <a:lstStyle/>
          <a:p>
            <a:pPr defTabSz="1021920" eaLnBrk="1" hangingPunct="1">
              <a:defRPr/>
            </a:pPr>
            <a:endParaRPr lang="de-DE" sz="21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86945" y="539091"/>
            <a:ext cx="6120857" cy="126196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26566274"/>
      </p:ext>
    </p:extLst>
  </p:cSld>
  <p:clrMapOvr>
    <a:masterClrMapping/>
  </p:clrMapOvr>
  <p:transition spd="med" advTm="0"/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9D1B-59B8-40D6-B9EB-C80928FF0D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95227"/>
      </p:ext>
    </p:extLst>
  </p:cSld>
  <p:clrMapOvr>
    <a:masterClrMapping/>
  </p:clrMapOvr>
  <p:transition spd="med" advTm="0"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773" y="4858945"/>
            <a:ext cx="9089391" cy="1501751"/>
          </a:xfrm>
        </p:spPr>
        <p:txBody>
          <a:bodyPr/>
          <a:lstStyle>
            <a:lvl1pPr algn="l">
              <a:defRPr sz="4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773" y="3204786"/>
            <a:ext cx="9089391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0518" indent="0">
              <a:buNone/>
              <a:defRPr sz="2100"/>
            </a:lvl2pPr>
            <a:lvl3pPr marL="1021019" indent="0">
              <a:buNone/>
              <a:defRPr sz="1800"/>
            </a:lvl3pPr>
            <a:lvl4pPr marL="1531523" indent="0">
              <a:buNone/>
              <a:defRPr sz="1600"/>
            </a:lvl4pPr>
            <a:lvl5pPr marL="2042043" indent="0">
              <a:buNone/>
              <a:defRPr sz="1600"/>
            </a:lvl5pPr>
            <a:lvl6pPr marL="2552551" indent="0">
              <a:buNone/>
              <a:defRPr sz="1600"/>
            </a:lvl6pPr>
            <a:lvl7pPr marL="3063059" indent="0">
              <a:buNone/>
              <a:defRPr sz="1600"/>
            </a:lvl7pPr>
            <a:lvl8pPr marL="3573576" indent="0">
              <a:buNone/>
              <a:defRPr sz="1600"/>
            </a:lvl8pPr>
            <a:lvl9pPr marL="4084082" indent="0">
              <a:buNone/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CD82A-7C88-4319-A70E-DD0A96CF61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7886"/>
      </p:ext>
    </p:extLst>
  </p:cSld>
  <p:clrMapOvr>
    <a:masterClrMapping/>
  </p:clrMapOvr>
  <p:transition spd="med" advTm="0"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46033" y="2380402"/>
            <a:ext cx="3907916" cy="47607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32100" y="2380402"/>
            <a:ext cx="3909776" cy="47607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0633F-3332-4EDF-AD19-20DDE1CAC0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565565"/>
      </p:ext>
    </p:extLst>
  </p:cSld>
  <p:clrMapOvr>
    <a:masterClrMapping/>
  </p:clrMapOvr>
  <p:transition spd="med" advTm="0"/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71" y="302803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671" y="1692540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0518" indent="0">
              <a:buNone/>
              <a:defRPr sz="2300" b="1"/>
            </a:lvl2pPr>
            <a:lvl3pPr marL="1021019" indent="0">
              <a:buNone/>
              <a:defRPr sz="2100" b="1"/>
            </a:lvl3pPr>
            <a:lvl4pPr marL="1531523" indent="0">
              <a:buNone/>
              <a:defRPr sz="1800" b="1"/>
            </a:lvl4pPr>
            <a:lvl5pPr marL="2042043" indent="0">
              <a:buNone/>
              <a:defRPr sz="1800" b="1"/>
            </a:lvl5pPr>
            <a:lvl6pPr marL="2552551" indent="0">
              <a:buNone/>
              <a:defRPr sz="1800" b="1"/>
            </a:lvl6pPr>
            <a:lvl7pPr marL="3063059" indent="0">
              <a:buNone/>
              <a:defRPr sz="1800" b="1"/>
            </a:lvl7pPr>
            <a:lvl8pPr marL="3573576" indent="0">
              <a:buNone/>
              <a:defRPr sz="1800" b="1"/>
            </a:lvl8pPr>
            <a:lvl9pPr marL="4084082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671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242" y="1692540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0518" indent="0">
              <a:buNone/>
              <a:defRPr sz="2300" b="1"/>
            </a:lvl2pPr>
            <a:lvl3pPr marL="1021019" indent="0">
              <a:buNone/>
              <a:defRPr sz="2100" b="1"/>
            </a:lvl3pPr>
            <a:lvl4pPr marL="1531523" indent="0">
              <a:buNone/>
              <a:defRPr sz="1800" b="1"/>
            </a:lvl4pPr>
            <a:lvl5pPr marL="2042043" indent="0">
              <a:buNone/>
              <a:defRPr sz="1800" b="1"/>
            </a:lvl5pPr>
            <a:lvl6pPr marL="2552551" indent="0">
              <a:buNone/>
              <a:defRPr sz="1800" b="1"/>
            </a:lvl6pPr>
            <a:lvl7pPr marL="3063059" indent="0">
              <a:buNone/>
              <a:defRPr sz="1800" b="1"/>
            </a:lvl7pPr>
            <a:lvl8pPr marL="3573576" indent="0">
              <a:buNone/>
              <a:defRPr sz="1800" b="1"/>
            </a:lvl8pPr>
            <a:lvl9pPr marL="4084082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242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51B50-E4CF-4C97-BB75-76A868374D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374265"/>
      </p:ext>
    </p:extLst>
  </p:cSld>
  <p:clrMapOvr>
    <a:masterClrMapping/>
  </p:clrMapOvr>
  <p:transition spd="med" advTm="0"/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C550E-4402-4C83-BEC8-FA7AC7806D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60132"/>
      </p:ext>
    </p:extLst>
  </p:cSld>
  <p:clrMapOvr>
    <a:masterClrMapping/>
  </p:clrMapOvr>
  <p:transition spd="med" advTm="0"/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181F2-AE30-4424-89E3-E74D170580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614064"/>
      </p:ext>
    </p:extLst>
  </p:cSld>
  <p:clrMapOvr>
    <a:masterClrMapping/>
  </p:clrMapOvr>
  <p:transition spd="med" advTm="0"/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744" y="301050"/>
            <a:ext cx="3518054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744" y="1582265"/>
            <a:ext cx="3518054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0518" indent="0">
              <a:buNone/>
              <a:defRPr sz="1400"/>
            </a:lvl2pPr>
            <a:lvl3pPr marL="1021019" indent="0">
              <a:buNone/>
              <a:defRPr sz="1100"/>
            </a:lvl3pPr>
            <a:lvl4pPr marL="1531523" indent="0">
              <a:buNone/>
              <a:defRPr sz="1000"/>
            </a:lvl4pPr>
            <a:lvl5pPr marL="2042043" indent="0">
              <a:buNone/>
              <a:defRPr sz="1000"/>
            </a:lvl5pPr>
            <a:lvl6pPr marL="2552551" indent="0">
              <a:buNone/>
              <a:defRPr sz="1000"/>
            </a:lvl6pPr>
            <a:lvl7pPr marL="3063059" indent="0">
              <a:buNone/>
              <a:defRPr sz="1000"/>
            </a:lvl7pPr>
            <a:lvl8pPr marL="3573576" indent="0">
              <a:buNone/>
              <a:defRPr sz="1000"/>
            </a:lvl8pPr>
            <a:lvl9pPr marL="4084082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DD8B0-B027-4DFD-9867-895542C0B4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65872"/>
      </p:ext>
    </p:extLst>
  </p:cSld>
  <p:clrMapOvr>
    <a:masterClrMapping/>
  </p:clrMapOvr>
  <p:transition spd="med" advTm="0"/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10518" indent="0">
              <a:buNone/>
              <a:defRPr sz="3200"/>
            </a:lvl2pPr>
            <a:lvl3pPr marL="1021019" indent="0">
              <a:buNone/>
              <a:defRPr sz="2700"/>
            </a:lvl3pPr>
            <a:lvl4pPr marL="1531523" indent="0">
              <a:buNone/>
              <a:defRPr sz="2300"/>
            </a:lvl4pPr>
            <a:lvl5pPr marL="2042043" indent="0">
              <a:buNone/>
              <a:defRPr sz="2300"/>
            </a:lvl5pPr>
            <a:lvl6pPr marL="2552551" indent="0">
              <a:buNone/>
              <a:defRPr sz="2300"/>
            </a:lvl6pPr>
            <a:lvl7pPr marL="3063059" indent="0">
              <a:buNone/>
              <a:defRPr sz="2300"/>
            </a:lvl7pPr>
            <a:lvl8pPr marL="3573576" indent="0">
              <a:buNone/>
              <a:defRPr sz="2300"/>
            </a:lvl8pPr>
            <a:lvl9pPr marL="4084082" indent="0">
              <a:buNone/>
              <a:defRPr sz="23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0518" indent="0">
              <a:buNone/>
              <a:defRPr sz="1400"/>
            </a:lvl2pPr>
            <a:lvl3pPr marL="1021019" indent="0">
              <a:buNone/>
              <a:defRPr sz="1100"/>
            </a:lvl3pPr>
            <a:lvl4pPr marL="1531523" indent="0">
              <a:buNone/>
              <a:defRPr sz="1000"/>
            </a:lvl4pPr>
            <a:lvl5pPr marL="2042043" indent="0">
              <a:buNone/>
              <a:defRPr sz="1000"/>
            </a:lvl5pPr>
            <a:lvl6pPr marL="2552551" indent="0">
              <a:buNone/>
              <a:defRPr sz="1000"/>
            </a:lvl6pPr>
            <a:lvl7pPr marL="3063059" indent="0">
              <a:buNone/>
              <a:defRPr sz="1000"/>
            </a:lvl7pPr>
            <a:lvl8pPr marL="3573576" indent="0">
              <a:buNone/>
              <a:defRPr sz="1000"/>
            </a:lvl8pPr>
            <a:lvl9pPr marL="4084082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C44DA-FD72-44AC-A92C-03FCE856A7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96948"/>
      </p:ext>
    </p:extLst>
  </p:cSld>
  <p:clrMapOvr>
    <a:masterClrMapping/>
  </p:clrMapOvr>
  <p:transition spd="med" advTm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35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112" indent="0">
              <a:buNone/>
              <a:defRPr sz="2100" b="1"/>
            </a:lvl2pPr>
            <a:lvl3pPr marL="894281" indent="0">
              <a:buNone/>
              <a:defRPr sz="1800" b="1"/>
            </a:lvl3pPr>
            <a:lvl4pPr marL="1341436" indent="0">
              <a:buNone/>
              <a:defRPr sz="1600" b="1"/>
            </a:lvl4pPr>
            <a:lvl5pPr marL="1788590" indent="0">
              <a:buNone/>
              <a:defRPr sz="1600" b="1"/>
            </a:lvl5pPr>
            <a:lvl6pPr marL="2235735" indent="0">
              <a:buNone/>
              <a:defRPr sz="1600" b="1"/>
            </a:lvl6pPr>
            <a:lvl7pPr marL="2682883" indent="0">
              <a:buNone/>
              <a:defRPr sz="1600" b="1"/>
            </a:lvl7pPr>
            <a:lvl8pPr marL="3130029" indent="0">
              <a:buNone/>
              <a:defRPr sz="1600" b="1"/>
            </a:lvl8pPr>
            <a:lvl9pPr marL="357717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112" indent="0">
              <a:buNone/>
              <a:defRPr sz="2100" b="1"/>
            </a:lvl2pPr>
            <a:lvl3pPr marL="894281" indent="0">
              <a:buNone/>
              <a:defRPr sz="1800" b="1"/>
            </a:lvl3pPr>
            <a:lvl4pPr marL="1341436" indent="0">
              <a:buNone/>
              <a:defRPr sz="1600" b="1"/>
            </a:lvl4pPr>
            <a:lvl5pPr marL="1788590" indent="0">
              <a:buNone/>
              <a:defRPr sz="1600" b="1"/>
            </a:lvl5pPr>
            <a:lvl6pPr marL="2235735" indent="0">
              <a:buNone/>
              <a:defRPr sz="1600" b="1"/>
            </a:lvl6pPr>
            <a:lvl7pPr marL="2682883" indent="0">
              <a:buNone/>
              <a:defRPr sz="1600" b="1"/>
            </a:lvl7pPr>
            <a:lvl8pPr marL="3130029" indent="0">
              <a:buNone/>
              <a:defRPr sz="1600" b="1"/>
            </a:lvl8pPr>
            <a:lvl9pPr marL="357717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199CC5E3-FED3-4835-894E-7AA9740E2EE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110490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B98E6-9A97-4C6C-AD71-093B3ED2C2B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80409"/>
      </p:ext>
    </p:extLst>
  </p:cSld>
  <p:clrMapOvr>
    <a:masterClrMapping/>
  </p:clrMapOvr>
  <p:transition spd="med" advTm="0"/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75637" y="574098"/>
            <a:ext cx="2209227" cy="656709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45959" y="574098"/>
            <a:ext cx="6451313" cy="656709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1A363-8F88-4B0F-835B-EBD0336B6A7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367619"/>
      </p:ext>
    </p:extLst>
  </p:cSld>
  <p:clrMapOvr>
    <a:masterClrMapping/>
  </p:clrMapOvr>
  <p:transition spd="med" advTm="0"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-35005"/>
            <a:ext cx="10693400" cy="759626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2372" tIns="51185" rIns="102372" bIns="51185" anchor="ctr"/>
          <a:lstStyle/>
          <a:p>
            <a:pPr defTabSz="1024628" eaLnBrk="1" hangingPunct="1">
              <a:defRPr/>
            </a:pPr>
            <a:endParaRPr lang="de-DE" sz="21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86928" y="539091"/>
            <a:ext cx="6120857" cy="126196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12113927"/>
      </p:ext>
    </p:extLst>
  </p:cSld>
  <p:clrMapOvr>
    <a:masterClrMapping/>
  </p:clrMapOvr>
  <p:transition spd="med" advTm="0"/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9D1B-59B8-40D6-B9EB-C80928FF0D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320901"/>
      </p:ext>
    </p:extLst>
  </p:cSld>
  <p:clrMapOvr>
    <a:masterClrMapping/>
  </p:clrMapOvr>
  <p:transition spd="med" advTm="0"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756" y="4858929"/>
            <a:ext cx="9089391" cy="1501751"/>
          </a:xfrm>
        </p:spPr>
        <p:txBody>
          <a:bodyPr/>
          <a:lstStyle>
            <a:lvl1pPr algn="l">
              <a:defRPr sz="4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756" y="3204786"/>
            <a:ext cx="9089391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1870" indent="0">
              <a:buNone/>
              <a:defRPr sz="2100"/>
            </a:lvl2pPr>
            <a:lvl3pPr marL="1023725" indent="0">
              <a:buNone/>
              <a:defRPr sz="1800"/>
            </a:lvl3pPr>
            <a:lvl4pPr marL="1535583" indent="0">
              <a:buNone/>
              <a:defRPr sz="1600"/>
            </a:lvl4pPr>
            <a:lvl5pPr marL="2047456" indent="0">
              <a:buNone/>
              <a:defRPr sz="1600"/>
            </a:lvl5pPr>
            <a:lvl6pPr marL="2559317" indent="0">
              <a:buNone/>
              <a:defRPr sz="1600"/>
            </a:lvl6pPr>
            <a:lvl7pPr marL="3071178" indent="0">
              <a:buNone/>
              <a:defRPr sz="1600"/>
            </a:lvl7pPr>
            <a:lvl8pPr marL="3583047" indent="0">
              <a:buNone/>
              <a:defRPr sz="1600"/>
            </a:lvl8pPr>
            <a:lvl9pPr marL="4094908" indent="0">
              <a:buNone/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CD82A-7C88-4319-A70E-DD0A96CF61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2916"/>
      </p:ext>
    </p:extLst>
  </p:cSld>
  <p:clrMapOvr>
    <a:masterClrMapping/>
  </p:clrMapOvr>
  <p:transition spd="med" advTm="0"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46033" y="2380402"/>
            <a:ext cx="3907916" cy="47607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32100" y="2380402"/>
            <a:ext cx="3909776" cy="476079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0633F-3332-4EDF-AD19-20DDE1CAC0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47651"/>
      </p:ext>
    </p:extLst>
  </p:cSld>
  <p:clrMapOvr>
    <a:masterClrMapping/>
  </p:clrMapOvr>
  <p:transition spd="med" advTm="0"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71" y="302803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671" y="1692540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1870" indent="0">
              <a:buNone/>
              <a:defRPr sz="2300" b="1"/>
            </a:lvl2pPr>
            <a:lvl3pPr marL="1023725" indent="0">
              <a:buNone/>
              <a:defRPr sz="2100" b="1"/>
            </a:lvl3pPr>
            <a:lvl4pPr marL="1535583" indent="0">
              <a:buNone/>
              <a:defRPr sz="1800" b="1"/>
            </a:lvl4pPr>
            <a:lvl5pPr marL="2047456" indent="0">
              <a:buNone/>
              <a:defRPr sz="1800" b="1"/>
            </a:lvl5pPr>
            <a:lvl6pPr marL="2559317" indent="0">
              <a:buNone/>
              <a:defRPr sz="1800" b="1"/>
            </a:lvl6pPr>
            <a:lvl7pPr marL="3071178" indent="0">
              <a:buNone/>
              <a:defRPr sz="1800" b="1"/>
            </a:lvl7pPr>
            <a:lvl8pPr marL="3583047" indent="0">
              <a:buNone/>
              <a:defRPr sz="1800" b="1"/>
            </a:lvl8pPr>
            <a:lvl9pPr marL="4094908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671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225" y="1692540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1870" indent="0">
              <a:buNone/>
              <a:defRPr sz="2300" b="1"/>
            </a:lvl2pPr>
            <a:lvl3pPr marL="1023725" indent="0">
              <a:buNone/>
              <a:defRPr sz="2100" b="1"/>
            </a:lvl3pPr>
            <a:lvl4pPr marL="1535583" indent="0">
              <a:buNone/>
              <a:defRPr sz="1800" b="1"/>
            </a:lvl4pPr>
            <a:lvl5pPr marL="2047456" indent="0">
              <a:buNone/>
              <a:defRPr sz="1800" b="1"/>
            </a:lvl5pPr>
            <a:lvl6pPr marL="2559317" indent="0">
              <a:buNone/>
              <a:defRPr sz="1800" b="1"/>
            </a:lvl6pPr>
            <a:lvl7pPr marL="3071178" indent="0">
              <a:buNone/>
              <a:defRPr sz="1800" b="1"/>
            </a:lvl7pPr>
            <a:lvl8pPr marL="3583047" indent="0">
              <a:buNone/>
              <a:defRPr sz="1800" b="1"/>
            </a:lvl8pPr>
            <a:lvl9pPr marL="4094908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225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51B50-E4CF-4C97-BB75-76A868374D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00078"/>
      </p:ext>
    </p:extLst>
  </p:cSld>
  <p:clrMapOvr>
    <a:masterClrMapping/>
  </p:clrMapOvr>
  <p:transition spd="med" advTm="0"/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C550E-4402-4C83-BEC8-FA7AC7806D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23332"/>
      </p:ext>
    </p:extLst>
  </p:cSld>
  <p:clrMapOvr>
    <a:masterClrMapping/>
  </p:clrMapOvr>
  <p:transition spd="med" advTm="0"/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181F2-AE30-4424-89E3-E74D170580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12772"/>
      </p:ext>
    </p:extLst>
  </p:cSld>
  <p:clrMapOvr>
    <a:masterClrMapping/>
  </p:clrMapOvr>
  <p:transition spd="med" advTm="0"/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744" y="301050"/>
            <a:ext cx="3518054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744" y="1582265"/>
            <a:ext cx="3518054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1870" indent="0">
              <a:buNone/>
              <a:defRPr sz="1400"/>
            </a:lvl2pPr>
            <a:lvl3pPr marL="1023725" indent="0">
              <a:buNone/>
              <a:defRPr sz="1100"/>
            </a:lvl3pPr>
            <a:lvl4pPr marL="1535583" indent="0">
              <a:buNone/>
              <a:defRPr sz="1000"/>
            </a:lvl4pPr>
            <a:lvl5pPr marL="2047456" indent="0">
              <a:buNone/>
              <a:defRPr sz="1000"/>
            </a:lvl5pPr>
            <a:lvl6pPr marL="2559317" indent="0">
              <a:buNone/>
              <a:defRPr sz="1000"/>
            </a:lvl6pPr>
            <a:lvl7pPr marL="3071178" indent="0">
              <a:buNone/>
              <a:defRPr sz="1000"/>
            </a:lvl7pPr>
            <a:lvl8pPr marL="3583047" indent="0">
              <a:buNone/>
              <a:defRPr sz="1000"/>
            </a:lvl8pPr>
            <a:lvl9pPr marL="4094908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DD8B0-B027-4DFD-9867-895542C0B4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267584"/>
      </p:ext>
    </p:extLst>
  </p:cSld>
  <p:clrMapOvr>
    <a:masterClrMapping/>
  </p:clrMapOvr>
  <p:transition spd="med" advTm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D154F75A-D2B0-4E51-8219-68558B0D7B9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447307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11870" indent="0">
              <a:buNone/>
              <a:defRPr sz="3200"/>
            </a:lvl2pPr>
            <a:lvl3pPr marL="1023725" indent="0">
              <a:buNone/>
              <a:defRPr sz="2700"/>
            </a:lvl3pPr>
            <a:lvl4pPr marL="1535583" indent="0">
              <a:buNone/>
              <a:defRPr sz="2300"/>
            </a:lvl4pPr>
            <a:lvl5pPr marL="2047456" indent="0">
              <a:buNone/>
              <a:defRPr sz="2300"/>
            </a:lvl5pPr>
            <a:lvl6pPr marL="2559317" indent="0">
              <a:buNone/>
              <a:defRPr sz="2300"/>
            </a:lvl6pPr>
            <a:lvl7pPr marL="3071178" indent="0">
              <a:buNone/>
              <a:defRPr sz="2300"/>
            </a:lvl7pPr>
            <a:lvl8pPr marL="3583047" indent="0">
              <a:buNone/>
              <a:defRPr sz="2300"/>
            </a:lvl8pPr>
            <a:lvl9pPr marL="4094908" indent="0">
              <a:buNone/>
              <a:defRPr sz="23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1870" indent="0">
              <a:buNone/>
              <a:defRPr sz="1400"/>
            </a:lvl2pPr>
            <a:lvl3pPr marL="1023725" indent="0">
              <a:buNone/>
              <a:defRPr sz="1100"/>
            </a:lvl3pPr>
            <a:lvl4pPr marL="1535583" indent="0">
              <a:buNone/>
              <a:defRPr sz="1000"/>
            </a:lvl4pPr>
            <a:lvl5pPr marL="2047456" indent="0">
              <a:buNone/>
              <a:defRPr sz="1000"/>
            </a:lvl5pPr>
            <a:lvl6pPr marL="2559317" indent="0">
              <a:buNone/>
              <a:defRPr sz="1000"/>
            </a:lvl6pPr>
            <a:lvl7pPr marL="3071178" indent="0">
              <a:buNone/>
              <a:defRPr sz="1000"/>
            </a:lvl7pPr>
            <a:lvl8pPr marL="3583047" indent="0">
              <a:buNone/>
              <a:defRPr sz="1000"/>
            </a:lvl8pPr>
            <a:lvl9pPr marL="4094908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C44DA-FD72-44AC-A92C-03FCE856A7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7413"/>
      </p:ext>
    </p:extLst>
  </p:cSld>
  <p:clrMapOvr>
    <a:masterClrMapping/>
  </p:clrMapOvr>
  <p:transition spd="med" advTm="0"/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B98E6-9A97-4C6C-AD71-093B3ED2C2B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740997"/>
      </p:ext>
    </p:extLst>
  </p:cSld>
  <p:clrMapOvr>
    <a:masterClrMapping/>
  </p:clrMapOvr>
  <p:transition spd="med" advTm="0"/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75620" y="574098"/>
            <a:ext cx="2209227" cy="656709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45959" y="574098"/>
            <a:ext cx="6451313" cy="656709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1A363-8F88-4B0F-835B-EBD0336B6A7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11366"/>
      </p:ext>
    </p:extLst>
  </p:cSld>
  <p:clrMapOvr>
    <a:masterClrMapping/>
  </p:clrMapOvr>
  <p:transition spd="med" advTm="0"/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-35005"/>
            <a:ext cx="10693400" cy="75962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65" tIns="51532" rIns="103065" bIns="51532" anchor="ctr"/>
          <a:lstStyle/>
          <a:p>
            <a:pPr eaLnBrk="1" hangingPunct="1"/>
            <a:endParaRPr lang="de-DE" sz="1800" smtClean="0"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86881" y="539091"/>
            <a:ext cx="6120857" cy="126196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5532537"/>
      </p:ext>
    </p:extLst>
  </p:cSld>
  <p:clrMapOvr>
    <a:masterClrMapping/>
  </p:clrMapOvr>
  <p:transition spd="med" advTm="0"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D9FEB06-42DB-4B38-BCDF-3E0CC06851E5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43552"/>
      </p:ext>
    </p:extLst>
  </p:cSld>
  <p:clrMapOvr>
    <a:masterClrMapping/>
  </p:clrMapOvr>
  <p:transition spd="med" advTm="0"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764" y="4858888"/>
            <a:ext cx="9089391" cy="1501751"/>
          </a:xfrm>
        </p:spPr>
        <p:txBody>
          <a:bodyPr/>
          <a:lstStyle>
            <a:lvl1pPr algn="l">
              <a:defRPr sz="4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764" y="3204786"/>
            <a:ext cx="9089391" cy="1654026"/>
          </a:xfrm>
        </p:spPr>
        <p:txBody>
          <a:bodyPr anchor="b"/>
          <a:lstStyle>
            <a:lvl1pPr marL="0" indent="0">
              <a:buNone/>
              <a:defRPr sz="2300"/>
            </a:lvl1pPr>
            <a:lvl2pPr marL="515309" indent="0">
              <a:buNone/>
              <a:defRPr sz="2100"/>
            </a:lvl2pPr>
            <a:lvl3pPr marL="1030613" indent="0">
              <a:buNone/>
              <a:defRPr sz="1800"/>
            </a:lvl3pPr>
            <a:lvl4pPr marL="1545918" indent="0">
              <a:buNone/>
              <a:defRPr sz="1600"/>
            </a:lvl4pPr>
            <a:lvl5pPr marL="2061237" indent="0">
              <a:buNone/>
              <a:defRPr sz="1600"/>
            </a:lvl5pPr>
            <a:lvl6pPr marL="2576537" indent="0">
              <a:buNone/>
              <a:defRPr sz="1600"/>
            </a:lvl6pPr>
            <a:lvl7pPr marL="3091840" indent="0">
              <a:buNone/>
              <a:defRPr sz="1600"/>
            </a:lvl7pPr>
            <a:lvl8pPr marL="3607155" indent="0">
              <a:buNone/>
              <a:defRPr sz="1600"/>
            </a:lvl8pPr>
            <a:lvl9pPr marL="4122461" indent="0">
              <a:buNone/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61A20D-30BC-4349-A5C0-7928C4526098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191916"/>
      </p:ext>
    </p:extLst>
  </p:cSld>
  <p:clrMapOvr>
    <a:masterClrMapping/>
  </p:clrMapOvr>
  <p:transition spd="med" advTm="0"/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73" y="1319721"/>
            <a:ext cx="4836163" cy="582147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76675" y="1319721"/>
            <a:ext cx="4838020" cy="582147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81EABCD-CDCB-40E1-A8F1-038F10AA6CE3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09054"/>
      </p:ext>
    </p:extLst>
  </p:cSld>
  <p:clrMapOvr>
    <a:masterClrMapping/>
  </p:clrMapOvr>
  <p:transition spd="med" advTm="0"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71" y="302803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671" y="1692540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309" indent="0">
              <a:buNone/>
              <a:defRPr sz="2300" b="1"/>
            </a:lvl2pPr>
            <a:lvl3pPr marL="1030613" indent="0">
              <a:buNone/>
              <a:defRPr sz="2100" b="1"/>
            </a:lvl3pPr>
            <a:lvl4pPr marL="1545918" indent="0">
              <a:buNone/>
              <a:defRPr sz="1800" b="1"/>
            </a:lvl4pPr>
            <a:lvl5pPr marL="2061237" indent="0">
              <a:buNone/>
              <a:defRPr sz="1800" b="1"/>
            </a:lvl5pPr>
            <a:lvl6pPr marL="2576537" indent="0">
              <a:buNone/>
              <a:defRPr sz="1800" b="1"/>
            </a:lvl6pPr>
            <a:lvl7pPr marL="3091840" indent="0">
              <a:buNone/>
              <a:defRPr sz="1800" b="1"/>
            </a:lvl7pPr>
            <a:lvl8pPr marL="3607155" indent="0">
              <a:buNone/>
              <a:defRPr sz="1800" b="1"/>
            </a:lvl8pPr>
            <a:lvl9pPr marL="4122461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671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180" y="1692540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309" indent="0">
              <a:buNone/>
              <a:defRPr sz="2300" b="1"/>
            </a:lvl2pPr>
            <a:lvl3pPr marL="1030613" indent="0">
              <a:buNone/>
              <a:defRPr sz="2100" b="1"/>
            </a:lvl3pPr>
            <a:lvl4pPr marL="1545918" indent="0">
              <a:buNone/>
              <a:defRPr sz="1800" b="1"/>
            </a:lvl4pPr>
            <a:lvl5pPr marL="2061237" indent="0">
              <a:buNone/>
              <a:defRPr sz="1800" b="1"/>
            </a:lvl5pPr>
            <a:lvl6pPr marL="2576537" indent="0">
              <a:buNone/>
              <a:defRPr sz="1800" b="1"/>
            </a:lvl6pPr>
            <a:lvl7pPr marL="3091840" indent="0">
              <a:buNone/>
              <a:defRPr sz="1800" b="1"/>
            </a:lvl7pPr>
            <a:lvl8pPr marL="3607155" indent="0">
              <a:buNone/>
              <a:defRPr sz="1800" b="1"/>
            </a:lvl8pPr>
            <a:lvl9pPr marL="4122461" indent="0">
              <a:buNone/>
              <a:defRPr sz="1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180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35244CA-709B-4CAE-B52E-1078F1A9EC9B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85298"/>
      </p:ext>
    </p:extLst>
  </p:cSld>
  <p:clrMapOvr>
    <a:masterClrMapping/>
  </p:clrMapOvr>
  <p:transition spd="med" advTm="0"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9A77F02-1D91-45CB-942C-EC262B6DD062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13438"/>
      </p:ext>
    </p:extLst>
  </p:cSld>
  <p:clrMapOvr>
    <a:masterClrMapping/>
  </p:clrMapOvr>
  <p:transition spd="med" advTm="0"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93797C-3B28-4863-BAD5-3CEC805F801E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93364"/>
      </p:ext>
    </p:extLst>
  </p:cSld>
  <p:clrMapOvr>
    <a:masterClrMapping/>
  </p:clrMapOvr>
  <p:transition spd="med" advTm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CA8254E9-67B0-4127-9A41-07EBFAE599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318626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92" y="301050"/>
            <a:ext cx="3518054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4692" y="1582265"/>
            <a:ext cx="3518054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15309" indent="0">
              <a:buNone/>
              <a:defRPr sz="1400"/>
            </a:lvl2pPr>
            <a:lvl3pPr marL="1030613" indent="0">
              <a:buNone/>
              <a:defRPr sz="1100"/>
            </a:lvl3pPr>
            <a:lvl4pPr marL="1545918" indent="0">
              <a:buNone/>
              <a:defRPr sz="1000"/>
            </a:lvl4pPr>
            <a:lvl5pPr marL="2061237" indent="0">
              <a:buNone/>
              <a:defRPr sz="1000"/>
            </a:lvl5pPr>
            <a:lvl6pPr marL="2576537" indent="0">
              <a:buNone/>
              <a:defRPr sz="1000"/>
            </a:lvl6pPr>
            <a:lvl7pPr marL="3091840" indent="0">
              <a:buNone/>
              <a:defRPr sz="1000"/>
            </a:lvl7pPr>
            <a:lvl8pPr marL="3607155" indent="0">
              <a:buNone/>
              <a:defRPr sz="1000"/>
            </a:lvl8pPr>
            <a:lvl9pPr marL="4122461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4FD4236-5FDF-4BB9-8903-251E2A553F21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23866"/>
      </p:ext>
    </p:extLst>
  </p:cSld>
  <p:clrMapOvr>
    <a:masterClrMapping/>
  </p:clrMapOvr>
  <p:transition spd="med" advTm="0"/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15309" indent="0">
              <a:buNone/>
              <a:defRPr sz="3200"/>
            </a:lvl2pPr>
            <a:lvl3pPr marL="1030613" indent="0">
              <a:buNone/>
              <a:defRPr sz="2700"/>
            </a:lvl3pPr>
            <a:lvl4pPr marL="1545918" indent="0">
              <a:buNone/>
              <a:defRPr sz="2300"/>
            </a:lvl4pPr>
            <a:lvl5pPr marL="2061237" indent="0">
              <a:buNone/>
              <a:defRPr sz="2300"/>
            </a:lvl5pPr>
            <a:lvl6pPr marL="2576537" indent="0">
              <a:buNone/>
              <a:defRPr sz="2300"/>
            </a:lvl6pPr>
            <a:lvl7pPr marL="3091840" indent="0">
              <a:buNone/>
              <a:defRPr sz="2300"/>
            </a:lvl7pPr>
            <a:lvl8pPr marL="3607155" indent="0">
              <a:buNone/>
              <a:defRPr sz="2300"/>
            </a:lvl8pPr>
            <a:lvl9pPr marL="4122461" indent="0">
              <a:buNone/>
              <a:defRPr sz="23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15309" indent="0">
              <a:buNone/>
              <a:defRPr sz="1400"/>
            </a:lvl2pPr>
            <a:lvl3pPr marL="1030613" indent="0">
              <a:buNone/>
              <a:defRPr sz="1100"/>
            </a:lvl3pPr>
            <a:lvl4pPr marL="1545918" indent="0">
              <a:buNone/>
              <a:defRPr sz="1000"/>
            </a:lvl4pPr>
            <a:lvl5pPr marL="2061237" indent="0">
              <a:buNone/>
              <a:defRPr sz="1000"/>
            </a:lvl5pPr>
            <a:lvl6pPr marL="2576537" indent="0">
              <a:buNone/>
              <a:defRPr sz="1000"/>
            </a:lvl6pPr>
            <a:lvl7pPr marL="3091840" indent="0">
              <a:buNone/>
              <a:defRPr sz="1000"/>
            </a:lvl7pPr>
            <a:lvl8pPr marL="3607155" indent="0">
              <a:buNone/>
              <a:defRPr sz="1000"/>
            </a:lvl8pPr>
            <a:lvl9pPr marL="4122461" indent="0">
              <a:buNone/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1BC3FA9-9BFA-4C91-B14B-BE6A9047B036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39384"/>
      </p:ext>
    </p:extLst>
  </p:cSld>
  <p:clrMapOvr>
    <a:masterClrMapping/>
  </p:clrMapOvr>
  <p:transition spd="med" advTm="0"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B64827E-2779-4879-B4D1-2406424E32E3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64114"/>
      </p:ext>
    </p:extLst>
  </p:cSld>
  <p:clrMapOvr>
    <a:masterClrMapping/>
  </p:clrMapOvr>
  <p:transition spd="med" advTm="0"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852966" y="208362"/>
            <a:ext cx="2461710" cy="693290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62306" y="208362"/>
            <a:ext cx="7212475" cy="693290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8FCC30E-FD96-494C-9C6B-966EAF058A94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19634"/>
      </p:ext>
    </p:extLst>
  </p:cSld>
  <p:clrMapOvr>
    <a:masterClrMapping/>
  </p:clrMapOvr>
  <p:transition spd="med" advTm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73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73" y="1582878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7112" indent="0">
              <a:buNone/>
              <a:defRPr sz="1300"/>
            </a:lvl2pPr>
            <a:lvl3pPr marL="894281" indent="0">
              <a:buNone/>
              <a:defRPr sz="1000"/>
            </a:lvl3pPr>
            <a:lvl4pPr marL="1341436" indent="0">
              <a:buNone/>
              <a:defRPr sz="900"/>
            </a:lvl4pPr>
            <a:lvl5pPr marL="1788590" indent="0">
              <a:buNone/>
              <a:defRPr sz="900"/>
            </a:lvl5pPr>
            <a:lvl6pPr marL="2235735" indent="0">
              <a:buNone/>
              <a:defRPr sz="900"/>
            </a:lvl6pPr>
            <a:lvl7pPr marL="2682883" indent="0">
              <a:buNone/>
              <a:defRPr sz="900"/>
            </a:lvl7pPr>
            <a:lvl8pPr marL="3130029" indent="0">
              <a:buNone/>
              <a:defRPr sz="900"/>
            </a:lvl8pPr>
            <a:lvl9pPr marL="357717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E666C70D-4951-4513-8B56-A4C0E920C2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4667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49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49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7112" indent="0">
              <a:buNone/>
              <a:defRPr sz="2900"/>
            </a:lvl2pPr>
            <a:lvl3pPr marL="894281" indent="0">
              <a:buNone/>
              <a:defRPr sz="2400"/>
            </a:lvl3pPr>
            <a:lvl4pPr marL="1341436" indent="0">
              <a:buNone/>
              <a:defRPr sz="2100"/>
            </a:lvl4pPr>
            <a:lvl5pPr marL="1788590" indent="0">
              <a:buNone/>
              <a:defRPr sz="2100"/>
            </a:lvl5pPr>
            <a:lvl6pPr marL="2235735" indent="0">
              <a:buNone/>
              <a:defRPr sz="2100"/>
            </a:lvl6pPr>
            <a:lvl7pPr marL="2682883" indent="0">
              <a:buNone/>
              <a:defRPr sz="2100"/>
            </a:lvl7pPr>
            <a:lvl8pPr marL="3130029" indent="0">
              <a:buNone/>
              <a:defRPr sz="2100"/>
            </a:lvl8pPr>
            <a:lvl9pPr marL="3577175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49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7112" indent="0">
              <a:buNone/>
              <a:defRPr sz="1300"/>
            </a:lvl2pPr>
            <a:lvl3pPr marL="894281" indent="0">
              <a:buNone/>
              <a:defRPr sz="1000"/>
            </a:lvl3pPr>
            <a:lvl4pPr marL="1341436" indent="0">
              <a:buNone/>
              <a:defRPr sz="900"/>
            </a:lvl4pPr>
            <a:lvl5pPr marL="1788590" indent="0">
              <a:buNone/>
              <a:defRPr sz="900"/>
            </a:lvl5pPr>
            <a:lvl6pPr marL="2235735" indent="0">
              <a:buNone/>
              <a:defRPr sz="900"/>
            </a:lvl6pPr>
            <a:lvl7pPr marL="2682883" indent="0">
              <a:buNone/>
              <a:defRPr sz="900"/>
            </a:lvl7pPr>
            <a:lvl8pPr marL="3130029" indent="0">
              <a:buNone/>
              <a:defRPr sz="900"/>
            </a:lvl8pPr>
            <a:lvl9pPr marL="357717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403CF85F-BE9F-41B8-967F-8396BA8BC7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5374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AC6C8ADB-D075-4363-837C-2CB3892EE4B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836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9009" y="250963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0963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/>
            </a:lvl1pPr>
          </a:lstStyle>
          <a:p>
            <a:pPr>
              <a:defRPr/>
            </a:pPr>
            <a:fld id="{FA462DB2-533B-4E7C-87D5-539DC187FD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4038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70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47349" indent="0" algn="ctr">
              <a:buNone/>
              <a:defRPr/>
            </a:lvl2pPr>
            <a:lvl3pPr marL="894755" indent="0" algn="ctr">
              <a:buNone/>
              <a:defRPr/>
            </a:lvl3pPr>
            <a:lvl4pPr marL="1342146" indent="0" algn="ctr">
              <a:buNone/>
              <a:defRPr/>
            </a:lvl4pPr>
            <a:lvl5pPr marL="1789538" indent="0" algn="ctr">
              <a:buNone/>
              <a:defRPr/>
            </a:lvl5pPr>
            <a:lvl6pPr marL="2236920" indent="0" algn="ctr">
              <a:buNone/>
              <a:defRPr/>
            </a:lvl6pPr>
            <a:lvl7pPr marL="2684304" indent="0" algn="ctr">
              <a:buNone/>
              <a:defRPr/>
            </a:lvl7pPr>
            <a:lvl8pPr marL="3131686" indent="0" algn="ctr">
              <a:buNone/>
              <a:defRPr/>
            </a:lvl8pPr>
            <a:lvl9pPr marL="3579069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9343F0A9-30B8-406E-9AAD-39574CE40CC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6216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2A4B5A54-1DB9-4C2C-9125-86F7951F49A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7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49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6167" indent="0">
              <a:buNone/>
              <a:defRPr sz="2100" b="1"/>
            </a:lvl2pPr>
            <a:lvl3pPr marL="892389" indent="0">
              <a:buNone/>
              <a:defRPr sz="1800" b="1"/>
            </a:lvl3pPr>
            <a:lvl4pPr marL="1338599" indent="0">
              <a:buNone/>
              <a:defRPr sz="1600" b="1"/>
            </a:lvl4pPr>
            <a:lvl5pPr marL="1784800" indent="0">
              <a:buNone/>
              <a:defRPr sz="1600" b="1"/>
            </a:lvl5pPr>
            <a:lvl6pPr marL="2231006" indent="0">
              <a:buNone/>
              <a:defRPr sz="1600" b="1"/>
            </a:lvl6pPr>
            <a:lvl7pPr marL="2677208" indent="0">
              <a:buNone/>
              <a:defRPr sz="1600" b="1"/>
            </a:lvl7pPr>
            <a:lvl8pPr marL="3123410" indent="0">
              <a:buNone/>
              <a:defRPr sz="1600" b="1"/>
            </a:lvl8pPr>
            <a:lvl9pPr marL="356960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6167" indent="0">
              <a:buNone/>
              <a:defRPr sz="2100" b="1"/>
            </a:lvl2pPr>
            <a:lvl3pPr marL="892389" indent="0">
              <a:buNone/>
              <a:defRPr sz="1800" b="1"/>
            </a:lvl3pPr>
            <a:lvl4pPr marL="1338599" indent="0">
              <a:buNone/>
              <a:defRPr sz="1600" b="1"/>
            </a:lvl4pPr>
            <a:lvl5pPr marL="1784800" indent="0">
              <a:buNone/>
              <a:defRPr sz="1600" b="1"/>
            </a:lvl5pPr>
            <a:lvl6pPr marL="2231006" indent="0">
              <a:buNone/>
              <a:defRPr sz="1600" b="1"/>
            </a:lvl6pPr>
            <a:lvl7pPr marL="2677208" indent="0">
              <a:buNone/>
              <a:defRPr sz="1600" b="1"/>
            </a:lvl7pPr>
            <a:lvl8pPr marL="3123410" indent="0">
              <a:buNone/>
              <a:defRPr sz="1600" b="1"/>
            </a:lvl8pPr>
            <a:lvl9pPr marL="356960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 eaLnBrk="0" hangingPunct="0">
              <a:defRPr sz="2100"/>
            </a:lvl1pPr>
          </a:lstStyle>
          <a:p>
            <a:pPr>
              <a:defRPr/>
            </a:pPr>
            <a:fld id="{6E6C12A3-18AD-4C67-8421-78455A76984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011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33" y="4859475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33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7349" indent="0">
              <a:buNone/>
              <a:defRPr sz="1800"/>
            </a:lvl2pPr>
            <a:lvl3pPr marL="894755" indent="0">
              <a:buNone/>
              <a:defRPr sz="1600"/>
            </a:lvl3pPr>
            <a:lvl4pPr marL="1342146" indent="0">
              <a:buNone/>
              <a:defRPr sz="1400"/>
            </a:lvl4pPr>
            <a:lvl5pPr marL="1789538" indent="0">
              <a:buNone/>
              <a:defRPr sz="1400"/>
            </a:lvl5pPr>
            <a:lvl6pPr marL="2236920" indent="0">
              <a:buNone/>
              <a:defRPr sz="1400"/>
            </a:lvl6pPr>
            <a:lvl7pPr marL="2684304" indent="0">
              <a:buNone/>
              <a:defRPr sz="1400"/>
            </a:lvl7pPr>
            <a:lvl8pPr marL="3131686" indent="0">
              <a:buNone/>
              <a:defRPr sz="1400"/>
            </a:lvl8pPr>
            <a:lvl9pPr marL="3579069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5770E722-54D2-425B-8F43-1D90A6C76B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23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32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58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7B5049C9-FA44-4D0C-A628-E672EF451F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0120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31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349" indent="0">
              <a:buNone/>
              <a:defRPr sz="2100" b="1"/>
            </a:lvl2pPr>
            <a:lvl3pPr marL="894755" indent="0">
              <a:buNone/>
              <a:defRPr sz="1800" b="1"/>
            </a:lvl3pPr>
            <a:lvl4pPr marL="1342146" indent="0">
              <a:buNone/>
              <a:defRPr sz="1600" b="1"/>
            </a:lvl4pPr>
            <a:lvl5pPr marL="1789538" indent="0">
              <a:buNone/>
              <a:defRPr sz="1600" b="1"/>
            </a:lvl5pPr>
            <a:lvl6pPr marL="2236920" indent="0">
              <a:buNone/>
              <a:defRPr sz="1600" b="1"/>
            </a:lvl6pPr>
            <a:lvl7pPr marL="2684304" indent="0">
              <a:buNone/>
              <a:defRPr sz="1600" b="1"/>
            </a:lvl7pPr>
            <a:lvl8pPr marL="3131686" indent="0">
              <a:buNone/>
              <a:defRPr sz="1600" b="1"/>
            </a:lvl8pPr>
            <a:lvl9pPr marL="3579069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349" indent="0">
              <a:buNone/>
              <a:defRPr sz="2100" b="1"/>
            </a:lvl2pPr>
            <a:lvl3pPr marL="894755" indent="0">
              <a:buNone/>
              <a:defRPr sz="1800" b="1"/>
            </a:lvl3pPr>
            <a:lvl4pPr marL="1342146" indent="0">
              <a:buNone/>
              <a:defRPr sz="1600" b="1"/>
            </a:lvl4pPr>
            <a:lvl5pPr marL="1789538" indent="0">
              <a:buNone/>
              <a:defRPr sz="1600" b="1"/>
            </a:lvl5pPr>
            <a:lvl6pPr marL="2236920" indent="0">
              <a:buNone/>
              <a:defRPr sz="1600" b="1"/>
            </a:lvl6pPr>
            <a:lvl7pPr marL="2684304" indent="0">
              <a:buNone/>
              <a:defRPr sz="1600" b="1"/>
            </a:lvl7pPr>
            <a:lvl8pPr marL="3131686" indent="0">
              <a:buNone/>
              <a:defRPr sz="1600" b="1"/>
            </a:lvl8pPr>
            <a:lvl9pPr marL="3579069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ED1B9487-B94B-48A9-B96E-CE808F0CB5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2798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0D6FC703-1217-4EC0-8301-0E2D2C3DF00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699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453C51AE-39A6-4783-A41A-7F752C0A84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6702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69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69" y="1582873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7349" indent="0">
              <a:buNone/>
              <a:defRPr sz="1300"/>
            </a:lvl2pPr>
            <a:lvl3pPr marL="894755" indent="0">
              <a:buNone/>
              <a:defRPr sz="1000"/>
            </a:lvl3pPr>
            <a:lvl4pPr marL="1342146" indent="0">
              <a:buNone/>
              <a:defRPr sz="900"/>
            </a:lvl4pPr>
            <a:lvl5pPr marL="1789538" indent="0">
              <a:buNone/>
              <a:defRPr sz="900"/>
            </a:lvl5pPr>
            <a:lvl6pPr marL="2236920" indent="0">
              <a:buNone/>
              <a:defRPr sz="900"/>
            </a:lvl6pPr>
            <a:lvl7pPr marL="2684304" indent="0">
              <a:buNone/>
              <a:defRPr sz="900"/>
            </a:lvl7pPr>
            <a:lvl8pPr marL="3131686" indent="0">
              <a:buNone/>
              <a:defRPr sz="900"/>
            </a:lvl8pPr>
            <a:lvl9pPr marL="3579069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4F66F198-F7C0-410E-A1D9-79E3475791D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3740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45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45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7349" indent="0">
              <a:buNone/>
              <a:defRPr sz="2900"/>
            </a:lvl2pPr>
            <a:lvl3pPr marL="894755" indent="0">
              <a:buNone/>
              <a:defRPr sz="2400"/>
            </a:lvl3pPr>
            <a:lvl4pPr marL="1342146" indent="0">
              <a:buNone/>
              <a:defRPr sz="2100"/>
            </a:lvl4pPr>
            <a:lvl5pPr marL="1789538" indent="0">
              <a:buNone/>
              <a:defRPr sz="2100"/>
            </a:lvl5pPr>
            <a:lvl6pPr marL="2236920" indent="0">
              <a:buNone/>
              <a:defRPr sz="2100"/>
            </a:lvl6pPr>
            <a:lvl7pPr marL="2684304" indent="0">
              <a:buNone/>
              <a:defRPr sz="2100"/>
            </a:lvl7pPr>
            <a:lvl8pPr marL="3131686" indent="0">
              <a:buNone/>
              <a:defRPr sz="2100"/>
            </a:lvl8pPr>
            <a:lvl9pPr marL="3579069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45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7349" indent="0">
              <a:buNone/>
              <a:defRPr sz="1300"/>
            </a:lvl2pPr>
            <a:lvl3pPr marL="894755" indent="0">
              <a:buNone/>
              <a:defRPr sz="1000"/>
            </a:lvl3pPr>
            <a:lvl4pPr marL="1342146" indent="0">
              <a:buNone/>
              <a:defRPr sz="900"/>
            </a:lvl4pPr>
            <a:lvl5pPr marL="1789538" indent="0">
              <a:buNone/>
              <a:defRPr sz="900"/>
            </a:lvl5pPr>
            <a:lvl6pPr marL="2236920" indent="0">
              <a:buNone/>
              <a:defRPr sz="900"/>
            </a:lvl6pPr>
            <a:lvl7pPr marL="2684304" indent="0">
              <a:buNone/>
              <a:defRPr sz="900"/>
            </a:lvl7pPr>
            <a:lvl8pPr marL="3131686" indent="0">
              <a:buNone/>
              <a:defRPr sz="900"/>
            </a:lvl8pPr>
            <a:lvl9pPr marL="3579069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3D1C77F1-B669-448C-BC25-26C17F2B92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6340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BC55BE78-E817-4765-A7A2-C87D0528913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7951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9006" y="250960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0960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C16EC8B3-EEA1-4721-8D5C-1A107235E6E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9035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70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47349" indent="0" algn="ctr">
              <a:buNone/>
              <a:defRPr/>
            </a:lvl2pPr>
            <a:lvl3pPr marL="894755" indent="0" algn="ctr">
              <a:buNone/>
              <a:defRPr/>
            </a:lvl3pPr>
            <a:lvl4pPr marL="1342146" indent="0" algn="ctr">
              <a:buNone/>
              <a:defRPr/>
            </a:lvl4pPr>
            <a:lvl5pPr marL="1789538" indent="0" algn="ctr">
              <a:buNone/>
              <a:defRPr/>
            </a:lvl5pPr>
            <a:lvl6pPr marL="2236920" indent="0" algn="ctr">
              <a:buNone/>
              <a:defRPr/>
            </a:lvl6pPr>
            <a:lvl7pPr marL="2684304" indent="0" algn="ctr">
              <a:buNone/>
              <a:defRPr/>
            </a:lvl7pPr>
            <a:lvl8pPr marL="3131686" indent="0" algn="ctr">
              <a:buNone/>
              <a:defRPr/>
            </a:lvl8pPr>
            <a:lvl9pPr marL="3579069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7926C16A-E59E-4C40-9C23-464D7DDE57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8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 eaLnBrk="0" hangingPunct="0">
              <a:defRPr sz="2100"/>
            </a:lvl1pPr>
          </a:lstStyle>
          <a:p>
            <a:pPr>
              <a:defRPr/>
            </a:pPr>
            <a:fld id="{A7DE5006-48C1-498F-8A5F-BC496E648E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241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05960FC-7EF3-4834-A4F0-63787B26C43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0507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33" y="4859475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33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7349" indent="0">
              <a:buNone/>
              <a:defRPr sz="1800"/>
            </a:lvl2pPr>
            <a:lvl3pPr marL="894755" indent="0">
              <a:buNone/>
              <a:defRPr sz="1600"/>
            </a:lvl3pPr>
            <a:lvl4pPr marL="1342146" indent="0">
              <a:buNone/>
              <a:defRPr sz="1400"/>
            </a:lvl4pPr>
            <a:lvl5pPr marL="1789538" indent="0">
              <a:buNone/>
              <a:defRPr sz="1400"/>
            </a:lvl5pPr>
            <a:lvl6pPr marL="2236920" indent="0">
              <a:buNone/>
              <a:defRPr sz="1400"/>
            </a:lvl6pPr>
            <a:lvl7pPr marL="2684304" indent="0">
              <a:buNone/>
              <a:defRPr sz="1400"/>
            </a:lvl7pPr>
            <a:lvl8pPr marL="3131686" indent="0">
              <a:buNone/>
              <a:defRPr sz="1400"/>
            </a:lvl8pPr>
            <a:lvl9pPr marL="3579069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73C0462D-CAE5-445F-9F6A-2F837DA592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2437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32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58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C148D657-6C8E-4322-B314-77CCDDA905F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0002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31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349" indent="0">
              <a:buNone/>
              <a:defRPr sz="2100" b="1"/>
            </a:lvl2pPr>
            <a:lvl3pPr marL="894755" indent="0">
              <a:buNone/>
              <a:defRPr sz="1800" b="1"/>
            </a:lvl3pPr>
            <a:lvl4pPr marL="1342146" indent="0">
              <a:buNone/>
              <a:defRPr sz="1600" b="1"/>
            </a:lvl4pPr>
            <a:lvl5pPr marL="1789538" indent="0">
              <a:buNone/>
              <a:defRPr sz="1600" b="1"/>
            </a:lvl5pPr>
            <a:lvl6pPr marL="2236920" indent="0">
              <a:buNone/>
              <a:defRPr sz="1600" b="1"/>
            </a:lvl6pPr>
            <a:lvl7pPr marL="2684304" indent="0">
              <a:buNone/>
              <a:defRPr sz="1600" b="1"/>
            </a:lvl7pPr>
            <a:lvl8pPr marL="3131686" indent="0">
              <a:buNone/>
              <a:defRPr sz="1600" b="1"/>
            </a:lvl8pPr>
            <a:lvl9pPr marL="3579069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349" indent="0">
              <a:buNone/>
              <a:defRPr sz="2100" b="1"/>
            </a:lvl2pPr>
            <a:lvl3pPr marL="894755" indent="0">
              <a:buNone/>
              <a:defRPr sz="1800" b="1"/>
            </a:lvl3pPr>
            <a:lvl4pPr marL="1342146" indent="0">
              <a:buNone/>
              <a:defRPr sz="1600" b="1"/>
            </a:lvl4pPr>
            <a:lvl5pPr marL="1789538" indent="0">
              <a:buNone/>
              <a:defRPr sz="1600" b="1"/>
            </a:lvl5pPr>
            <a:lvl6pPr marL="2236920" indent="0">
              <a:buNone/>
              <a:defRPr sz="1600" b="1"/>
            </a:lvl6pPr>
            <a:lvl7pPr marL="2684304" indent="0">
              <a:buNone/>
              <a:defRPr sz="1600" b="1"/>
            </a:lvl7pPr>
            <a:lvl8pPr marL="3131686" indent="0">
              <a:buNone/>
              <a:defRPr sz="1600" b="1"/>
            </a:lvl8pPr>
            <a:lvl9pPr marL="3579069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2473FF8C-7CB1-4C97-9283-C97AB901B0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3553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D5DBDDB-C788-4DCD-8477-870AF6849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997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D882EB4E-831C-4115-A66F-C3EE0A9018F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8076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69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69" y="1582873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7349" indent="0">
              <a:buNone/>
              <a:defRPr sz="1300"/>
            </a:lvl2pPr>
            <a:lvl3pPr marL="894755" indent="0">
              <a:buNone/>
              <a:defRPr sz="1000"/>
            </a:lvl3pPr>
            <a:lvl4pPr marL="1342146" indent="0">
              <a:buNone/>
              <a:defRPr sz="900"/>
            </a:lvl4pPr>
            <a:lvl5pPr marL="1789538" indent="0">
              <a:buNone/>
              <a:defRPr sz="900"/>
            </a:lvl5pPr>
            <a:lvl6pPr marL="2236920" indent="0">
              <a:buNone/>
              <a:defRPr sz="900"/>
            </a:lvl6pPr>
            <a:lvl7pPr marL="2684304" indent="0">
              <a:buNone/>
              <a:defRPr sz="900"/>
            </a:lvl7pPr>
            <a:lvl8pPr marL="3131686" indent="0">
              <a:buNone/>
              <a:defRPr sz="900"/>
            </a:lvl8pPr>
            <a:lvl9pPr marL="3579069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8A390E87-DF4F-412D-AE82-A4453BF114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46378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45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45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7349" indent="0">
              <a:buNone/>
              <a:defRPr sz="2900"/>
            </a:lvl2pPr>
            <a:lvl3pPr marL="894755" indent="0">
              <a:buNone/>
              <a:defRPr sz="2400"/>
            </a:lvl3pPr>
            <a:lvl4pPr marL="1342146" indent="0">
              <a:buNone/>
              <a:defRPr sz="2100"/>
            </a:lvl4pPr>
            <a:lvl5pPr marL="1789538" indent="0">
              <a:buNone/>
              <a:defRPr sz="2100"/>
            </a:lvl5pPr>
            <a:lvl6pPr marL="2236920" indent="0">
              <a:buNone/>
              <a:defRPr sz="2100"/>
            </a:lvl6pPr>
            <a:lvl7pPr marL="2684304" indent="0">
              <a:buNone/>
              <a:defRPr sz="2100"/>
            </a:lvl7pPr>
            <a:lvl8pPr marL="3131686" indent="0">
              <a:buNone/>
              <a:defRPr sz="2100"/>
            </a:lvl8pPr>
            <a:lvl9pPr marL="3579069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45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7349" indent="0">
              <a:buNone/>
              <a:defRPr sz="1300"/>
            </a:lvl2pPr>
            <a:lvl3pPr marL="894755" indent="0">
              <a:buNone/>
              <a:defRPr sz="1000"/>
            </a:lvl3pPr>
            <a:lvl4pPr marL="1342146" indent="0">
              <a:buNone/>
              <a:defRPr sz="900"/>
            </a:lvl4pPr>
            <a:lvl5pPr marL="1789538" indent="0">
              <a:buNone/>
              <a:defRPr sz="900"/>
            </a:lvl5pPr>
            <a:lvl6pPr marL="2236920" indent="0">
              <a:buNone/>
              <a:defRPr sz="900"/>
            </a:lvl6pPr>
            <a:lvl7pPr marL="2684304" indent="0">
              <a:buNone/>
              <a:defRPr sz="900"/>
            </a:lvl7pPr>
            <a:lvl8pPr marL="3131686" indent="0">
              <a:buNone/>
              <a:defRPr sz="900"/>
            </a:lvl8pPr>
            <a:lvl9pPr marL="3579069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F0FE849B-6B3F-4FBF-88CF-E713E7A199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5758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5F938889-E91D-48FF-A816-3CCAC26BB4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91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9006" y="250960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0960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BCF14BD0-9835-4976-A9F1-7C663F2F0BE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31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 eaLnBrk="0" hangingPunct="0">
              <a:defRPr sz="2100"/>
            </a:lvl1pPr>
          </a:lstStyle>
          <a:p>
            <a:pPr>
              <a:defRPr/>
            </a:pPr>
            <a:fld id="{D66CC3C5-B35E-4A68-9A58-91CD71616EA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7409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74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47112" indent="0" algn="ctr">
              <a:buNone/>
              <a:defRPr/>
            </a:lvl2pPr>
            <a:lvl3pPr marL="894281" indent="0" algn="ctr">
              <a:buNone/>
              <a:defRPr/>
            </a:lvl3pPr>
            <a:lvl4pPr marL="1341436" indent="0" algn="ctr">
              <a:buNone/>
              <a:defRPr/>
            </a:lvl4pPr>
            <a:lvl5pPr marL="1788590" indent="0" algn="ctr">
              <a:buNone/>
              <a:defRPr/>
            </a:lvl5pPr>
            <a:lvl6pPr marL="2235735" indent="0" algn="ctr">
              <a:buNone/>
              <a:defRPr/>
            </a:lvl6pPr>
            <a:lvl7pPr marL="2682883" indent="0" algn="ctr">
              <a:buNone/>
              <a:defRPr/>
            </a:lvl7pPr>
            <a:lvl8pPr marL="3130029" indent="0" algn="ctr">
              <a:buNone/>
              <a:defRPr/>
            </a:lvl8pPr>
            <a:lvl9pPr marL="3577175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D52A974B-FFBE-484F-92A6-378DE7E542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2651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BB9127D1-CA1F-4CFA-8991-C7C04C29C5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45138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35" y="4859477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35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7112" indent="0">
              <a:buNone/>
              <a:defRPr sz="1800"/>
            </a:lvl2pPr>
            <a:lvl3pPr marL="894281" indent="0">
              <a:buNone/>
              <a:defRPr sz="1600"/>
            </a:lvl3pPr>
            <a:lvl4pPr marL="1341436" indent="0">
              <a:buNone/>
              <a:defRPr sz="1400"/>
            </a:lvl4pPr>
            <a:lvl5pPr marL="1788590" indent="0">
              <a:buNone/>
              <a:defRPr sz="1400"/>
            </a:lvl5pPr>
            <a:lvl6pPr marL="2235735" indent="0">
              <a:buNone/>
              <a:defRPr sz="1400"/>
            </a:lvl6pPr>
            <a:lvl7pPr marL="2682883" indent="0">
              <a:buNone/>
              <a:defRPr sz="1400"/>
            </a:lvl7pPr>
            <a:lvl8pPr marL="3130029" indent="0">
              <a:buNone/>
              <a:defRPr sz="1400"/>
            </a:lvl8pPr>
            <a:lvl9pPr marL="3577175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9F0A8B6D-A119-41A5-AE28-B71BECC94F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8479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35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61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385B7982-0BE3-44EC-943A-10BFCCE105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6071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35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112" indent="0">
              <a:buNone/>
              <a:defRPr sz="2100" b="1"/>
            </a:lvl2pPr>
            <a:lvl3pPr marL="894281" indent="0">
              <a:buNone/>
              <a:defRPr sz="1800" b="1"/>
            </a:lvl3pPr>
            <a:lvl4pPr marL="1341436" indent="0">
              <a:buNone/>
              <a:defRPr sz="1600" b="1"/>
            </a:lvl4pPr>
            <a:lvl5pPr marL="1788590" indent="0">
              <a:buNone/>
              <a:defRPr sz="1600" b="1"/>
            </a:lvl5pPr>
            <a:lvl6pPr marL="2235735" indent="0">
              <a:buNone/>
              <a:defRPr sz="1600" b="1"/>
            </a:lvl6pPr>
            <a:lvl7pPr marL="2682883" indent="0">
              <a:buNone/>
              <a:defRPr sz="1600" b="1"/>
            </a:lvl7pPr>
            <a:lvl8pPr marL="3130029" indent="0">
              <a:buNone/>
              <a:defRPr sz="1600" b="1"/>
            </a:lvl8pPr>
            <a:lvl9pPr marL="357717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7112" indent="0">
              <a:buNone/>
              <a:defRPr sz="2100" b="1"/>
            </a:lvl2pPr>
            <a:lvl3pPr marL="894281" indent="0">
              <a:buNone/>
              <a:defRPr sz="1800" b="1"/>
            </a:lvl3pPr>
            <a:lvl4pPr marL="1341436" indent="0">
              <a:buNone/>
              <a:defRPr sz="1600" b="1"/>
            </a:lvl4pPr>
            <a:lvl5pPr marL="1788590" indent="0">
              <a:buNone/>
              <a:defRPr sz="1600" b="1"/>
            </a:lvl5pPr>
            <a:lvl6pPr marL="2235735" indent="0">
              <a:buNone/>
              <a:defRPr sz="1600" b="1"/>
            </a:lvl6pPr>
            <a:lvl7pPr marL="2682883" indent="0">
              <a:buNone/>
              <a:defRPr sz="1600" b="1"/>
            </a:lvl7pPr>
            <a:lvl8pPr marL="3130029" indent="0">
              <a:buNone/>
              <a:defRPr sz="1600" b="1"/>
            </a:lvl8pPr>
            <a:lvl9pPr marL="3577175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B33AB7D3-5B21-4ABE-98A9-744C2E4F5B8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8602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D7058D51-B3DB-4E4E-9D82-181EB9B31A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7514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90A5D587-ED2F-489C-9EAF-043CF81641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3114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73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73" y="1582878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7112" indent="0">
              <a:buNone/>
              <a:defRPr sz="1300"/>
            </a:lvl2pPr>
            <a:lvl3pPr marL="894281" indent="0">
              <a:buNone/>
              <a:defRPr sz="1000"/>
            </a:lvl3pPr>
            <a:lvl4pPr marL="1341436" indent="0">
              <a:buNone/>
              <a:defRPr sz="900"/>
            </a:lvl4pPr>
            <a:lvl5pPr marL="1788590" indent="0">
              <a:buNone/>
              <a:defRPr sz="900"/>
            </a:lvl5pPr>
            <a:lvl6pPr marL="2235735" indent="0">
              <a:buNone/>
              <a:defRPr sz="900"/>
            </a:lvl6pPr>
            <a:lvl7pPr marL="2682883" indent="0">
              <a:buNone/>
              <a:defRPr sz="900"/>
            </a:lvl7pPr>
            <a:lvl8pPr marL="3130029" indent="0">
              <a:buNone/>
              <a:defRPr sz="900"/>
            </a:lvl8pPr>
            <a:lvl9pPr marL="357717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3E3C13DF-A7F1-422B-AD15-FAB73C7711B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5070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49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49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7112" indent="0">
              <a:buNone/>
              <a:defRPr sz="2900"/>
            </a:lvl2pPr>
            <a:lvl3pPr marL="894281" indent="0">
              <a:buNone/>
              <a:defRPr sz="2400"/>
            </a:lvl3pPr>
            <a:lvl4pPr marL="1341436" indent="0">
              <a:buNone/>
              <a:defRPr sz="2100"/>
            </a:lvl4pPr>
            <a:lvl5pPr marL="1788590" indent="0">
              <a:buNone/>
              <a:defRPr sz="2100"/>
            </a:lvl5pPr>
            <a:lvl6pPr marL="2235735" indent="0">
              <a:buNone/>
              <a:defRPr sz="2100"/>
            </a:lvl6pPr>
            <a:lvl7pPr marL="2682883" indent="0">
              <a:buNone/>
              <a:defRPr sz="2100"/>
            </a:lvl7pPr>
            <a:lvl8pPr marL="3130029" indent="0">
              <a:buNone/>
              <a:defRPr sz="2100"/>
            </a:lvl8pPr>
            <a:lvl9pPr marL="3577175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49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7112" indent="0">
              <a:buNone/>
              <a:defRPr sz="1300"/>
            </a:lvl2pPr>
            <a:lvl3pPr marL="894281" indent="0">
              <a:buNone/>
              <a:defRPr sz="1000"/>
            </a:lvl3pPr>
            <a:lvl4pPr marL="1341436" indent="0">
              <a:buNone/>
              <a:defRPr sz="900"/>
            </a:lvl4pPr>
            <a:lvl5pPr marL="1788590" indent="0">
              <a:buNone/>
              <a:defRPr sz="900"/>
            </a:lvl5pPr>
            <a:lvl6pPr marL="2235735" indent="0">
              <a:buNone/>
              <a:defRPr sz="900"/>
            </a:lvl6pPr>
            <a:lvl7pPr marL="2682883" indent="0">
              <a:buNone/>
              <a:defRPr sz="900"/>
            </a:lvl7pPr>
            <a:lvl8pPr marL="3130029" indent="0">
              <a:buNone/>
              <a:defRPr sz="900"/>
            </a:lvl8pPr>
            <a:lvl9pPr marL="3577175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77F08542-F20F-4A09-8266-90B5137FBE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0742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BFF75C34-8BB4-4349-9E9A-BA39C8A1C4F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70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87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87" y="1582890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6167" indent="0">
              <a:buNone/>
              <a:defRPr sz="1300"/>
            </a:lvl2pPr>
            <a:lvl3pPr marL="892389" indent="0">
              <a:buNone/>
              <a:defRPr sz="1000"/>
            </a:lvl3pPr>
            <a:lvl4pPr marL="1338599" indent="0">
              <a:buNone/>
              <a:defRPr sz="900"/>
            </a:lvl4pPr>
            <a:lvl5pPr marL="1784800" indent="0">
              <a:buNone/>
              <a:defRPr sz="900"/>
            </a:lvl5pPr>
            <a:lvl6pPr marL="2231006" indent="0">
              <a:buNone/>
              <a:defRPr sz="900"/>
            </a:lvl6pPr>
            <a:lvl7pPr marL="2677208" indent="0">
              <a:buNone/>
              <a:defRPr sz="900"/>
            </a:lvl7pPr>
            <a:lvl8pPr marL="3123410" indent="0">
              <a:buNone/>
              <a:defRPr sz="900"/>
            </a:lvl8pPr>
            <a:lvl9pPr marL="356960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 eaLnBrk="0" hangingPunct="0">
              <a:defRPr sz="2100"/>
            </a:lvl1pPr>
          </a:lstStyle>
          <a:p>
            <a:pPr>
              <a:defRPr/>
            </a:pPr>
            <a:fld id="{B97E5AC7-994B-4B9E-809C-664422FC0A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089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09009" y="250963"/>
            <a:ext cx="2455864" cy="69453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3" y="250963"/>
            <a:ext cx="7216776" cy="69453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91DB10BB-CD72-4188-9683-720761D04C4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1846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66838" y="250832"/>
            <a:ext cx="8097837" cy="431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539835" y="1438276"/>
            <a:ext cx="4835526" cy="57578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27761" y="1438414"/>
            <a:ext cx="4837112" cy="28019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27761" y="4392752"/>
            <a:ext cx="4837112" cy="280352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2C1B24E9-D85C-45A3-8C92-9EF51349D0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1684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40" y="628792"/>
            <a:ext cx="6837362" cy="1258889"/>
          </a:xfrm>
        </p:spPr>
        <p:txBody>
          <a:bodyPr/>
          <a:lstStyle>
            <a:lvl1pPr>
              <a:lnSpc>
                <a:spcPts val="3097"/>
              </a:lnSpc>
              <a:spcAft>
                <a:spcPts val="1599"/>
              </a:spcAft>
              <a:defRPr>
                <a:solidFill>
                  <a:srgbClr val="0064BA"/>
                </a:solidFill>
              </a:defRPr>
            </a:lvl1pPr>
          </a:lstStyle>
          <a:p>
            <a:r>
              <a:rPr lang="en-GB"/>
              <a:t>Titelmasterformat durch Klicken bearbeiten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9" y="2051050"/>
            <a:ext cx="9017000" cy="4318000"/>
          </a:xfrm>
        </p:spPr>
        <p:txBody>
          <a:bodyPr/>
          <a:lstStyle>
            <a:lvl1pPr marL="0" indent="0">
              <a:buFontTx/>
              <a:buNone/>
              <a:defRPr sz="2900"/>
            </a:lvl1pPr>
          </a:lstStyle>
          <a:p>
            <a:r>
              <a:rPr lang="en-GB"/>
              <a:t>Formatvorlage des Untertitelmasters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109138" y="7124701"/>
            <a:ext cx="1214439" cy="193676"/>
          </a:xfrm>
        </p:spPr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B6F1E52F-B1EE-4637-B127-C9A38CAEF6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1366920" y="7124700"/>
            <a:ext cx="3387726" cy="179388"/>
          </a:xfrm>
        </p:spPr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9856910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543680FD-E5E9-4B78-B2A7-936C8325BF8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95204261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40" y="4859481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40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6875" indent="0">
              <a:buNone/>
              <a:defRPr sz="1800"/>
            </a:lvl2pPr>
            <a:lvl3pPr marL="893807" indent="0">
              <a:buNone/>
              <a:defRPr sz="1600"/>
            </a:lvl3pPr>
            <a:lvl4pPr marL="1340727" indent="0">
              <a:buNone/>
              <a:defRPr sz="1400"/>
            </a:lvl4pPr>
            <a:lvl5pPr marL="1787642" indent="0">
              <a:buNone/>
              <a:defRPr sz="1400"/>
            </a:lvl5pPr>
            <a:lvl6pPr marL="2234551" indent="0">
              <a:buNone/>
              <a:defRPr sz="1400"/>
            </a:lvl6pPr>
            <a:lvl7pPr marL="2681463" indent="0">
              <a:buNone/>
              <a:defRPr sz="1400"/>
            </a:lvl7pPr>
            <a:lvl8pPr marL="3128372" indent="0">
              <a:buNone/>
              <a:defRPr sz="1400"/>
            </a:lvl8pPr>
            <a:lvl9pPr marL="3575282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A0BDD8F1-FD8A-4339-B554-F51104B079C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8751796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668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51539" y="1798638"/>
            <a:ext cx="4432300" cy="4678362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FCFF6BEA-0255-48F6-A956-CC88EF0C4E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9728991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38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6875" indent="0">
              <a:buNone/>
              <a:defRPr sz="2100" b="1"/>
            </a:lvl2pPr>
            <a:lvl3pPr marL="893807" indent="0">
              <a:buNone/>
              <a:defRPr sz="1800" b="1"/>
            </a:lvl3pPr>
            <a:lvl4pPr marL="1340727" indent="0">
              <a:buNone/>
              <a:defRPr sz="1600" b="1"/>
            </a:lvl4pPr>
            <a:lvl5pPr marL="1787642" indent="0">
              <a:buNone/>
              <a:defRPr sz="1600" b="1"/>
            </a:lvl5pPr>
            <a:lvl6pPr marL="2234551" indent="0">
              <a:buNone/>
              <a:defRPr sz="1600" b="1"/>
            </a:lvl6pPr>
            <a:lvl7pPr marL="2681463" indent="0">
              <a:buNone/>
              <a:defRPr sz="1600" b="1"/>
            </a:lvl7pPr>
            <a:lvl8pPr marL="3128372" indent="0">
              <a:buNone/>
              <a:defRPr sz="1600" b="1"/>
            </a:lvl8pPr>
            <a:lvl9pPr marL="3575282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6875" indent="0">
              <a:buNone/>
              <a:defRPr sz="2100" b="1"/>
            </a:lvl2pPr>
            <a:lvl3pPr marL="893807" indent="0">
              <a:buNone/>
              <a:defRPr sz="1800" b="1"/>
            </a:lvl3pPr>
            <a:lvl4pPr marL="1340727" indent="0">
              <a:buNone/>
              <a:defRPr sz="1600" b="1"/>
            </a:lvl4pPr>
            <a:lvl5pPr marL="1787642" indent="0">
              <a:buNone/>
              <a:defRPr sz="1600" b="1"/>
            </a:lvl5pPr>
            <a:lvl6pPr marL="2234551" indent="0">
              <a:buNone/>
              <a:defRPr sz="1600" b="1"/>
            </a:lvl6pPr>
            <a:lvl7pPr marL="2681463" indent="0">
              <a:buNone/>
              <a:defRPr sz="1600" b="1"/>
            </a:lvl7pPr>
            <a:lvl8pPr marL="3128372" indent="0">
              <a:buNone/>
              <a:defRPr sz="1600" b="1"/>
            </a:lvl8pPr>
            <a:lvl9pPr marL="3575282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696DCF55-1815-4199-B9E5-F15ECACDF10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12943363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CCD7FF1E-5615-4547-B22C-88E8397EA1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389596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55002714-236F-4886-BCA3-B4CF702170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59394711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076" y="301630"/>
            <a:ext cx="3517902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81482" y="301625"/>
            <a:ext cx="5976937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5076" y="1582880"/>
            <a:ext cx="3517902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46875" indent="0">
              <a:buNone/>
              <a:defRPr sz="1300"/>
            </a:lvl2pPr>
            <a:lvl3pPr marL="893807" indent="0">
              <a:buNone/>
              <a:defRPr sz="1000"/>
            </a:lvl3pPr>
            <a:lvl4pPr marL="1340727" indent="0">
              <a:buNone/>
              <a:defRPr sz="900"/>
            </a:lvl4pPr>
            <a:lvl5pPr marL="1787642" indent="0">
              <a:buNone/>
              <a:defRPr sz="900"/>
            </a:lvl5pPr>
            <a:lvl6pPr marL="2234551" indent="0">
              <a:buNone/>
              <a:defRPr sz="900"/>
            </a:lvl6pPr>
            <a:lvl7pPr marL="2681463" indent="0">
              <a:buNone/>
              <a:defRPr sz="900"/>
            </a:lvl7pPr>
            <a:lvl8pPr marL="3128372" indent="0">
              <a:buNone/>
              <a:defRPr sz="900"/>
            </a:lvl8pPr>
            <a:lvl9pPr marL="3575282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A12FAE0C-D253-4937-951C-1547E320ABE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94539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61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61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6167" indent="0">
              <a:buNone/>
              <a:defRPr sz="2900"/>
            </a:lvl2pPr>
            <a:lvl3pPr marL="892389" indent="0">
              <a:buNone/>
              <a:defRPr sz="2400"/>
            </a:lvl3pPr>
            <a:lvl4pPr marL="1338599" indent="0">
              <a:buNone/>
              <a:defRPr sz="2100"/>
            </a:lvl4pPr>
            <a:lvl5pPr marL="1784800" indent="0">
              <a:buNone/>
              <a:defRPr sz="2100"/>
            </a:lvl5pPr>
            <a:lvl6pPr marL="2231006" indent="0">
              <a:buNone/>
              <a:defRPr sz="2100"/>
            </a:lvl6pPr>
            <a:lvl7pPr marL="2677208" indent="0">
              <a:buNone/>
              <a:defRPr sz="2100"/>
            </a:lvl7pPr>
            <a:lvl8pPr marL="3123410" indent="0">
              <a:buNone/>
              <a:defRPr sz="2100"/>
            </a:lvl8pPr>
            <a:lvl9pPr marL="3569607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61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6167" indent="0">
              <a:buNone/>
              <a:defRPr sz="1300"/>
            </a:lvl2pPr>
            <a:lvl3pPr marL="892389" indent="0">
              <a:buNone/>
              <a:defRPr sz="1000"/>
            </a:lvl3pPr>
            <a:lvl4pPr marL="1338599" indent="0">
              <a:buNone/>
              <a:defRPr sz="900"/>
            </a:lvl4pPr>
            <a:lvl5pPr marL="1784800" indent="0">
              <a:buNone/>
              <a:defRPr sz="900"/>
            </a:lvl5pPr>
            <a:lvl6pPr marL="2231006" indent="0">
              <a:buNone/>
              <a:defRPr sz="900"/>
            </a:lvl6pPr>
            <a:lvl7pPr marL="2677208" indent="0">
              <a:buNone/>
              <a:defRPr sz="900"/>
            </a:lvl7pPr>
            <a:lvl8pPr marL="3123410" indent="0">
              <a:buNone/>
              <a:defRPr sz="900"/>
            </a:lvl8pPr>
            <a:lvl9pPr marL="3569607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1009664" eaLnBrk="0" hangingPunct="0">
              <a:defRPr sz="2100"/>
            </a:lvl1pPr>
          </a:lstStyle>
          <a:p>
            <a:pPr>
              <a:defRPr/>
            </a:pPr>
            <a:fld id="{0D33D6A2-755E-4D8B-BCC0-3373D43BC28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210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652" y="5292726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5652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46875" indent="0">
              <a:buNone/>
              <a:defRPr sz="2900"/>
            </a:lvl2pPr>
            <a:lvl3pPr marL="893807" indent="0">
              <a:buNone/>
              <a:defRPr sz="2400"/>
            </a:lvl3pPr>
            <a:lvl4pPr marL="1340727" indent="0">
              <a:buNone/>
              <a:defRPr sz="2100"/>
            </a:lvl4pPr>
            <a:lvl5pPr marL="1787642" indent="0">
              <a:buNone/>
              <a:defRPr sz="2100"/>
            </a:lvl5pPr>
            <a:lvl6pPr marL="2234551" indent="0">
              <a:buNone/>
              <a:defRPr sz="2100"/>
            </a:lvl6pPr>
            <a:lvl7pPr marL="2681463" indent="0">
              <a:buNone/>
              <a:defRPr sz="2100"/>
            </a:lvl7pPr>
            <a:lvl8pPr marL="3128372" indent="0">
              <a:buNone/>
              <a:defRPr sz="2100"/>
            </a:lvl8pPr>
            <a:lvl9pPr marL="3575282" indent="0">
              <a:buNone/>
              <a:defRPr sz="21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5652" y="5918202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46875" indent="0">
              <a:buNone/>
              <a:defRPr sz="1300"/>
            </a:lvl2pPr>
            <a:lvl3pPr marL="893807" indent="0">
              <a:buNone/>
              <a:defRPr sz="1000"/>
            </a:lvl3pPr>
            <a:lvl4pPr marL="1340727" indent="0">
              <a:buNone/>
              <a:defRPr sz="900"/>
            </a:lvl4pPr>
            <a:lvl5pPr marL="1787642" indent="0">
              <a:buNone/>
              <a:defRPr sz="900"/>
            </a:lvl5pPr>
            <a:lvl6pPr marL="2234551" indent="0">
              <a:buNone/>
              <a:defRPr sz="900"/>
            </a:lvl6pPr>
            <a:lvl7pPr marL="2681463" indent="0">
              <a:buNone/>
              <a:defRPr sz="900"/>
            </a:lvl7pPr>
            <a:lvl8pPr marL="3128372" indent="0">
              <a:buNone/>
              <a:defRPr sz="900"/>
            </a:lvl8pPr>
            <a:lvl9pPr marL="3575282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80459E8B-3170-42E1-9A92-04182EC7768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4215832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657B199E-E38D-449C-8A6E-FAC8AD8EDC3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1917634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129589" y="628656"/>
            <a:ext cx="2254250" cy="58483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66837" y="628656"/>
            <a:ext cx="6610350" cy="58483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fld id="{02B35B4D-6AB6-41A6-919E-C928847993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ZHW Officina sans book" pitchFamily="34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3852946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788" y="2349500"/>
            <a:ext cx="9090026" cy="16208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3376" y="4284669"/>
            <a:ext cx="7486650" cy="1931986"/>
          </a:xfrm>
        </p:spPr>
        <p:txBody>
          <a:bodyPr/>
          <a:lstStyle>
            <a:lvl1pPr marL="0" indent="0" algn="ctr">
              <a:buNone/>
              <a:defRPr/>
            </a:lvl1pPr>
            <a:lvl2pPr marL="446245" indent="0" algn="ctr">
              <a:buNone/>
              <a:defRPr/>
            </a:lvl2pPr>
            <a:lvl3pPr marL="892546" indent="0" algn="ctr">
              <a:buNone/>
              <a:defRPr/>
            </a:lvl3pPr>
            <a:lvl4pPr marL="1338835" indent="0" algn="ctr">
              <a:buNone/>
              <a:defRPr/>
            </a:lvl4pPr>
            <a:lvl5pPr marL="1785115" indent="0" algn="ctr">
              <a:buNone/>
              <a:defRPr/>
            </a:lvl5pPr>
            <a:lvl6pPr marL="2231400" indent="0" algn="ctr">
              <a:buNone/>
              <a:defRPr/>
            </a:lvl6pPr>
            <a:lvl7pPr marL="2677680" indent="0" algn="ctr">
              <a:buNone/>
              <a:defRPr/>
            </a:lvl7pPr>
            <a:lvl8pPr marL="3123961" indent="0" algn="ctr">
              <a:buNone/>
              <a:defRPr/>
            </a:lvl8pPr>
            <a:lvl9pPr marL="3570237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0152E412-95B9-4B65-901C-4853209FDB1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65078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002060"/>
                </a:solidFill>
                <a:latin typeface="Comic Sans MS" pitchFamily="66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B1F3EEFB-E1D1-4C56-8AD5-11020CE4F87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1533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4649" y="4859489"/>
            <a:ext cx="9090026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4649" y="3205166"/>
            <a:ext cx="9090026" cy="1654175"/>
          </a:xfrm>
        </p:spPr>
        <p:txBody>
          <a:bodyPr anchor="b"/>
          <a:lstStyle>
            <a:lvl1pPr marL="0" indent="0">
              <a:buNone/>
              <a:defRPr sz="2100"/>
            </a:lvl1pPr>
            <a:lvl2pPr marL="446245" indent="0">
              <a:buNone/>
              <a:defRPr sz="1800"/>
            </a:lvl2pPr>
            <a:lvl3pPr marL="892546" indent="0">
              <a:buNone/>
              <a:defRPr sz="1600"/>
            </a:lvl3pPr>
            <a:lvl4pPr marL="1338835" indent="0">
              <a:buNone/>
              <a:defRPr sz="1400"/>
            </a:lvl4pPr>
            <a:lvl5pPr marL="1785115" indent="0">
              <a:buNone/>
              <a:defRPr sz="1400"/>
            </a:lvl5pPr>
            <a:lvl6pPr marL="2231400" indent="0">
              <a:buNone/>
              <a:defRPr sz="1400"/>
            </a:lvl6pPr>
            <a:lvl7pPr marL="2677680" indent="0">
              <a:buNone/>
              <a:defRPr sz="1400"/>
            </a:lvl7pPr>
            <a:lvl8pPr marL="3123961" indent="0">
              <a:buNone/>
              <a:defRPr sz="1400"/>
            </a:lvl8pPr>
            <a:lvl9pPr marL="3570237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62F9D515-A131-4B0F-9A33-029B2E21F8F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8386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849" y="1438276"/>
            <a:ext cx="4835526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7775" y="1438276"/>
            <a:ext cx="4837112" cy="57578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57854E8C-6AB1-4C9C-9AA0-83121A4A7BA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46325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149" y="303220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4994" y="1692277"/>
            <a:ext cx="4724401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6245" indent="0">
              <a:buNone/>
              <a:defRPr sz="2100" b="1"/>
            </a:lvl2pPr>
            <a:lvl3pPr marL="892546" indent="0">
              <a:buNone/>
              <a:defRPr sz="1800" b="1"/>
            </a:lvl3pPr>
            <a:lvl4pPr marL="1338835" indent="0">
              <a:buNone/>
              <a:defRPr sz="1600" b="1"/>
            </a:lvl4pPr>
            <a:lvl5pPr marL="1785115" indent="0">
              <a:buNone/>
              <a:defRPr sz="1600" b="1"/>
            </a:lvl5pPr>
            <a:lvl6pPr marL="2231400" indent="0">
              <a:buNone/>
              <a:defRPr sz="1600" b="1"/>
            </a:lvl6pPr>
            <a:lvl7pPr marL="2677680" indent="0">
              <a:buNone/>
              <a:defRPr sz="1600" b="1"/>
            </a:lvl7pPr>
            <a:lvl8pPr marL="3123961" indent="0">
              <a:buNone/>
              <a:defRPr sz="1600" b="1"/>
            </a:lvl8pPr>
            <a:lvl9pPr marL="357023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4994" y="2397129"/>
            <a:ext cx="4724401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32432" y="1692277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6245" indent="0">
              <a:buNone/>
              <a:defRPr sz="2100" b="1"/>
            </a:lvl2pPr>
            <a:lvl3pPr marL="892546" indent="0">
              <a:buNone/>
              <a:defRPr sz="1800" b="1"/>
            </a:lvl3pPr>
            <a:lvl4pPr marL="1338835" indent="0">
              <a:buNone/>
              <a:defRPr sz="1600" b="1"/>
            </a:lvl4pPr>
            <a:lvl5pPr marL="1785115" indent="0">
              <a:buNone/>
              <a:defRPr sz="1600" b="1"/>
            </a:lvl5pPr>
            <a:lvl6pPr marL="2231400" indent="0">
              <a:buNone/>
              <a:defRPr sz="1600" b="1"/>
            </a:lvl6pPr>
            <a:lvl7pPr marL="2677680" indent="0">
              <a:buNone/>
              <a:defRPr sz="1600" b="1"/>
            </a:lvl7pPr>
            <a:lvl8pPr marL="3123961" indent="0">
              <a:buNone/>
              <a:defRPr sz="1600" b="1"/>
            </a:lvl8pPr>
            <a:lvl9pPr marL="3570237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32432" y="2397129"/>
            <a:ext cx="4725987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6F845DFE-203B-416F-B466-1EC453C357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9247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4EF3F62C-718D-43CE-9384-00E90EBFB2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06234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700">
                <a:latin typeface="ZHW Officina sans book" pitchFamily="34" charset="0"/>
              </a:defRPr>
            </a:lvl1pPr>
          </a:lstStyle>
          <a:p>
            <a:pPr>
              <a:defRPr/>
            </a:pPr>
            <a:fld id="{3564190C-F5E0-490D-A052-8A81CF867C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13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slideLayout" Target="../slideLayouts/slideLayout17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9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218.xml"/><Relationship Id="rId12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15.xml"/><Relationship Id="rId9" Type="http://schemas.openxmlformats.org/officeDocument/2006/relationships/slideLayout" Target="../slideLayouts/slideLayout2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1.xml"/><Relationship Id="rId3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30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9.xml"/><Relationship Id="rId11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27.xml"/><Relationship Id="rId9" Type="http://schemas.openxmlformats.org/officeDocument/2006/relationships/slideLayout" Target="../slideLayouts/slideLayout23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2.xml"/><Relationship Id="rId3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41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36.xml"/><Relationship Id="rId1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44.xml"/><Relationship Id="rId4" Type="http://schemas.openxmlformats.org/officeDocument/2006/relationships/slideLayout" Target="../slideLayouts/slideLayout238.xml"/><Relationship Id="rId9" Type="http://schemas.openxmlformats.org/officeDocument/2006/relationships/slideLayout" Target="../slideLayouts/slideLayout243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52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47.xml"/><Relationship Id="rId1" Type="http://schemas.openxmlformats.org/officeDocument/2006/relationships/slideLayout" Target="../slideLayouts/slideLayout246.xml"/><Relationship Id="rId6" Type="http://schemas.openxmlformats.org/officeDocument/2006/relationships/slideLayout" Target="../slideLayouts/slideLayout251.xml"/><Relationship Id="rId11" Type="http://schemas.openxmlformats.org/officeDocument/2006/relationships/slideLayout" Target="../slideLayouts/slideLayout256.xml"/><Relationship Id="rId5" Type="http://schemas.openxmlformats.org/officeDocument/2006/relationships/slideLayout" Target="../slideLayouts/slideLayout250.xml"/><Relationship Id="rId10" Type="http://schemas.openxmlformats.org/officeDocument/2006/relationships/slideLayout" Target="../slideLayouts/slideLayout255.xml"/><Relationship Id="rId4" Type="http://schemas.openxmlformats.org/officeDocument/2006/relationships/slideLayout" Target="../slideLayouts/slideLayout249.xml"/><Relationship Id="rId9" Type="http://schemas.openxmlformats.org/officeDocument/2006/relationships/slideLayout" Target="../slideLayouts/slideLayout254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5.xml"/><Relationship Id="rId3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4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69.xml"/><Relationship Id="rId1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6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6.xml"/><Relationship Id="rId3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5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80.xml"/><Relationship Id="rId1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8.xml"/><Relationship Id="rId4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7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7.xml"/><Relationship Id="rId3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6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6" Type="http://schemas.openxmlformats.org/officeDocument/2006/relationships/slideLayout" Target="../slideLayouts/slideLayout295.xml"/><Relationship Id="rId11" Type="http://schemas.openxmlformats.org/officeDocument/2006/relationships/slideLayout" Target="../slideLayouts/slideLayout300.xml"/><Relationship Id="rId5" Type="http://schemas.openxmlformats.org/officeDocument/2006/relationships/slideLayout" Target="../slideLayouts/slideLayout294.xml"/><Relationship Id="rId10" Type="http://schemas.openxmlformats.org/officeDocument/2006/relationships/slideLayout" Target="../slideLayouts/slideLayout299.xml"/><Relationship Id="rId4" Type="http://schemas.openxmlformats.org/officeDocument/2006/relationships/slideLayout" Target="../slideLayouts/slideLayout293.xml"/><Relationship Id="rId9" Type="http://schemas.openxmlformats.org/officeDocument/2006/relationships/slideLayout" Target="../slideLayouts/slideLayout298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8.xml"/><Relationship Id="rId3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7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302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9.xml"/><Relationship Id="rId13" Type="http://schemas.openxmlformats.org/officeDocument/2006/relationships/theme" Target="../theme/theme28.xml"/><Relationship Id="rId3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318.xml"/><Relationship Id="rId12" Type="http://schemas.openxmlformats.org/officeDocument/2006/relationships/slideLayout" Target="../slideLayouts/slideLayout323.xml"/><Relationship Id="rId2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312.xml"/><Relationship Id="rId6" Type="http://schemas.openxmlformats.org/officeDocument/2006/relationships/slideLayout" Target="../slideLayouts/slideLayout317.xml"/><Relationship Id="rId11" Type="http://schemas.openxmlformats.org/officeDocument/2006/relationships/slideLayout" Target="../slideLayouts/slideLayout322.xml"/><Relationship Id="rId5" Type="http://schemas.openxmlformats.org/officeDocument/2006/relationships/slideLayout" Target="../slideLayouts/slideLayout316.xml"/><Relationship Id="rId10" Type="http://schemas.openxmlformats.org/officeDocument/2006/relationships/slideLayout" Target="../slideLayouts/slideLayout321.xml"/><Relationship Id="rId4" Type="http://schemas.openxmlformats.org/officeDocument/2006/relationships/slideLayout" Target="../slideLayouts/slideLayout315.xml"/><Relationship Id="rId9" Type="http://schemas.openxmlformats.org/officeDocument/2006/relationships/slideLayout" Target="../slideLayouts/slideLayout320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1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326.xml"/><Relationship Id="rId7" Type="http://schemas.openxmlformats.org/officeDocument/2006/relationships/slideLayout" Target="../slideLayouts/slideLayout330.xml"/><Relationship Id="rId12" Type="http://schemas.openxmlformats.org/officeDocument/2006/relationships/slideLayout" Target="../slideLayouts/slideLayout335.xml"/><Relationship Id="rId2" Type="http://schemas.openxmlformats.org/officeDocument/2006/relationships/slideLayout" Target="../slideLayouts/slideLayout325.xml"/><Relationship Id="rId1" Type="http://schemas.openxmlformats.org/officeDocument/2006/relationships/slideLayout" Target="../slideLayouts/slideLayout324.xml"/><Relationship Id="rId6" Type="http://schemas.openxmlformats.org/officeDocument/2006/relationships/slideLayout" Target="../slideLayouts/slideLayout329.xml"/><Relationship Id="rId11" Type="http://schemas.openxmlformats.org/officeDocument/2006/relationships/slideLayout" Target="../slideLayouts/slideLayout334.xml"/><Relationship Id="rId5" Type="http://schemas.openxmlformats.org/officeDocument/2006/relationships/slideLayout" Target="../slideLayouts/slideLayout328.xml"/><Relationship Id="rId10" Type="http://schemas.openxmlformats.org/officeDocument/2006/relationships/slideLayout" Target="../slideLayouts/slideLayout333.xml"/><Relationship Id="rId4" Type="http://schemas.openxmlformats.org/officeDocument/2006/relationships/slideLayout" Target="../slideLayouts/slideLayout327.xml"/><Relationship Id="rId9" Type="http://schemas.openxmlformats.org/officeDocument/2006/relationships/slideLayout" Target="../slideLayouts/slideLayout3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38.xml"/><Relationship Id="rId7" Type="http://schemas.openxmlformats.org/officeDocument/2006/relationships/slideLayout" Target="../slideLayouts/slideLayout342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37.xml"/><Relationship Id="rId1" Type="http://schemas.openxmlformats.org/officeDocument/2006/relationships/slideLayout" Target="../slideLayouts/slideLayout336.xml"/><Relationship Id="rId6" Type="http://schemas.openxmlformats.org/officeDocument/2006/relationships/slideLayout" Target="../slideLayouts/slideLayout341.xml"/><Relationship Id="rId11" Type="http://schemas.openxmlformats.org/officeDocument/2006/relationships/slideLayout" Target="../slideLayouts/slideLayout346.xml"/><Relationship Id="rId5" Type="http://schemas.openxmlformats.org/officeDocument/2006/relationships/slideLayout" Target="../slideLayouts/slideLayout340.xml"/><Relationship Id="rId10" Type="http://schemas.openxmlformats.org/officeDocument/2006/relationships/slideLayout" Target="../slideLayouts/slideLayout345.xml"/><Relationship Id="rId4" Type="http://schemas.openxmlformats.org/officeDocument/2006/relationships/slideLayout" Target="../slideLayouts/slideLayout339.xml"/><Relationship Id="rId9" Type="http://schemas.openxmlformats.org/officeDocument/2006/relationships/slideLayout" Target="../slideLayouts/slideLayout344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4.xml"/><Relationship Id="rId3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53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48.xml"/><Relationship Id="rId1" Type="http://schemas.openxmlformats.org/officeDocument/2006/relationships/slideLayout" Target="../slideLayouts/slideLayout347.xml"/><Relationship Id="rId6" Type="http://schemas.openxmlformats.org/officeDocument/2006/relationships/slideLayout" Target="../slideLayouts/slideLayout352.xml"/><Relationship Id="rId11" Type="http://schemas.openxmlformats.org/officeDocument/2006/relationships/slideLayout" Target="../slideLayouts/slideLayout357.xml"/><Relationship Id="rId5" Type="http://schemas.openxmlformats.org/officeDocument/2006/relationships/slideLayout" Target="../slideLayouts/slideLayout351.xml"/><Relationship Id="rId10" Type="http://schemas.openxmlformats.org/officeDocument/2006/relationships/slideLayout" Target="../slideLayouts/slideLayout356.xml"/><Relationship Id="rId4" Type="http://schemas.openxmlformats.org/officeDocument/2006/relationships/slideLayout" Target="../slideLayouts/slideLayout350.xml"/><Relationship Id="rId9" Type="http://schemas.openxmlformats.org/officeDocument/2006/relationships/slideLayout" Target="../slideLayouts/slideLayout355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5.xml"/><Relationship Id="rId3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64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59.xml"/><Relationship Id="rId1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63.xml"/><Relationship Id="rId11" Type="http://schemas.openxmlformats.org/officeDocument/2006/relationships/slideLayout" Target="../slideLayouts/slideLayout368.xml"/><Relationship Id="rId5" Type="http://schemas.openxmlformats.org/officeDocument/2006/relationships/slideLayout" Target="../slideLayouts/slideLayout362.xml"/><Relationship Id="rId10" Type="http://schemas.openxmlformats.org/officeDocument/2006/relationships/slideLayout" Target="../slideLayouts/slideLayout367.xml"/><Relationship Id="rId4" Type="http://schemas.openxmlformats.org/officeDocument/2006/relationships/slideLayout" Target="../slideLayouts/slideLayout361.xml"/><Relationship Id="rId9" Type="http://schemas.openxmlformats.org/officeDocument/2006/relationships/slideLayout" Target="../slideLayouts/slideLayout366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6.xml"/><Relationship Id="rId3" Type="http://schemas.openxmlformats.org/officeDocument/2006/relationships/slideLayout" Target="../slideLayouts/slideLayout371.xml"/><Relationship Id="rId7" Type="http://schemas.openxmlformats.org/officeDocument/2006/relationships/slideLayout" Target="../slideLayouts/slideLayout375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70.xml"/><Relationship Id="rId1" Type="http://schemas.openxmlformats.org/officeDocument/2006/relationships/slideLayout" Target="../slideLayouts/slideLayout369.xml"/><Relationship Id="rId6" Type="http://schemas.openxmlformats.org/officeDocument/2006/relationships/slideLayout" Target="../slideLayouts/slideLayout374.xml"/><Relationship Id="rId11" Type="http://schemas.openxmlformats.org/officeDocument/2006/relationships/slideLayout" Target="../slideLayouts/slideLayout379.xml"/><Relationship Id="rId5" Type="http://schemas.openxmlformats.org/officeDocument/2006/relationships/slideLayout" Target="../slideLayouts/slideLayout373.xml"/><Relationship Id="rId10" Type="http://schemas.openxmlformats.org/officeDocument/2006/relationships/slideLayout" Target="../slideLayouts/slideLayout378.xml"/><Relationship Id="rId4" Type="http://schemas.openxmlformats.org/officeDocument/2006/relationships/slideLayout" Target="../slideLayouts/slideLayout372.xml"/><Relationship Id="rId9" Type="http://schemas.openxmlformats.org/officeDocument/2006/relationships/slideLayout" Target="../slideLayouts/slideLayout377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7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82.xml"/><Relationship Id="rId7" Type="http://schemas.openxmlformats.org/officeDocument/2006/relationships/slideLayout" Target="../slideLayouts/slideLayout386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381.xml"/><Relationship Id="rId1" Type="http://schemas.openxmlformats.org/officeDocument/2006/relationships/slideLayout" Target="../slideLayouts/slideLayout380.xml"/><Relationship Id="rId6" Type="http://schemas.openxmlformats.org/officeDocument/2006/relationships/slideLayout" Target="../slideLayouts/slideLayout385.xml"/><Relationship Id="rId11" Type="http://schemas.openxmlformats.org/officeDocument/2006/relationships/theme" Target="../theme/theme34.xml"/><Relationship Id="rId5" Type="http://schemas.openxmlformats.org/officeDocument/2006/relationships/slideLayout" Target="../slideLayouts/slideLayout384.xml"/><Relationship Id="rId10" Type="http://schemas.openxmlformats.org/officeDocument/2006/relationships/slideLayout" Target="../slideLayouts/slideLayout389.xml"/><Relationship Id="rId4" Type="http://schemas.openxmlformats.org/officeDocument/2006/relationships/slideLayout" Target="../slideLayouts/slideLayout383.xml"/><Relationship Id="rId9" Type="http://schemas.openxmlformats.org/officeDocument/2006/relationships/slideLayout" Target="../slideLayouts/slideLayout388.xml"/><Relationship Id="rId14" Type="http://schemas.openxmlformats.org/officeDocument/2006/relationships/image" Target="../media/image3.pn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7.xml"/><Relationship Id="rId3" Type="http://schemas.openxmlformats.org/officeDocument/2006/relationships/slideLayout" Target="../slideLayouts/slideLayout392.xml"/><Relationship Id="rId7" Type="http://schemas.openxmlformats.org/officeDocument/2006/relationships/slideLayout" Target="../slideLayouts/slideLayout396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91.xml"/><Relationship Id="rId1" Type="http://schemas.openxmlformats.org/officeDocument/2006/relationships/slideLayout" Target="../slideLayouts/slideLayout390.xml"/><Relationship Id="rId6" Type="http://schemas.openxmlformats.org/officeDocument/2006/relationships/slideLayout" Target="../slideLayouts/slideLayout395.xml"/><Relationship Id="rId11" Type="http://schemas.openxmlformats.org/officeDocument/2006/relationships/slideLayout" Target="../slideLayouts/slideLayout400.xml"/><Relationship Id="rId5" Type="http://schemas.openxmlformats.org/officeDocument/2006/relationships/slideLayout" Target="../slideLayouts/slideLayout394.xml"/><Relationship Id="rId10" Type="http://schemas.openxmlformats.org/officeDocument/2006/relationships/slideLayout" Target="../slideLayouts/slideLayout399.xml"/><Relationship Id="rId4" Type="http://schemas.openxmlformats.org/officeDocument/2006/relationships/slideLayout" Target="../slideLayouts/slideLayout393.xml"/><Relationship Id="rId9" Type="http://schemas.openxmlformats.org/officeDocument/2006/relationships/slideLayout" Target="../slideLayouts/slideLayout398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8.xml"/><Relationship Id="rId3" Type="http://schemas.openxmlformats.org/officeDocument/2006/relationships/slideLayout" Target="../slideLayouts/slideLayout403.xml"/><Relationship Id="rId7" Type="http://schemas.openxmlformats.org/officeDocument/2006/relationships/slideLayout" Target="../slideLayouts/slideLayout407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401.xml"/><Relationship Id="rId6" Type="http://schemas.openxmlformats.org/officeDocument/2006/relationships/slideLayout" Target="../slideLayouts/slideLayout406.xml"/><Relationship Id="rId11" Type="http://schemas.openxmlformats.org/officeDocument/2006/relationships/slideLayout" Target="../slideLayouts/slideLayout411.xml"/><Relationship Id="rId5" Type="http://schemas.openxmlformats.org/officeDocument/2006/relationships/slideLayout" Target="../slideLayouts/slideLayout405.xml"/><Relationship Id="rId10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404.xml"/><Relationship Id="rId9" Type="http://schemas.openxmlformats.org/officeDocument/2006/relationships/slideLayout" Target="../slideLayouts/slideLayout409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9.xml"/><Relationship Id="rId3" Type="http://schemas.openxmlformats.org/officeDocument/2006/relationships/slideLayout" Target="../slideLayouts/slideLayout414.xml"/><Relationship Id="rId7" Type="http://schemas.openxmlformats.org/officeDocument/2006/relationships/slideLayout" Target="../slideLayouts/slideLayout418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413.xml"/><Relationship Id="rId1" Type="http://schemas.openxmlformats.org/officeDocument/2006/relationships/slideLayout" Target="../slideLayouts/slideLayout412.xml"/><Relationship Id="rId6" Type="http://schemas.openxmlformats.org/officeDocument/2006/relationships/slideLayout" Target="../slideLayouts/slideLayout417.xml"/><Relationship Id="rId11" Type="http://schemas.openxmlformats.org/officeDocument/2006/relationships/slideLayout" Target="../slideLayouts/slideLayout422.xml"/><Relationship Id="rId5" Type="http://schemas.openxmlformats.org/officeDocument/2006/relationships/slideLayout" Target="../slideLayouts/slideLayout416.xml"/><Relationship Id="rId10" Type="http://schemas.openxmlformats.org/officeDocument/2006/relationships/slideLayout" Target="../slideLayouts/slideLayout421.xml"/><Relationship Id="rId4" Type="http://schemas.openxmlformats.org/officeDocument/2006/relationships/slideLayout" Target="../slideLayouts/slideLayout415.xml"/><Relationship Id="rId9" Type="http://schemas.openxmlformats.org/officeDocument/2006/relationships/slideLayout" Target="../slideLayouts/slideLayout420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0.xml"/><Relationship Id="rId3" Type="http://schemas.openxmlformats.org/officeDocument/2006/relationships/slideLayout" Target="../slideLayouts/slideLayout425.xml"/><Relationship Id="rId7" Type="http://schemas.openxmlformats.org/officeDocument/2006/relationships/slideLayout" Target="../slideLayouts/slideLayout429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24.xml"/><Relationship Id="rId1" Type="http://schemas.openxmlformats.org/officeDocument/2006/relationships/slideLayout" Target="../slideLayouts/slideLayout423.xml"/><Relationship Id="rId6" Type="http://schemas.openxmlformats.org/officeDocument/2006/relationships/slideLayout" Target="../slideLayouts/slideLayout428.xml"/><Relationship Id="rId11" Type="http://schemas.openxmlformats.org/officeDocument/2006/relationships/slideLayout" Target="../slideLayouts/slideLayout433.xml"/><Relationship Id="rId5" Type="http://schemas.openxmlformats.org/officeDocument/2006/relationships/slideLayout" Target="../slideLayouts/slideLayout427.xml"/><Relationship Id="rId10" Type="http://schemas.openxmlformats.org/officeDocument/2006/relationships/slideLayout" Target="../slideLayouts/slideLayout432.xml"/><Relationship Id="rId4" Type="http://schemas.openxmlformats.org/officeDocument/2006/relationships/slideLayout" Target="../slideLayouts/slideLayout426.xml"/><Relationship Id="rId9" Type="http://schemas.openxmlformats.org/officeDocument/2006/relationships/slideLayout" Target="../slideLayouts/slideLayout4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250832"/>
            <a:ext cx="8097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813" y="1438276"/>
            <a:ext cx="98250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8837" y="7232650"/>
            <a:ext cx="1214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18500" eaLnBrk="1" hangingPunct="1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85494554-A168-4341-AC4B-246158F5E36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0" r:id="rId1"/>
    <p:sldLayoutId id="2147485421" r:id="rId2"/>
    <p:sldLayoutId id="2147485422" r:id="rId3"/>
    <p:sldLayoutId id="2147485423" r:id="rId4"/>
    <p:sldLayoutId id="2147485424" r:id="rId5"/>
    <p:sldLayoutId id="2147485425" r:id="rId6"/>
    <p:sldLayoutId id="2147485426" r:id="rId7"/>
    <p:sldLayoutId id="2147485427" r:id="rId8"/>
    <p:sldLayoutId id="2147485428" r:id="rId9"/>
    <p:sldLayoutId id="2147485429" r:id="rId10"/>
    <p:sldLayoutId id="2147485430" r:id="rId11"/>
    <p:sldLayoutId id="2147485431" r:id="rId12"/>
    <p:sldLayoutId id="214748543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438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1438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1438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1438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1438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46167" algn="l" defTabSz="1017897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892389" algn="l" defTabSz="1017897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38599" algn="l" defTabSz="1017897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784800" algn="l" defTabSz="1017897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2436" indent="-332436" algn="l" defTabSz="1014382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itchFamily="2" charset="2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859030" indent="-330879" algn="l" defTabSz="1014382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312635" indent="-253215" algn="l" defTabSz="1014382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3pPr>
      <a:lvl4pPr marL="1791093" indent="-251657" algn="l" defTabSz="1014382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4pPr>
      <a:lvl5pPr marL="2285070" indent="-248545" algn="l" defTabSz="1014382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5pPr>
      <a:lvl6pPr marL="2734533" indent="-252546" algn="l" defTabSz="1017897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180730" indent="-252546" algn="l" defTabSz="1017897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26932" indent="-252546" algn="l" defTabSz="1017897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073140" indent="-252546" algn="l" defTabSz="1017897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892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167" algn="l" defTabSz="892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2389" algn="l" defTabSz="892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8599" algn="l" defTabSz="892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4800" algn="l" defTabSz="892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1006" algn="l" defTabSz="892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7208" algn="l" defTabSz="892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3410" algn="l" defTabSz="892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9607" algn="l" defTabSz="892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43" y="628786"/>
            <a:ext cx="755808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9" y="1798638"/>
            <a:ext cx="90170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7239" y="7124701"/>
            <a:ext cx="1214439" cy="1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AFFBB7B6-6C99-42BE-B3E1-493D4A8942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840" y="7124700"/>
            <a:ext cx="2720974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defRPr sz="7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7" r:id="rId1"/>
    <p:sldLayoutId id="2147485548" r:id="rId2"/>
    <p:sldLayoutId id="2147485549" r:id="rId3"/>
    <p:sldLayoutId id="2147485550" r:id="rId4"/>
    <p:sldLayoutId id="2147485551" r:id="rId5"/>
    <p:sldLayoutId id="2147485552" r:id="rId6"/>
    <p:sldLayoutId id="2147485553" r:id="rId7"/>
    <p:sldLayoutId id="2147485554" r:id="rId8"/>
    <p:sldLayoutId id="2147485555" r:id="rId9"/>
    <p:sldLayoutId id="2147485556" r:id="rId10"/>
    <p:sldLayoutId id="2147485557" r:id="rId11"/>
  </p:sldLayoutIdLst>
  <p:hf hdr="0" dt="0"/>
  <p:txStyles>
    <p:titleStyle>
      <a:lvl1pPr algn="l" defTabSz="101748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748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1748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1748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1748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46796" algn="l" defTabSz="101933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893649" algn="l" defTabSz="101933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40490" algn="l" defTabSz="101933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787326" algn="l" defTabSz="101933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1063" indent="-351063" algn="l" defTabSz="1017484" rtl="0" eaLnBrk="0" fontAlgn="base" hangingPunct="0">
        <a:lnSpc>
          <a:spcPts val="3200"/>
        </a:lnSpc>
        <a:spcBef>
          <a:spcPct val="0"/>
        </a:spcBef>
        <a:spcAft>
          <a:spcPts val="1599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8174" indent="-332436" algn="l" defTabSz="1017484" rtl="0" eaLnBrk="0" fontAlgn="base" hangingPunct="0">
        <a:lnSpc>
          <a:spcPts val="2797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15738" indent="-254757" algn="l" defTabSz="1017484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794197" indent="-251657" algn="l" defTabSz="1017484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289737" indent="-250102" algn="l" defTabSz="1017484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38395" indent="-252902" algn="l" defTabSz="101933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185223" indent="-252902" algn="l" defTabSz="101933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32053" indent="-252902" algn="l" defTabSz="101933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078893" indent="-252902" algn="l" defTabSz="101933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93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796" algn="l" defTabSz="893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3649" algn="l" defTabSz="893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0490" algn="l" defTabSz="893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326" algn="l" defTabSz="893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4157" algn="l" defTabSz="893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0989" algn="l" defTabSz="893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7820" algn="l" defTabSz="893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4652" algn="l" defTabSz="8936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43" y="628786"/>
            <a:ext cx="755808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9" y="1798638"/>
            <a:ext cx="9017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7239" y="7124701"/>
            <a:ext cx="1214439" cy="1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9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AA1BA851-938C-4B79-8718-B2531892E2A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840" y="7124700"/>
            <a:ext cx="2720974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defRPr sz="7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8" r:id="rId1"/>
    <p:sldLayoutId id="2147485559" r:id="rId2"/>
    <p:sldLayoutId id="2147485560" r:id="rId3"/>
    <p:sldLayoutId id="2147485561" r:id="rId4"/>
    <p:sldLayoutId id="2147485562" r:id="rId5"/>
    <p:sldLayoutId id="2147485563" r:id="rId6"/>
    <p:sldLayoutId id="2147485564" r:id="rId7"/>
    <p:sldLayoutId id="2147485565" r:id="rId8"/>
    <p:sldLayoutId id="2147485566" r:id="rId9"/>
    <p:sldLayoutId id="2147485567" r:id="rId10"/>
    <p:sldLayoutId id="2147485568" r:id="rId11"/>
  </p:sldLayoutIdLst>
  <p:hf hdr="0" dt="0"/>
  <p:txStyles>
    <p:titleStyle>
      <a:lvl1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46875" algn="l" defTabSz="101951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893807" algn="l" defTabSz="101951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40727" algn="l" defTabSz="101951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787642" algn="l" defTabSz="101951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2614" indent="-352614" algn="l" defTabSz="1019039" rtl="0" eaLnBrk="0" fontAlgn="base" hangingPunct="0">
        <a:lnSpc>
          <a:spcPts val="3200"/>
        </a:lnSpc>
        <a:spcBef>
          <a:spcPct val="0"/>
        </a:spcBef>
        <a:spcAft>
          <a:spcPts val="1599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8174" indent="-332436" algn="l" defTabSz="1019039" rtl="0" eaLnBrk="0" fontAlgn="base" hangingPunct="0">
        <a:lnSpc>
          <a:spcPts val="2797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17294" indent="-254757" algn="l" defTabSz="1019039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795744" indent="-253215" algn="l" defTabSz="1019039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291292" indent="-251657" algn="l" defTabSz="1019039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38878" indent="-252947" algn="l" defTabSz="101951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185786" indent="-252947" algn="l" defTabSz="101951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32694" indent="-252947" algn="l" defTabSz="101951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079613" indent="-252947" algn="l" defTabSz="101951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875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3807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0727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642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4551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1463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8372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5282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548" y="250292"/>
            <a:ext cx="8098023" cy="43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240" y="1438740"/>
            <a:ext cx="9824561" cy="575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9049" y="7232208"/>
            <a:ext cx="1214146" cy="2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16705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 eaLnBrk="1" hangingPunct="1">
              <a:defRPr/>
            </a:pPr>
            <a:fld id="{BDA7DF7F-15EE-468F-8CFA-4068604CF4B7}" type="slidenum">
              <a:rPr lang="de-DE"/>
              <a:pPr eaLnBrk="1" hangingPunct="1"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8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70" r:id="rId1"/>
    <p:sldLayoutId id="2147485571" r:id="rId2"/>
    <p:sldLayoutId id="2147485572" r:id="rId3"/>
    <p:sldLayoutId id="2147485573" r:id="rId4"/>
    <p:sldLayoutId id="2147485574" r:id="rId5"/>
    <p:sldLayoutId id="2147485575" r:id="rId6"/>
    <p:sldLayoutId id="2147485576" r:id="rId7"/>
    <p:sldLayoutId id="2147485577" r:id="rId8"/>
    <p:sldLayoutId id="2147485578" r:id="rId9"/>
    <p:sldLayoutId id="2147485579" r:id="rId10"/>
    <p:sldLayoutId id="2147485580" r:id="rId11"/>
    <p:sldLayoutId id="2147485581" r:id="rId12"/>
    <p:sldLayoutId id="214748558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512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1512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1512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1512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1512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45379" algn="l" defTabSz="101610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890816" algn="l" defTabSz="101610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36238" algn="l" defTabSz="101610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781652" algn="l" defTabSz="101610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3670" indent="-333670" algn="l" defTabSz="1015121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itchFamily="2" charset="2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859758" indent="-331901" algn="l" defTabSz="1015121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311709" indent="-254222" algn="l" defTabSz="1015121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3pPr>
      <a:lvl4pPr marL="1790145" indent="-252465" algn="l" defTabSz="1015121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4pPr>
      <a:lvl5pPr marL="2282689" indent="-250694" algn="l" defTabSz="1015121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5pPr>
      <a:lvl6pPr marL="2729712" indent="-252102" algn="l" defTabSz="101610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175122" indent="-252102" algn="l" defTabSz="101610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20536" indent="-252102" algn="l" defTabSz="101610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065957" indent="-252102" algn="l" defTabSz="101610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8908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5379" algn="l" defTabSz="8908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0816" algn="l" defTabSz="8908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6238" algn="l" defTabSz="8908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1652" algn="l" defTabSz="8908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072" algn="l" defTabSz="8908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2488" algn="l" defTabSz="8908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7900" algn="l" defTabSz="8908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3314" algn="l" defTabSz="8908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379" y="628510"/>
            <a:ext cx="7557784" cy="71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380" y="1799305"/>
            <a:ext cx="9016987" cy="467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6946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9177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9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fld id="{EF2801EE-B5F3-4CA0-8938-C457FC6D9D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482" y="7125442"/>
            <a:ext cx="2721620" cy="1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91770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7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68555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96" r:id="rId1"/>
    <p:sldLayoutId id="2147485597" r:id="rId2"/>
    <p:sldLayoutId id="2147485598" r:id="rId3"/>
    <p:sldLayoutId id="2147485599" r:id="rId4"/>
    <p:sldLayoutId id="2147485600" r:id="rId5"/>
    <p:sldLayoutId id="2147485601" r:id="rId6"/>
    <p:sldLayoutId id="2147485602" r:id="rId7"/>
    <p:sldLayoutId id="2147485603" r:id="rId8"/>
    <p:sldLayoutId id="2147485604" r:id="rId9"/>
    <p:sldLayoutId id="2147485605" r:id="rId10"/>
    <p:sldLayoutId id="2147485606" r:id="rId11"/>
  </p:sldLayoutIdLst>
  <p:hf hdr="0" dt="0"/>
  <p:txStyles>
    <p:titleStyle>
      <a:lvl1pPr algn="l" defTabSz="101583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583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1583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1583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1583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45767" algn="l" defTabSz="1016980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891591" algn="l" defTabSz="1016980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37393" algn="l" defTabSz="1016980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783191" algn="l" defTabSz="1016980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1558" indent="-351558" algn="l" defTabSz="1015838" rtl="0" eaLnBrk="0" fontAlgn="base" hangingPunct="0">
        <a:lnSpc>
          <a:spcPts val="3194"/>
        </a:lnSpc>
        <a:spcBef>
          <a:spcPct val="0"/>
        </a:spcBef>
        <a:spcAft>
          <a:spcPts val="1597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481" indent="-330368" algn="l" defTabSz="1015838" rtl="0" eaLnBrk="0" fontAlgn="base" hangingPunct="0">
        <a:lnSpc>
          <a:spcPts val="2795"/>
        </a:lnSpc>
        <a:spcBef>
          <a:spcPct val="0"/>
        </a:spcBef>
        <a:spcAft>
          <a:spcPts val="1198"/>
        </a:spcAft>
        <a:buChar char="–"/>
        <a:defRPr sz="2400">
          <a:solidFill>
            <a:schemeClr val="tx1"/>
          </a:solidFill>
          <a:latin typeface="+mn-lt"/>
        </a:defRPr>
      </a:lvl2pPr>
      <a:lvl3pPr marL="1312635" indent="-252643" algn="l" defTabSz="101583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791409" indent="-250872" algn="l" defTabSz="101583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286063" indent="-250872" algn="l" defTabSz="101583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32067" indent="-252316" algn="l" defTabSz="1016980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177859" indent="-252316" algn="l" defTabSz="1016980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23669" indent="-252316" algn="l" defTabSz="1016980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069466" indent="-252316" algn="l" defTabSz="1016980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915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67" algn="l" defTabSz="8915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1591" algn="l" defTabSz="8915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7393" algn="l" defTabSz="8915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91" algn="l" defTabSz="8915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8995" algn="l" defTabSz="8915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798" algn="l" defTabSz="8915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0590" algn="l" defTabSz="8915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396" algn="l" defTabSz="8915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510" y="250292"/>
            <a:ext cx="8098023" cy="43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240" y="1438740"/>
            <a:ext cx="9824561" cy="575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9049" y="7232208"/>
            <a:ext cx="1214146" cy="2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22641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 eaLnBrk="1" hangingPunct="1">
              <a:defRPr/>
            </a:pPr>
            <a:fld id="{BB7C6AC2-C050-43F1-98B6-73E03E3B01E6}" type="slidenum">
              <a:rPr lang="de-DE"/>
              <a:pPr eaLnBrk="1" hangingPunct="1"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0" r:id="rId1"/>
    <p:sldLayoutId id="2147485611" r:id="rId2"/>
    <p:sldLayoutId id="2147485612" r:id="rId3"/>
    <p:sldLayoutId id="2147485613" r:id="rId4"/>
    <p:sldLayoutId id="2147485614" r:id="rId5"/>
    <p:sldLayoutId id="2147485615" r:id="rId6"/>
    <p:sldLayoutId id="2147485616" r:id="rId7"/>
    <p:sldLayoutId id="2147485617" r:id="rId8"/>
    <p:sldLayoutId id="2147485618" r:id="rId9"/>
    <p:sldLayoutId id="2147485619" r:id="rId10"/>
    <p:sldLayoutId id="2147485620" r:id="rId11"/>
    <p:sldLayoutId id="2147485621" r:id="rId12"/>
    <p:sldLayoutId id="214748562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21046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21046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21046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21046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21046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47981" algn="l" defTabSz="1022036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896019" algn="l" defTabSz="1022036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44043" algn="l" defTabSz="1022036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792066" algn="l" defTabSz="1022036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5617" indent="-335617" algn="l" defTabSz="1021046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itchFamily="2" charset="2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864779" indent="-333838" algn="l" defTabSz="1021046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319370" indent="-255705" algn="l" defTabSz="1021046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3pPr>
      <a:lvl4pPr marL="1800592" indent="-253935" algn="l" defTabSz="1021046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4pPr>
      <a:lvl5pPr marL="2296027" indent="-252162" algn="l" defTabSz="1021046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5pPr>
      <a:lvl6pPr marL="2745652" indent="-253571" algn="l" defTabSz="1022036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193665" indent="-253571" algn="l" defTabSz="1022036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41679" indent="-253571" algn="l" defTabSz="1022036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089703" indent="-253571" algn="l" defTabSz="1022036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8960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981" algn="l" defTabSz="8960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6019" algn="l" defTabSz="8960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043" algn="l" defTabSz="8960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2066" algn="l" defTabSz="8960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0080" algn="l" defTabSz="8960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8096" algn="l" defTabSz="8960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6111" algn="l" defTabSz="8960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125" algn="l" defTabSz="8960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500" y="250292"/>
            <a:ext cx="8098023" cy="43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240" y="1438740"/>
            <a:ext cx="9824561" cy="575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9049" y="7232208"/>
            <a:ext cx="1214146" cy="2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24266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 eaLnBrk="1" hangingPunct="1">
              <a:defRPr/>
            </a:pPr>
            <a:fld id="{673840F9-5575-4355-BC0C-1F416C0A9402}" type="slidenum">
              <a:rPr lang="de-DE"/>
              <a:pPr eaLnBrk="1" hangingPunct="1"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20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24" r:id="rId1"/>
    <p:sldLayoutId id="2147485625" r:id="rId2"/>
    <p:sldLayoutId id="2147485626" r:id="rId3"/>
    <p:sldLayoutId id="2147485627" r:id="rId4"/>
    <p:sldLayoutId id="2147485628" r:id="rId5"/>
    <p:sldLayoutId id="2147485629" r:id="rId6"/>
    <p:sldLayoutId id="2147485630" r:id="rId7"/>
    <p:sldLayoutId id="2147485631" r:id="rId8"/>
    <p:sldLayoutId id="2147485632" r:id="rId9"/>
    <p:sldLayoutId id="2147485633" r:id="rId10"/>
    <p:sldLayoutId id="2147485634" r:id="rId11"/>
    <p:sldLayoutId id="214748563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2248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2248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2248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2248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2248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48613" algn="l" defTabSz="1023479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897284" algn="l" defTabSz="1023479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45943" algn="l" defTabSz="1023479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794594" algn="l" defTabSz="1023479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6091" indent="-336091" algn="l" defTabSz="1022488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n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866002" indent="-334308" algn="l" defTabSz="1022488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321235" indent="-256065" algn="l" defTabSz="1022488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3pPr>
      <a:lvl4pPr marL="1803135" indent="-254292" algn="l" defTabSz="1022488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4pPr>
      <a:lvl5pPr marL="2299269" indent="-252518" algn="l" defTabSz="1022488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5pPr>
      <a:lvl6pPr marL="2749535" indent="-253927" algn="l" defTabSz="1023479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198176" indent="-253927" algn="l" defTabSz="1023479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46824" indent="-253927" algn="l" defTabSz="1023479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095478" indent="-253927" algn="l" defTabSz="1023479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613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7284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5943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4594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246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1893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0541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9190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379" y="628469"/>
            <a:ext cx="7557784" cy="71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380" y="1799305"/>
            <a:ext cx="9016987" cy="467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6946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97611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9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fld id="{84FA26CA-1666-4F69-8191-C8528101E6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439" y="7125442"/>
            <a:ext cx="2721620" cy="1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97611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7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414279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38" r:id="rId1"/>
    <p:sldLayoutId id="2147485639" r:id="rId2"/>
    <p:sldLayoutId id="2147485640" r:id="rId3"/>
    <p:sldLayoutId id="2147485641" r:id="rId4"/>
    <p:sldLayoutId id="2147485642" r:id="rId5"/>
    <p:sldLayoutId id="2147485643" r:id="rId6"/>
    <p:sldLayoutId id="2147485644" r:id="rId7"/>
    <p:sldLayoutId id="2147485645" r:id="rId8"/>
    <p:sldLayoutId id="2147485646" r:id="rId9"/>
    <p:sldLayoutId id="2147485647" r:id="rId10"/>
    <p:sldLayoutId id="2147485648" r:id="rId11"/>
    <p:sldLayoutId id="2147485649" r:id="rId12"/>
  </p:sldLayoutIdLst>
  <p:hf hdr="0" dt="0"/>
  <p:txStyles>
    <p:titleStyle>
      <a:lvl1pPr algn="l" defTabSz="102248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248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2248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2248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22488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48686" algn="l" defTabSz="1023638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897431" algn="l" defTabSz="1023638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46154" algn="l" defTabSz="1023638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794877" algn="l" defTabSz="1023638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3862" indent="-353862" algn="l" defTabSz="1022488" rtl="0" eaLnBrk="0" fontAlgn="base" hangingPunct="0">
        <a:lnSpc>
          <a:spcPts val="3194"/>
        </a:lnSpc>
        <a:spcBef>
          <a:spcPct val="0"/>
        </a:spcBef>
        <a:spcAft>
          <a:spcPts val="1597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9972" indent="-332531" algn="l" defTabSz="1022488" rtl="0" eaLnBrk="0" fontAlgn="base" hangingPunct="0">
        <a:lnSpc>
          <a:spcPts val="2795"/>
        </a:lnSpc>
        <a:spcBef>
          <a:spcPct val="0"/>
        </a:spcBef>
        <a:spcAft>
          <a:spcPts val="1198"/>
        </a:spcAft>
        <a:buChar char="–"/>
        <a:defRPr sz="2400">
          <a:solidFill>
            <a:schemeClr val="tx1"/>
          </a:solidFill>
          <a:latin typeface="+mn-lt"/>
        </a:defRPr>
      </a:lvl2pPr>
      <a:lvl3pPr marL="1321235" indent="-254292" algn="l" defTabSz="1022488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03135" indent="-252518" algn="l" defTabSz="10224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01041" indent="-252518" algn="l" defTabSz="1022488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49964" indent="-253963" algn="l" defTabSz="102363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198676" indent="-253963" algn="l" defTabSz="102363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47404" indent="-253963" algn="l" defTabSz="102363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096120" indent="-253963" algn="l" defTabSz="1023638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974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686" algn="l" defTabSz="8974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7431" algn="l" defTabSz="8974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154" algn="l" defTabSz="8974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4877" algn="l" defTabSz="8974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596" algn="l" defTabSz="8974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2318" algn="l" defTabSz="8974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1030" algn="l" defTabSz="8974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9759" algn="l" defTabSz="8974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516" y="250292"/>
            <a:ext cx="8098023" cy="43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240" y="1438740"/>
            <a:ext cx="9824561" cy="575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9049" y="7232208"/>
            <a:ext cx="1214146" cy="21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21740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 eaLnBrk="1" hangingPunct="1">
              <a:defRPr/>
            </a:pPr>
            <a:fld id="{BDA7DF7F-15EE-468F-8CFA-4068604CF4B7}" type="slidenum">
              <a:rPr lang="de-DE"/>
              <a:pPr eaLnBrk="1" hangingPunct="1"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89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52" r:id="rId1"/>
    <p:sldLayoutId id="2147485653" r:id="rId2"/>
    <p:sldLayoutId id="2147485654" r:id="rId3"/>
    <p:sldLayoutId id="2147485655" r:id="rId4"/>
    <p:sldLayoutId id="2147485656" r:id="rId5"/>
    <p:sldLayoutId id="2147485657" r:id="rId6"/>
    <p:sldLayoutId id="2147485658" r:id="rId7"/>
    <p:sldLayoutId id="2147485659" r:id="rId8"/>
    <p:sldLayoutId id="2147485660" r:id="rId9"/>
    <p:sldLayoutId id="2147485661" r:id="rId10"/>
    <p:sldLayoutId id="2147485662" r:id="rId11"/>
    <p:sldLayoutId id="2147485663" r:id="rId12"/>
    <p:sldLayoutId id="214748566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20146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20146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20146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20146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20146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47586" algn="l" defTabSz="102113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895229" algn="l" defTabSz="102113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42857" algn="l" defTabSz="102113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790486" algn="l" defTabSz="102113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5320" indent="-335320" algn="l" defTabSz="1020146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itchFamily="2" charset="2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864016" indent="-333544" algn="l" defTabSz="1020146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318207" indent="-255479" algn="l" defTabSz="1020146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3pPr>
      <a:lvl4pPr marL="1799004" indent="-253712" algn="l" defTabSz="1020146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4pPr>
      <a:lvl5pPr marL="2294002" indent="-251940" algn="l" defTabSz="1020146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>
          <a:solidFill>
            <a:srgbClr val="0064BA"/>
          </a:solidFill>
          <a:latin typeface="+mn-lt"/>
        </a:defRPr>
      </a:lvl5pPr>
      <a:lvl6pPr marL="2743231" indent="-253348" algn="l" defTabSz="102113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190849" indent="-253348" algn="l" defTabSz="102113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38468" indent="-253348" algn="l" defTabSz="102113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086098" indent="-253348" algn="l" defTabSz="102113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89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586" algn="l" defTabSz="89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5229" algn="l" defTabSz="89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857" algn="l" defTabSz="89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486" algn="l" defTabSz="89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8104" algn="l" defTabSz="89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5726" algn="l" defTabSz="89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3345" algn="l" defTabSz="89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0965" algn="l" defTabSz="8952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379" y="628441"/>
            <a:ext cx="7557784" cy="71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380" y="1799305"/>
            <a:ext cx="9016987" cy="467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6946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01738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9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fld id="{EF2801EE-B5F3-4CA0-8938-C457FC6D9D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407" y="7125442"/>
            <a:ext cx="2721620" cy="1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01738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7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6580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80" r:id="rId1"/>
    <p:sldLayoutId id="2147485681" r:id="rId2"/>
    <p:sldLayoutId id="2147485682" r:id="rId3"/>
    <p:sldLayoutId id="2147485683" r:id="rId4"/>
    <p:sldLayoutId id="2147485684" r:id="rId5"/>
    <p:sldLayoutId id="2147485685" r:id="rId6"/>
    <p:sldLayoutId id="2147485686" r:id="rId7"/>
    <p:sldLayoutId id="2147485687" r:id="rId8"/>
    <p:sldLayoutId id="2147485688" r:id="rId9"/>
    <p:sldLayoutId id="2147485689" r:id="rId10"/>
    <p:sldLayoutId id="2147485690" r:id="rId11"/>
  </p:sldLayoutIdLst>
  <p:hf hdr="0" dt="0"/>
  <p:txStyles>
    <p:titleStyle>
      <a:lvl1pPr algn="l" defTabSz="102719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719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2719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2719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2719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50752" algn="l" defTabSz="1028344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901558" algn="l" defTabSz="1028344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52345" algn="l" defTabSz="1028344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803127" algn="l" defTabSz="1028344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5492" indent="-355492" algn="l" defTabSz="1027191" rtl="0" eaLnBrk="0" fontAlgn="base" hangingPunct="0">
        <a:lnSpc>
          <a:spcPts val="3194"/>
        </a:lnSpc>
        <a:spcBef>
          <a:spcPct val="0"/>
        </a:spcBef>
        <a:spcAft>
          <a:spcPts val="1597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3141" indent="-334059" algn="l" defTabSz="1027191" rtl="0" eaLnBrk="0" fontAlgn="base" hangingPunct="0">
        <a:lnSpc>
          <a:spcPts val="2795"/>
        </a:lnSpc>
        <a:spcBef>
          <a:spcPct val="0"/>
        </a:spcBef>
        <a:spcAft>
          <a:spcPts val="1198"/>
        </a:spcAft>
        <a:buChar char="–"/>
        <a:defRPr sz="2400">
          <a:solidFill>
            <a:schemeClr val="tx1"/>
          </a:solidFill>
          <a:latin typeface="+mn-lt"/>
        </a:defRPr>
      </a:lvl2pPr>
      <a:lvl3pPr marL="1327316" indent="-255459" algn="l" defTabSz="1027191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11425" indent="-253676" algn="l" defTabSz="1027191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11622" indent="-253676" algn="l" defTabSz="1027191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62607" indent="-255127" algn="l" defTabSz="1028344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13387" indent="-255127" algn="l" defTabSz="1028344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64178" indent="-255127" algn="l" defTabSz="1028344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14960" indent="-255127" algn="l" defTabSz="1028344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1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752" algn="l" defTabSz="901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558" algn="l" defTabSz="901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345" algn="l" defTabSz="901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3127" algn="l" defTabSz="901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3914" algn="l" defTabSz="901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4700" algn="l" defTabSz="901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5476" algn="l" defTabSz="901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6266" algn="l" defTabSz="9015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379" y="628435"/>
            <a:ext cx="7557784" cy="71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380" y="1799305"/>
            <a:ext cx="9016987" cy="467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6946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00861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9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fld id="{131FE86E-FAC7-4F77-A82A-D8B8479AD2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403" y="7125442"/>
            <a:ext cx="2721620" cy="1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00861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7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50341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4" r:id="rId1"/>
    <p:sldLayoutId id="2147485705" r:id="rId2"/>
    <p:sldLayoutId id="2147485706" r:id="rId3"/>
    <p:sldLayoutId id="2147485707" r:id="rId4"/>
    <p:sldLayoutId id="2147485708" r:id="rId5"/>
    <p:sldLayoutId id="2147485709" r:id="rId6"/>
    <p:sldLayoutId id="2147485710" r:id="rId7"/>
    <p:sldLayoutId id="2147485711" r:id="rId8"/>
    <p:sldLayoutId id="2147485712" r:id="rId9"/>
    <p:sldLayoutId id="2147485713" r:id="rId10"/>
    <p:sldLayoutId id="2147485714" r:id="rId11"/>
    <p:sldLayoutId id="2147485715" r:id="rId12"/>
  </p:sldLayoutIdLst>
  <p:hf hdr="0" dt="0"/>
  <p:txStyles>
    <p:titleStyle>
      <a:lvl1pPr algn="l" defTabSz="1026312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6312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26312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26312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26312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50323" algn="l" defTabSz="1027345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900684" algn="l" defTabSz="1027345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51029" algn="l" defTabSz="1027345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801375" algn="l" defTabSz="1027345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4024" indent="-354024" algn="l" defTabSz="1026312" rtl="0" eaLnBrk="0" fontAlgn="base" hangingPunct="0">
        <a:lnSpc>
          <a:spcPts val="3194"/>
        </a:lnSpc>
        <a:spcBef>
          <a:spcPct val="0"/>
        </a:spcBef>
        <a:spcAft>
          <a:spcPts val="1597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1967" indent="-334353" algn="l" defTabSz="1026312" rtl="0" eaLnBrk="0" fontAlgn="base" hangingPunct="0">
        <a:lnSpc>
          <a:spcPts val="2795"/>
        </a:lnSpc>
        <a:spcBef>
          <a:spcPct val="0"/>
        </a:spcBef>
        <a:spcAft>
          <a:spcPts val="1198"/>
        </a:spcAft>
        <a:buChar char="–"/>
        <a:defRPr sz="2400">
          <a:solidFill>
            <a:schemeClr val="tx1"/>
          </a:solidFill>
          <a:latin typeface="+mn-lt"/>
        </a:defRPr>
      </a:lvl2pPr>
      <a:lvl3pPr marL="1326701" indent="-255684" algn="l" defTabSz="1026312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09455" indent="-253898" algn="l" defTabSz="1026312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08307" indent="-252118" algn="l" defTabSz="1026312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59926" indent="-254883" algn="l" defTabSz="102734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10270" indent="-254883" algn="l" defTabSz="102734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60614" indent="-254883" algn="l" defTabSz="102734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10960" indent="-254883" algn="l" defTabSz="102734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06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323" algn="l" defTabSz="9006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684" algn="l" defTabSz="9006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029" algn="l" defTabSz="9006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1375" algn="l" defTabSz="9006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1727" algn="l" defTabSz="9006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2070" algn="l" defTabSz="9006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2407" algn="l" defTabSz="9006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2757" algn="l" defTabSz="9006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43" y="628786"/>
            <a:ext cx="755808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9" y="1798642"/>
            <a:ext cx="90170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7239" y="7124701"/>
            <a:ext cx="1214439" cy="1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92714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9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fld id="{959C62BF-BFBD-4A7E-AA96-2B947588AF5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840" y="7124700"/>
            <a:ext cx="2720974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92714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7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3" r:id="rId1"/>
    <p:sldLayoutId id="2147485434" r:id="rId2"/>
    <p:sldLayoutId id="2147485435" r:id="rId3"/>
    <p:sldLayoutId id="2147485436" r:id="rId4"/>
    <p:sldLayoutId id="2147485437" r:id="rId5"/>
    <p:sldLayoutId id="2147485438" r:id="rId6"/>
    <p:sldLayoutId id="2147485439" r:id="rId7"/>
    <p:sldLayoutId id="2147485440" r:id="rId8"/>
    <p:sldLayoutId id="2147485441" r:id="rId9"/>
    <p:sldLayoutId id="2147485442" r:id="rId10"/>
    <p:sldLayoutId id="2147485443" r:id="rId11"/>
    <p:sldLayoutId id="2147485444" r:id="rId12"/>
  </p:sldLayoutIdLst>
  <p:hf hdr="0" dt="0"/>
  <p:txStyles>
    <p:titleStyle>
      <a:lvl1pPr algn="l" defTabSz="101594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594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1594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1594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1594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46240" algn="l" defTabSz="1018056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892535" algn="l" defTabSz="1018056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38810" algn="l" defTabSz="1018056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785081" algn="l" defTabSz="1018056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1063" indent="-351063" algn="l" defTabSz="1015942" rtl="0" eaLnBrk="0" fontAlgn="base" hangingPunct="0">
        <a:lnSpc>
          <a:spcPts val="3200"/>
        </a:lnSpc>
        <a:spcBef>
          <a:spcPct val="0"/>
        </a:spcBef>
        <a:spcAft>
          <a:spcPts val="1599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060" indent="-329328" algn="l" defTabSz="1015942" rtl="0" eaLnBrk="0" fontAlgn="base" hangingPunct="0">
        <a:lnSpc>
          <a:spcPts val="2797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12635" indent="-251657" algn="l" defTabSz="1015942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792649" indent="-250102" algn="l" defTabSz="1015942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288184" indent="-250102" algn="l" defTabSz="1015942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34961" indent="-252583" algn="l" defTabSz="1018056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181226" indent="-252583" algn="l" defTabSz="1018056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27508" indent="-252583" algn="l" defTabSz="1018056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073777" indent="-252583" algn="l" defTabSz="1018056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925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240" algn="l" defTabSz="8925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2535" algn="l" defTabSz="8925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8810" algn="l" defTabSz="8925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5081" algn="l" defTabSz="8925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1355" algn="l" defTabSz="8925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7631" algn="l" defTabSz="8925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3896" algn="l" defTabSz="8925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0175" algn="l" defTabSz="8925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250832"/>
            <a:ext cx="8097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813" y="1438276"/>
            <a:ext cx="98250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8837" y="7232650"/>
            <a:ext cx="1214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2B78AA59-1201-4906-A289-41E22526C75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078" name="Text Box 30"/>
          <p:cNvSpPr txBox="1">
            <a:spLocks noChangeArrowheads="1"/>
          </p:cNvSpPr>
          <p:nvPr userDrawn="1"/>
        </p:nvSpPr>
        <p:spPr bwMode="auto">
          <a:xfrm>
            <a:off x="3367088" y="7232650"/>
            <a:ext cx="323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50000"/>
              </a:spcBef>
              <a:spcAft>
                <a:spcPts val="1599"/>
              </a:spcAft>
              <a:defRPr/>
            </a:pPr>
            <a:r>
              <a:rPr lang="de-CH" smtClean="0">
                <a:solidFill>
                  <a:srgbClr val="000000"/>
                </a:solidFill>
              </a:rPr>
              <a:t>WSt2</a:t>
            </a:r>
            <a:endParaRPr lang="de-DE" smtClean="0">
              <a:solidFill>
                <a:srgbClr val="000000"/>
              </a:solidFill>
            </a:endParaRPr>
          </a:p>
        </p:txBody>
      </p:sp>
      <p:sp>
        <p:nvSpPr>
          <p:cNvPr id="3079" name="Text Box 36"/>
          <p:cNvSpPr txBox="1">
            <a:spLocks noChangeArrowheads="1"/>
          </p:cNvSpPr>
          <p:nvPr userDrawn="1"/>
        </p:nvSpPr>
        <p:spPr bwMode="auto">
          <a:xfrm rot="16200000">
            <a:off x="8888414" y="3778250"/>
            <a:ext cx="3238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CH" smtClean="0">
                <a:solidFill>
                  <a:srgbClr val="000000"/>
                </a:solidFill>
              </a:rPr>
              <a:t>slides-wst2-block5.ppt</a:t>
            </a:r>
          </a:p>
        </p:txBody>
      </p:sp>
    </p:spTree>
    <p:extLst>
      <p:ext uri="{BB962C8B-B14F-4D97-AF65-F5344CB8AC3E}">
        <p14:creationId xmlns:p14="http://schemas.microsoft.com/office/powerpoint/2010/main" val="177246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29" r:id="rId1"/>
    <p:sldLayoutId id="2147485730" r:id="rId2"/>
    <p:sldLayoutId id="2147485731" r:id="rId3"/>
    <p:sldLayoutId id="2147485732" r:id="rId4"/>
    <p:sldLayoutId id="2147485733" r:id="rId5"/>
    <p:sldLayoutId id="2147485734" r:id="rId6"/>
    <p:sldLayoutId id="2147485735" r:id="rId7"/>
    <p:sldLayoutId id="2147485736" r:id="rId8"/>
    <p:sldLayoutId id="2147485737" r:id="rId9"/>
    <p:sldLayoutId id="2147485738" r:id="rId10"/>
    <p:sldLayoutId id="2147485739" r:id="rId11"/>
  </p:sldLayoutIdLst>
  <p:hf hdr="0" ftr="0" dt="0"/>
  <p:txStyles>
    <p:titleStyle>
      <a:lvl1pPr algn="l" defTabSz="1028731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28731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28731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28731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28731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50918" algn="l" defTabSz="1028731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901886" algn="l" defTabSz="1028731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52849" algn="l" defTabSz="1028731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803800" algn="l" defTabSz="1028731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8210" indent="-338210" algn="l" defTabSz="1028731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itchFamily="2" charset="2"/>
        <a:defRPr sz="2100">
          <a:solidFill>
            <a:srgbClr val="000000"/>
          </a:solidFill>
          <a:latin typeface="+mn-lt"/>
          <a:ea typeface="+mn-ea"/>
          <a:cs typeface="+mn-cs"/>
        </a:defRPr>
      </a:lvl1pPr>
      <a:lvl2pPr marL="870596" indent="-336649" algn="l" defTabSz="1028731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2pPr>
      <a:lvl3pPr marL="1329374" indent="-258357" algn="l" defTabSz="1028731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3pPr>
      <a:lvl4pPr marL="1813193" indent="-256790" algn="l" defTabSz="1028731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4pPr>
      <a:lvl5pPr marL="2312676" indent="-255224" algn="l" defTabSz="1028731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5pPr>
      <a:lvl6pPr marL="2763637" indent="-255224" algn="l" defTabSz="1028731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214585" indent="-255224" algn="l" defTabSz="1028731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65536" indent="-255224" algn="l" defTabSz="1028731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116492" indent="-255224" algn="l" defTabSz="1028731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9018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918" algn="l" defTabSz="9018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886" algn="l" defTabSz="9018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849" algn="l" defTabSz="9018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3800" algn="l" defTabSz="9018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756" algn="l" defTabSz="9018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707" algn="l" defTabSz="9018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653" algn="l" defTabSz="9018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604" algn="l" defTabSz="9018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43" y="628737"/>
            <a:ext cx="755808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9" y="1798638"/>
            <a:ext cx="90170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7239" y="7124701"/>
            <a:ext cx="1214439" cy="1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AFFBB7B6-6C99-42BE-B3E1-493D4A8942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840" y="7124700"/>
            <a:ext cx="2720974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defRPr sz="7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9822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41" r:id="rId1"/>
    <p:sldLayoutId id="2147485742" r:id="rId2"/>
    <p:sldLayoutId id="2147485743" r:id="rId3"/>
    <p:sldLayoutId id="2147485744" r:id="rId4"/>
    <p:sldLayoutId id="2147485745" r:id="rId5"/>
    <p:sldLayoutId id="2147485746" r:id="rId6"/>
    <p:sldLayoutId id="2147485747" r:id="rId7"/>
    <p:sldLayoutId id="2147485748" r:id="rId8"/>
    <p:sldLayoutId id="2147485749" r:id="rId9"/>
    <p:sldLayoutId id="2147485750" r:id="rId10"/>
    <p:sldLayoutId id="2147485751" r:id="rId11"/>
  </p:sldLayoutIdLst>
  <p:hf hdr="0" dt="0"/>
  <p:txStyles>
    <p:titleStyle>
      <a:lvl1pPr algn="l" defTabSz="1025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5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25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25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25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50361" algn="l" defTabSz="1027462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900773" algn="l" defTabSz="1027462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51179" algn="l" defTabSz="1027462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801574" algn="l" defTabSz="1027462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3862" indent="-353862" algn="l" defTabSz="1025595" rtl="0" eaLnBrk="0" fontAlgn="base" hangingPunct="0">
        <a:lnSpc>
          <a:spcPts val="3200"/>
        </a:lnSpc>
        <a:spcBef>
          <a:spcPct val="0"/>
        </a:spcBef>
        <a:spcAft>
          <a:spcPts val="1599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3654" indent="-335084" algn="l" defTabSz="1025595" rtl="0" eaLnBrk="0" fontAlgn="base" hangingPunct="0">
        <a:lnSpc>
          <a:spcPts val="2797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26231" indent="-256790" algn="l" defTabSz="1025595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08497" indent="-253660" algn="l" defTabSz="1025595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07986" indent="-252102" algn="l" defTabSz="1025595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60226" indent="-254911" algn="l" defTabSz="1027462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10617" indent="-254911" algn="l" defTabSz="1027462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61010" indent="-254911" algn="l" defTabSz="1027462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11410" indent="-254911" algn="l" defTabSz="1027462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007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361" algn="l" defTabSz="9007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773" algn="l" defTabSz="9007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179" algn="l" defTabSz="9007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1574" algn="l" defTabSz="9007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1977" algn="l" defTabSz="9007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2365" algn="l" defTabSz="9007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2756" algn="l" defTabSz="9007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3151" algn="l" defTabSz="9007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43" y="628737"/>
            <a:ext cx="755808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9" y="1798638"/>
            <a:ext cx="9017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7239" y="7124701"/>
            <a:ext cx="1214439" cy="1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9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9A0C9F1E-C798-47A3-98C6-D08B3AD44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840" y="7124700"/>
            <a:ext cx="2720974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defRPr sz="7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53200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53" r:id="rId1"/>
    <p:sldLayoutId id="2147485754" r:id="rId2"/>
    <p:sldLayoutId id="2147485755" r:id="rId3"/>
    <p:sldLayoutId id="2147485756" r:id="rId4"/>
    <p:sldLayoutId id="2147485757" r:id="rId5"/>
    <p:sldLayoutId id="2147485758" r:id="rId6"/>
    <p:sldLayoutId id="2147485759" r:id="rId7"/>
    <p:sldLayoutId id="2147485760" r:id="rId8"/>
    <p:sldLayoutId id="2147485761" r:id="rId9"/>
    <p:sldLayoutId id="2147485762" r:id="rId10"/>
    <p:sldLayoutId id="2147485763" r:id="rId11"/>
  </p:sldLayoutIdLst>
  <p:hf hdr="0" dt="0"/>
  <p:txStyles>
    <p:titleStyle>
      <a:lvl1pPr algn="l" defTabSz="102716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716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2716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2716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2716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50440" algn="l" defTabSz="1027643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900932" algn="l" defTabSz="1027643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51417" algn="l" defTabSz="1027643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801892" algn="l" defTabSz="1027643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5430" indent="-355430" algn="l" defTabSz="1027164" rtl="0" eaLnBrk="0" fontAlgn="base" hangingPunct="0">
        <a:lnSpc>
          <a:spcPts val="3200"/>
        </a:lnSpc>
        <a:spcBef>
          <a:spcPct val="0"/>
        </a:spcBef>
        <a:spcAft>
          <a:spcPts val="1599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3654" indent="-335084" algn="l" defTabSz="1027164" rtl="0" eaLnBrk="0" fontAlgn="base" hangingPunct="0">
        <a:lnSpc>
          <a:spcPts val="2797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27802" indent="-256790" algn="l" defTabSz="1027164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10059" indent="-255224" algn="l" defTabSz="1027164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09551" indent="-253660" algn="l" defTabSz="1027164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60713" indent="-254956" algn="l" defTabSz="1027643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11183" indent="-254956" algn="l" defTabSz="1027643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61657" indent="-254956" algn="l" defTabSz="1027643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12136" indent="-254956" algn="l" defTabSz="1027643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440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932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417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1892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374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2842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312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3787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43" y="628737"/>
            <a:ext cx="755808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9" y="1798638"/>
            <a:ext cx="9017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7239" y="7124701"/>
            <a:ext cx="1214439" cy="1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9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AA1BA851-938C-4B79-8718-B2531892E2A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840" y="7124700"/>
            <a:ext cx="2720974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defRPr sz="7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94734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65" r:id="rId1"/>
    <p:sldLayoutId id="2147485766" r:id="rId2"/>
    <p:sldLayoutId id="2147485767" r:id="rId3"/>
    <p:sldLayoutId id="2147485768" r:id="rId4"/>
    <p:sldLayoutId id="2147485769" r:id="rId5"/>
    <p:sldLayoutId id="2147485770" r:id="rId6"/>
    <p:sldLayoutId id="2147485771" r:id="rId7"/>
    <p:sldLayoutId id="2147485772" r:id="rId8"/>
    <p:sldLayoutId id="2147485773" r:id="rId9"/>
    <p:sldLayoutId id="2147485774" r:id="rId10"/>
    <p:sldLayoutId id="2147485775" r:id="rId11"/>
  </p:sldLayoutIdLst>
  <p:hf hdr="0" dt="0"/>
  <p:txStyles>
    <p:titleStyle>
      <a:lvl1pPr algn="l" defTabSz="102716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716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2716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2716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2716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50440" algn="l" defTabSz="1027643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900932" algn="l" defTabSz="1027643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51417" algn="l" defTabSz="1027643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801892" algn="l" defTabSz="1027643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5430" indent="-355430" algn="l" defTabSz="1027164" rtl="0" eaLnBrk="0" fontAlgn="base" hangingPunct="0">
        <a:lnSpc>
          <a:spcPts val="3200"/>
        </a:lnSpc>
        <a:spcBef>
          <a:spcPct val="0"/>
        </a:spcBef>
        <a:spcAft>
          <a:spcPts val="1599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3654" indent="-335084" algn="l" defTabSz="1027164" rtl="0" eaLnBrk="0" fontAlgn="base" hangingPunct="0">
        <a:lnSpc>
          <a:spcPts val="2797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27802" indent="-256790" algn="l" defTabSz="1027164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10059" indent="-255224" algn="l" defTabSz="1027164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09551" indent="-253660" algn="l" defTabSz="1027164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60713" indent="-254956" algn="l" defTabSz="1027643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11183" indent="-254956" algn="l" defTabSz="1027643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61657" indent="-254956" algn="l" defTabSz="1027643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12136" indent="-254956" algn="l" defTabSz="1027643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440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932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417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1892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2374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2842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3312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3787" algn="l" defTabSz="9009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379" y="628467"/>
            <a:ext cx="7557784" cy="71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380" y="1799301"/>
            <a:ext cx="9016987" cy="46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6946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pPr defTabSz="1024628" eaLnBrk="1" hangingPunct="1">
              <a:defRPr/>
            </a:pPr>
            <a:fld id="{40281991-060E-4875-A1E7-CE121267FA3A}" type="slidenum">
              <a:rPr lang="de-DE" smtClean="0">
                <a:latin typeface="Arial"/>
              </a:rPr>
              <a:pPr defTabSz="1024628" eaLnBrk="1" hangingPunct="1">
                <a:defRPr/>
              </a:pPr>
              <a:t>‹Nr.›</a:t>
            </a:fld>
            <a:endParaRPr lang="de-DE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04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13" r:id="rId1"/>
    <p:sldLayoutId id="2147485814" r:id="rId2"/>
    <p:sldLayoutId id="2147485815" r:id="rId3"/>
    <p:sldLayoutId id="2147485816" r:id="rId4"/>
    <p:sldLayoutId id="2147485817" r:id="rId5"/>
    <p:sldLayoutId id="2147485818" r:id="rId6"/>
    <p:sldLayoutId id="2147485819" r:id="rId7"/>
    <p:sldLayoutId id="2147485820" r:id="rId8"/>
    <p:sldLayoutId id="2147485821" r:id="rId9"/>
    <p:sldLayoutId id="2147485822" r:id="rId10"/>
    <p:sldLayoutId id="21474858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21073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1073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21073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21073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21073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48772" algn="l" defTabSz="1023840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897601" algn="l" defTabSz="1023840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46418" algn="l" defTabSz="1023840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795228" algn="l" defTabSz="1023840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2214" indent="-352214" algn="l" defTabSz="1021073" rtl="0" eaLnBrk="0" fontAlgn="base" hangingPunct="0">
        <a:lnSpc>
          <a:spcPts val="3194"/>
        </a:lnSpc>
        <a:spcBef>
          <a:spcPct val="0"/>
        </a:spcBef>
        <a:spcAft>
          <a:spcPts val="1597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0215" indent="-332649" algn="l" defTabSz="1021073" rtl="0" eaLnBrk="0" fontAlgn="base" hangingPunct="0">
        <a:lnSpc>
          <a:spcPts val="2795"/>
        </a:lnSpc>
        <a:spcBef>
          <a:spcPct val="0"/>
        </a:spcBef>
        <a:spcAft>
          <a:spcPts val="1198"/>
        </a:spcAft>
        <a:buChar char="–"/>
        <a:defRPr sz="2400">
          <a:solidFill>
            <a:schemeClr val="tx1"/>
          </a:solidFill>
          <a:latin typeface="+mn-lt"/>
        </a:defRPr>
      </a:lvl2pPr>
      <a:lvl3pPr marL="1321701" indent="-254381" algn="l" defTabSz="1021073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01991" indent="-252607" algn="l" defTabSz="1021073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00081" indent="-250827" algn="l" defTabSz="1021073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50506" indent="-254016" algn="l" defTabSz="1023840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199305" indent="-254016" algn="l" defTabSz="1023840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48111" indent="-254016" algn="l" defTabSz="1023840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096924" indent="-254016" algn="l" defTabSz="1023840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97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772" algn="l" defTabSz="897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7601" algn="l" defTabSz="897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6418" algn="l" defTabSz="897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5228" algn="l" defTabSz="897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038" algn="l" defTabSz="897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2844" algn="l" defTabSz="897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1650" algn="l" defTabSz="897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90456" algn="l" defTabSz="8976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379" y="628441"/>
            <a:ext cx="7557784" cy="71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380" y="1799301"/>
            <a:ext cx="9016987" cy="46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6946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Aft>
                <a:spcPct val="0"/>
              </a:spcAft>
              <a:defRPr sz="900" b="0">
                <a:solidFill>
                  <a:srgbClr val="000000"/>
                </a:solidFill>
              </a:defRPr>
            </a:lvl1pPr>
          </a:lstStyle>
          <a:p>
            <a:pPr defTabSz="1028978" eaLnBrk="1" hangingPunct="1">
              <a:defRPr/>
            </a:pPr>
            <a:fld id="{54CF9CBE-2CD5-457E-AED8-2CBB2B0FCED3}" type="slidenum">
              <a:rPr lang="de-DE" smtClean="0">
                <a:latin typeface="Arial"/>
              </a:rPr>
              <a:pPr defTabSz="1028978" eaLnBrk="1" hangingPunct="1">
                <a:defRPr/>
              </a:pPr>
              <a:t>‹Nr.›</a:t>
            </a:fld>
            <a:endParaRPr lang="de-DE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79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61" r:id="rId1"/>
    <p:sldLayoutId id="2147485862" r:id="rId2"/>
    <p:sldLayoutId id="2147485863" r:id="rId3"/>
    <p:sldLayoutId id="2147485864" r:id="rId4"/>
    <p:sldLayoutId id="2147485865" r:id="rId5"/>
    <p:sldLayoutId id="2147485866" r:id="rId6"/>
    <p:sldLayoutId id="2147485867" r:id="rId7"/>
    <p:sldLayoutId id="2147485868" r:id="rId8"/>
    <p:sldLayoutId id="2147485869" r:id="rId9"/>
    <p:sldLayoutId id="2147485870" r:id="rId10"/>
    <p:sldLayoutId id="21474858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2719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719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2719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2719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27191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50839" algn="l" defTabSz="1028550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901727" algn="l" defTabSz="1028550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52610" algn="l" defTabSz="1028550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803482" algn="l" defTabSz="1028550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5492" indent="-355492" algn="l" defTabSz="1027191" rtl="0" eaLnBrk="0" fontAlgn="base" hangingPunct="0">
        <a:lnSpc>
          <a:spcPts val="3194"/>
        </a:lnSpc>
        <a:spcBef>
          <a:spcPct val="0"/>
        </a:spcBef>
        <a:spcAft>
          <a:spcPts val="1597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4925" indent="-335848" algn="l" defTabSz="1027191" rtl="0" eaLnBrk="0" fontAlgn="base" hangingPunct="0">
        <a:lnSpc>
          <a:spcPts val="2795"/>
        </a:lnSpc>
        <a:spcBef>
          <a:spcPct val="0"/>
        </a:spcBef>
        <a:spcAft>
          <a:spcPts val="1198"/>
        </a:spcAft>
        <a:buChar char="–"/>
        <a:defRPr sz="2400">
          <a:solidFill>
            <a:schemeClr val="tx1"/>
          </a:solidFill>
          <a:latin typeface="+mn-lt"/>
        </a:defRPr>
      </a:lvl2pPr>
      <a:lvl3pPr marL="1329107" indent="-257244" algn="l" defTabSz="1027191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11425" indent="-255459" algn="l" defTabSz="1027191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11622" indent="-253676" algn="l" defTabSz="1027191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63150" indent="-255179" algn="l" defTabSz="1028550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14018" indent="-255179" algn="l" defTabSz="1028550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64889" indent="-255179" algn="l" defTabSz="1028550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15765" indent="-255179" algn="l" defTabSz="1028550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17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39" algn="l" defTabSz="9017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27" algn="l" defTabSz="9017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610" algn="l" defTabSz="9017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3482" algn="l" defTabSz="9017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359" algn="l" defTabSz="9017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229" algn="l" defTabSz="9017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096" algn="l" defTabSz="9017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6968" algn="l" defTabSz="9017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379" y="628474"/>
            <a:ext cx="7557784" cy="71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380" y="1799301"/>
            <a:ext cx="9016987" cy="46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6946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Arial" charset="0"/>
              </a:defRPr>
            </a:lvl1pPr>
          </a:lstStyle>
          <a:p>
            <a:pPr defTabSz="1023725" eaLnBrk="1" hangingPunct="1">
              <a:defRPr/>
            </a:pPr>
            <a:fld id="{90F282AF-5B57-412A-8172-D09C585C91E4}" type="slidenum">
              <a:rPr lang="de-DE" smtClean="0"/>
              <a:pPr defTabSz="1023725" eaLnBrk="1" hangingPunct="1"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441" y="7125442"/>
            <a:ext cx="2721620" cy="1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Aft>
                <a:spcPct val="0"/>
              </a:spcAft>
              <a:defRPr sz="7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defTabSz="1023725" eaLnBrk="1" hangingPunct="1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4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873" r:id="rId1"/>
    <p:sldLayoutId id="2147485874" r:id="rId2"/>
    <p:sldLayoutId id="2147485875" r:id="rId3"/>
    <p:sldLayoutId id="2147485876" r:id="rId4"/>
    <p:sldLayoutId id="2147485877" r:id="rId5"/>
    <p:sldLayoutId id="2147485878" r:id="rId6"/>
    <p:sldLayoutId id="2147485879" r:id="rId7"/>
    <p:sldLayoutId id="2147485880" r:id="rId8"/>
    <p:sldLayoutId id="2147485881" r:id="rId9"/>
    <p:sldLayoutId id="2147485882" r:id="rId10"/>
    <p:sldLayoutId id="2147485883" r:id="rId11"/>
  </p:sldLayoutIdLst>
  <p:hf hdr="0" ftr="0" dt="0"/>
  <p:txStyles>
    <p:titleStyle>
      <a:lvl1pPr algn="l" defTabSz="1021947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1947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21947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21947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21947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48613" algn="l" defTabSz="1023479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897284" algn="l" defTabSz="1023479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45943" algn="l" defTabSz="1023479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794594" algn="l" defTabSz="1023479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3675" indent="-353675" algn="l" defTabSz="1021947" rtl="0" eaLnBrk="0" fontAlgn="base" hangingPunct="0">
        <a:lnSpc>
          <a:spcPts val="3194"/>
        </a:lnSpc>
        <a:spcBef>
          <a:spcPct val="0"/>
        </a:spcBef>
        <a:spcAft>
          <a:spcPts val="1597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1382" indent="-334132" algn="l" defTabSz="1021947" rtl="0" eaLnBrk="0" fontAlgn="base" hangingPunct="0">
        <a:lnSpc>
          <a:spcPts val="2795"/>
        </a:lnSpc>
        <a:spcBef>
          <a:spcPct val="0"/>
        </a:spcBef>
        <a:spcAft>
          <a:spcPts val="1198"/>
        </a:spcAft>
        <a:buChar char="–"/>
        <a:defRPr sz="2400">
          <a:solidFill>
            <a:schemeClr val="tx1"/>
          </a:solidFill>
          <a:latin typeface="+mn-lt"/>
        </a:defRPr>
      </a:lvl2pPr>
      <a:lvl3pPr marL="1322313" indent="-255930" algn="l" defTabSz="1021947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02181" indent="-254157" algn="l" defTabSz="1021947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299822" indent="-252384" algn="l" defTabSz="1021947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49535" indent="-253927" algn="l" defTabSz="1023479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198176" indent="-253927" algn="l" defTabSz="1023479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46824" indent="-253927" algn="l" defTabSz="1023479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095478" indent="-253927" algn="l" defTabSz="1023479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8613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7284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5943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4594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246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1893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0541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9190" algn="l" defTabSz="8972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" y="1"/>
            <a:ext cx="10693400" cy="7561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28" tIns="51514" rIns="103028" bIns="51514" anchor="ctr"/>
          <a:lstStyle/>
          <a:p>
            <a:pPr eaLnBrk="1" hangingPunct="1"/>
            <a:endParaRPr lang="de-DE" sz="1800" smtClean="0">
              <a:latin typeface="Arial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2347" y="208361"/>
            <a:ext cx="8838763" cy="79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2269" y="1319721"/>
            <a:ext cx="9852408" cy="582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9815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pPr eaLnBrk="1" hangingPunct="1">
              <a:defRPr/>
            </a:pPr>
            <a:fld id="{FD60DACB-4187-4BD6-8CC3-58E8BC743657}" type="slidenum">
              <a:rPr lang="de-DE"/>
              <a:pPr eaLnBrk="1" hangingPunct="1">
                <a:defRPr/>
              </a:pPr>
              <a:t>‹Nr.›</a:t>
            </a:fld>
            <a:endParaRPr lang="de-DE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379" y="7125442"/>
            <a:ext cx="3388100" cy="1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rgbClr val="000000"/>
                </a:solidFill>
                <a:latin typeface="Arial" charset="0"/>
              </a:defRPr>
            </a:lvl1pPr>
          </a:lstStyle>
          <a:p>
            <a:pPr eaLnBrk="1" hangingPunct="1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6937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5885" r:id="rId1"/>
    <p:sldLayoutId id="2147485886" r:id="rId2"/>
    <p:sldLayoutId id="2147485887" r:id="rId3"/>
    <p:sldLayoutId id="2147485888" r:id="rId4"/>
    <p:sldLayoutId id="2147485889" r:id="rId5"/>
    <p:sldLayoutId id="2147485890" r:id="rId6"/>
    <p:sldLayoutId id="2147485891" r:id="rId7"/>
    <p:sldLayoutId id="2147485892" r:id="rId8"/>
    <p:sldLayoutId id="2147485893" r:id="rId9"/>
    <p:sldLayoutId id="2147485894" r:id="rId10"/>
    <p:sldLayoutId id="2147485895" r:id="rId11"/>
  </p:sldLayoutIdLst>
  <p:transition spd="med" advTm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5pPr>
      <a:lvl6pPr marL="515128" algn="l" rtl="0" fontAlgn="base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6pPr>
      <a:lvl7pPr marL="1030249" algn="l" rtl="0" fontAlgn="base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7pPr>
      <a:lvl8pPr marL="1545372" algn="l" rtl="0" fontAlgn="base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8pPr>
      <a:lvl9pPr marL="2060509" algn="l" rtl="0" fontAlgn="base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9pPr>
    </p:titleStyle>
    <p:bodyStyle>
      <a:lvl1pPr marL="384756" indent="-384756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Monotype Sorts" pitchFamily="2" charset="2"/>
        <a:buChar char="n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835734" indent="-320336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2pPr>
      <a:lvl3pPr marL="1286718" indent="-255910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3pPr>
      <a:lvl4pPr marL="1757362" indent="-254121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4pPr>
      <a:lvl5pPr marL="2231605" indent="-255910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5pPr>
      <a:lvl6pPr marL="2747342" indent="-257562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6pPr>
      <a:lvl7pPr marL="3262459" indent="-257562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7pPr>
      <a:lvl8pPr marL="3777585" indent="-257562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8pPr>
      <a:lvl9pPr marL="4292715" indent="-257562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10302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5128" algn="l" defTabSz="10302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0249" algn="l" defTabSz="10302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45372" algn="l" defTabSz="10302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60509" algn="l" defTabSz="10302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75629" algn="l" defTabSz="10302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749" algn="l" defTabSz="10302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5882" algn="l" defTabSz="10302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21007" algn="l" defTabSz="103024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379" y="628447"/>
            <a:ext cx="7557784" cy="71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380" y="1799305"/>
            <a:ext cx="9016987" cy="467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6946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00783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9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fld id="{EF2801EE-B5F3-4CA0-8938-C457FC6D9D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414" y="7125442"/>
            <a:ext cx="2721620" cy="1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00783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7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5987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21" r:id="rId1"/>
    <p:sldLayoutId id="2147485922" r:id="rId2"/>
    <p:sldLayoutId id="2147485923" r:id="rId3"/>
    <p:sldLayoutId id="2147485924" r:id="rId4"/>
    <p:sldLayoutId id="2147485925" r:id="rId5"/>
    <p:sldLayoutId id="2147485926" r:id="rId6"/>
    <p:sldLayoutId id="2147485927" r:id="rId7"/>
    <p:sldLayoutId id="2147485928" r:id="rId8"/>
    <p:sldLayoutId id="2147485929" r:id="rId9"/>
    <p:sldLayoutId id="2147485930" r:id="rId10"/>
    <p:sldLayoutId id="2147485931" r:id="rId11"/>
    <p:sldLayoutId id="2147485933" r:id="rId12"/>
  </p:sldLayoutIdLst>
  <p:hf hdr="0" dt="0"/>
  <p:txStyles>
    <p:titleStyle>
      <a:lvl1pPr algn="l" defTabSz="1026103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26103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26103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26103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26103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50274" algn="l" defTabSz="1027256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900603" algn="l" defTabSz="1027256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50914" algn="l" defTabSz="1027256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801219" algn="l" defTabSz="1027256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5116" indent="-355116" algn="l" defTabSz="1026103" rtl="0" eaLnBrk="0" fontAlgn="base" hangingPunct="0">
        <a:lnSpc>
          <a:spcPts val="3194"/>
        </a:lnSpc>
        <a:spcBef>
          <a:spcPct val="0"/>
        </a:spcBef>
        <a:spcAft>
          <a:spcPts val="1597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407" indent="-333706" algn="l" defTabSz="1026103" rtl="0" eaLnBrk="0" fontAlgn="base" hangingPunct="0">
        <a:lnSpc>
          <a:spcPts val="2795"/>
        </a:lnSpc>
        <a:spcBef>
          <a:spcPct val="0"/>
        </a:spcBef>
        <a:spcAft>
          <a:spcPts val="1198"/>
        </a:spcAft>
        <a:buChar char="–"/>
        <a:defRPr sz="2400">
          <a:solidFill>
            <a:schemeClr val="tx1"/>
          </a:solidFill>
          <a:latin typeface="+mn-lt"/>
        </a:defRPr>
      </a:lvl2pPr>
      <a:lvl3pPr marL="1325907" indent="-255188" algn="l" defTabSz="1026103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09508" indent="-253409" algn="l" defTabSz="1026103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09175" indent="-253409" algn="l" defTabSz="1026103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59683" indent="-254856" algn="l" defTabSz="1027256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09988" indent="-254856" algn="l" defTabSz="1027256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60299" indent="-254856" algn="l" defTabSz="1027256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10605" indent="-254856" algn="l" defTabSz="1027256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06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274" algn="l" defTabSz="9006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603" algn="l" defTabSz="9006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0914" algn="l" defTabSz="9006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1219" algn="l" defTabSz="9006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1532" algn="l" defTabSz="9006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1837" algn="l" defTabSz="9006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2137" algn="l" defTabSz="9006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2450" algn="l" defTabSz="9006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379" y="628423"/>
            <a:ext cx="7557784" cy="71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380" y="1799305"/>
            <a:ext cx="9016987" cy="467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6946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04447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9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fld id="{84FA26CA-1666-4F69-8191-C8528101E6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389" y="7125442"/>
            <a:ext cx="2721620" cy="1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04447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 typeface="Times New Roman" pitchFamily="16" charset="0"/>
              <a:buNone/>
              <a:defRPr sz="700" b="0"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72788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35" r:id="rId1"/>
    <p:sldLayoutId id="2147485936" r:id="rId2"/>
    <p:sldLayoutId id="2147485937" r:id="rId3"/>
    <p:sldLayoutId id="2147485938" r:id="rId4"/>
    <p:sldLayoutId id="2147485939" r:id="rId5"/>
    <p:sldLayoutId id="2147485940" r:id="rId6"/>
    <p:sldLayoutId id="2147485941" r:id="rId7"/>
    <p:sldLayoutId id="2147485942" r:id="rId8"/>
    <p:sldLayoutId id="2147485943" r:id="rId9"/>
    <p:sldLayoutId id="2147485944" r:id="rId10"/>
    <p:sldLayoutId id="2147485945" r:id="rId11"/>
    <p:sldLayoutId id="2147485946" r:id="rId12"/>
  </p:sldLayoutIdLst>
  <p:hf hdr="0" dt="0"/>
  <p:txStyles>
    <p:titleStyle>
      <a:lvl1pPr algn="l" defTabSz="1030277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30277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30277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30277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30277" rtl="0" eaLnBrk="0" fontAlgn="base" hangingPunct="0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52107" algn="l" defTabSz="1031433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904266" algn="l" defTabSz="1031433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56409" algn="l" defTabSz="1031433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808544" algn="l" defTabSz="1031433" rtl="0" fontAlgn="base">
        <a:lnSpc>
          <a:spcPts val="3194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6559" indent="-356559" algn="l" defTabSz="1030277" rtl="0" eaLnBrk="0" fontAlgn="base" hangingPunct="0">
        <a:lnSpc>
          <a:spcPts val="3194"/>
        </a:lnSpc>
        <a:spcBef>
          <a:spcPct val="0"/>
        </a:spcBef>
        <a:spcAft>
          <a:spcPts val="1597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5218" indent="-335064" algn="l" defTabSz="1030277" rtl="0" eaLnBrk="0" fontAlgn="base" hangingPunct="0">
        <a:lnSpc>
          <a:spcPts val="2795"/>
        </a:lnSpc>
        <a:spcBef>
          <a:spcPct val="0"/>
        </a:spcBef>
        <a:spcAft>
          <a:spcPts val="1198"/>
        </a:spcAft>
        <a:buChar char="–"/>
        <a:defRPr sz="2400">
          <a:solidFill>
            <a:schemeClr val="tx1"/>
          </a:solidFill>
          <a:latin typeface="+mn-lt"/>
        </a:defRPr>
      </a:lvl2pPr>
      <a:lvl3pPr marL="1331311" indent="-256226" algn="l" defTabSz="1030277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816868" indent="-254433" algn="l" defTabSz="1030277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318566" indent="-254433" algn="l" defTabSz="1030277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70907" indent="-255894" algn="l" defTabSz="1031433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223043" indent="-255894" algn="l" defTabSz="1031433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75185" indent="-255894" algn="l" defTabSz="1031433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127322" indent="-255894" algn="l" defTabSz="1031433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04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107" algn="l" defTabSz="904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266" algn="l" defTabSz="904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6409" algn="l" defTabSz="904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8544" algn="l" defTabSz="904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0683" algn="l" defTabSz="904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2823" algn="l" defTabSz="904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4958" algn="l" defTabSz="904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7100" algn="l" defTabSz="9042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250832"/>
            <a:ext cx="8097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813" y="1438276"/>
            <a:ext cx="98250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8837" y="7232650"/>
            <a:ext cx="1214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29B4BFC6-6DCC-4840-99D9-F0FA63063E6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57" r:id="rId1"/>
    <p:sldLayoutId id="2147485458" r:id="rId2"/>
    <p:sldLayoutId id="2147485459" r:id="rId3"/>
    <p:sldLayoutId id="2147485460" r:id="rId4"/>
    <p:sldLayoutId id="2147485461" r:id="rId5"/>
    <p:sldLayoutId id="2147485462" r:id="rId6"/>
    <p:sldLayoutId id="2147485463" r:id="rId7"/>
    <p:sldLayoutId id="2147485464" r:id="rId8"/>
    <p:sldLayoutId id="2147485465" r:id="rId9"/>
    <p:sldLayoutId id="2147485466" r:id="rId10"/>
    <p:sldLayoutId id="2147485467" r:id="rId11"/>
  </p:sldLayoutIdLst>
  <p:hf hdr="0" ftr="0" dt="0"/>
  <p:txStyles>
    <p:titleStyle>
      <a:lvl1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47112" algn="l" defTabSz="102005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894281" algn="l" defTabSz="102005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41436" algn="l" defTabSz="102005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788590" algn="l" defTabSz="102005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3986" indent="-333986" algn="l" defTabSz="1019039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itchFamily="2" charset="2"/>
        <a:defRPr sz="2100">
          <a:solidFill>
            <a:srgbClr val="000000"/>
          </a:solidFill>
          <a:latin typeface="+mn-lt"/>
          <a:ea typeface="+mn-ea"/>
          <a:cs typeface="+mn-cs"/>
        </a:defRPr>
      </a:lvl1pPr>
      <a:lvl2pPr marL="862150" indent="-332436" algn="l" defTabSz="1019039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2pPr>
      <a:lvl3pPr marL="1317294" indent="-254757" algn="l" defTabSz="1019039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3pPr>
      <a:lvl4pPr marL="1797302" indent="-253215" algn="l" defTabSz="1019039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4pPr>
      <a:lvl5pPr marL="2292844" indent="-251657" algn="l" defTabSz="1019039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5pPr>
      <a:lvl6pPr marL="2740329" indent="-253081" algn="l" defTabSz="102005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187473" indent="-253081" algn="l" defTabSz="102005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34617" indent="-253081" algn="l" defTabSz="102005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081773" indent="-253081" algn="l" defTabSz="102005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2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281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6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8590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735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883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0029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7175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250831"/>
            <a:ext cx="8097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38275"/>
            <a:ext cx="9825038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8775" y="7232650"/>
            <a:ext cx="1214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2B78AA59-1201-4906-A289-41E22526C75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7173" name="Picture 18" descr="zhaw_LO_d_blau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578" y="250825"/>
            <a:ext cx="78422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30"/>
          <p:cNvSpPr txBox="1">
            <a:spLocks noChangeArrowheads="1"/>
          </p:cNvSpPr>
          <p:nvPr userDrawn="1"/>
        </p:nvSpPr>
        <p:spPr bwMode="auto">
          <a:xfrm>
            <a:off x="3367088" y="7232650"/>
            <a:ext cx="323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50000"/>
              </a:spcBef>
              <a:spcAft>
                <a:spcPts val="1599"/>
              </a:spcAft>
              <a:defRPr/>
            </a:pPr>
            <a:r>
              <a:rPr lang="de-CH" smtClean="0">
                <a:solidFill>
                  <a:srgbClr val="000000"/>
                </a:solidFill>
              </a:rPr>
              <a:t>WSt2</a:t>
            </a:r>
            <a:endParaRPr lang="de-DE" smtClean="0">
              <a:solidFill>
                <a:srgbClr val="000000"/>
              </a:solidFill>
            </a:endParaRPr>
          </a:p>
        </p:txBody>
      </p:sp>
      <p:sp>
        <p:nvSpPr>
          <p:cNvPr id="3079" name="Text Box 36"/>
          <p:cNvSpPr txBox="1">
            <a:spLocks noChangeArrowheads="1"/>
          </p:cNvSpPr>
          <p:nvPr userDrawn="1"/>
        </p:nvSpPr>
        <p:spPr bwMode="auto">
          <a:xfrm rot="16200000">
            <a:off x="8888414" y="3778250"/>
            <a:ext cx="3238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CH" smtClean="0">
                <a:solidFill>
                  <a:srgbClr val="000000"/>
                </a:solidFill>
              </a:rPr>
              <a:t>slides-wst2-block5.ppt</a:t>
            </a:r>
          </a:p>
        </p:txBody>
      </p:sp>
    </p:spTree>
    <p:extLst>
      <p:ext uri="{BB962C8B-B14F-4D97-AF65-F5344CB8AC3E}">
        <p14:creationId xmlns:p14="http://schemas.microsoft.com/office/powerpoint/2010/main" val="158282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74" r:id="rId1"/>
    <p:sldLayoutId id="2147485975" r:id="rId2"/>
    <p:sldLayoutId id="2147485976" r:id="rId3"/>
    <p:sldLayoutId id="2147485977" r:id="rId4"/>
    <p:sldLayoutId id="2147485978" r:id="rId5"/>
    <p:sldLayoutId id="2147485979" r:id="rId6"/>
    <p:sldLayoutId id="2147485980" r:id="rId7"/>
    <p:sldLayoutId id="2147485981" r:id="rId8"/>
    <p:sldLayoutId id="2147485982" r:id="rId9"/>
    <p:sldLayoutId id="2147485983" r:id="rId10"/>
    <p:sldLayoutId id="2147485984" r:id="rId11"/>
  </p:sldLayoutIdLst>
  <p:hf hdr="0" ftr="0" dt="0"/>
  <p:txStyles>
    <p:titleStyle>
      <a:lvl1pPr algn="l" defTabSz="103200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3200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3200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3200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32004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52354" algn="l" defTabSz="1032004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904756" algn="l" defTabSz="1032004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57152" algn="l" defTabSz="1032004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809539" algn="l" defTabSz="1032004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9285" indent="-339285" algn="l" defTabSz="1032004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itchFamily="2" charset="2"/>
        <a:defRPr sz="2100">
          <a:solidFill>
            <a:srgbClr val="000000"/>
          </a:solidFill>
          <a:latin typeface="+mn-lt"/>
          <a:ea typeface="+mn-ea"/>
          <a:cs typeface="+mn-cs"/>
        </a:defRPr>
      </a:lvl1pPr>
      <a:lvl2pPr marL="873368" indent="-337718" algn="l" defTabSz="1032004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2pPr>
      <a:lvl3pPr marL="1333604" indent="-259178" algn="l" defTabSz="1032004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3pPr>
      <a:lvl4pPr marL="1818963" indent="-257607" algn="l" defTabSz="1032004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4pPr>
      <a:lvl5pPr marL="2320032" indent="-256036" algn="l" defTabSz="1032004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5pPr>
      <a:lvl6pPr marL="2772427" indent="-256036" algn="l" defTabSz="1032004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224809" indent="-256036" algn="l" defTabSz="1032004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77195" indent="-256036" algn="l" defTabSz="1032004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129588" indent="-256036" algn="l" defTabSz="1032004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9047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354" algn="l" defTabSz="9047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4756" algn="l" defTabSz="9047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7152" algn="l" defTabSz="9047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9539" algn="l" defTabSz="9047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927" algn="l" defTabSz="9047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4312" algn="l" defTabSz="9047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6697" algn="l" defTabSz="9047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19082" algn="l" defTabSz="9047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250832"/>
            <a:ext cx="8097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899" y="1438276"/>
            <a:ext cx="98250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8924" y="7232650"/>
            <a:ext cx="1214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 defTabSz="1023003">
              <a:defRPr/>
            </a:pPr>
            <a:fld id="{2B78AA59-1201-4906-A289-41E22526C75E}" type="slidenum">
              <a:rPr lang="de-DE" smtClean="0"/>
              <a:pPr defTabSz="1023003">
                <a:defRPr/>
              </a:pPr>
              <a:t>‹Nr.›</a:t>
            </a:fld>
            <a:endParaRPr lang="de-DE"/>
          </a:p>
        </p:txBody>
      </p:sp>
      <p:sp>
        <p:nvSpPr>
          <p:cNvPr id="3078" name="Text Box 30"/>
          <p:cNvSpPr txBox="1">
            <a:spLocks noChangeArrowheads="1"/>
          </p:cNvSpPr>
          <p:nvPr userDrawn="1"/>
        </p:nvSpPr>
        <p:spPr bwMode="auto">
          <a:xfrm>
            <a:off x="3367088" y="7232650"/>
            <a:ext cx="323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50000"/>
              </a:spcBef>
              <a:spcAft>
                <a:spcPts val="1599"/>
              </a:spcAft>
              <a:defRPr/>
            </a:pPr>
            <a:r>
              <a:rPr lang="de-CH" smtClean="0">
                <a:solidFill>
                  <a:srgbClr val="000000"/>
                </a:solidFill>
              </a:rPr>
              <a:t>WSt2</a:t>
            </a:r>
            <a:endParaRPr lang="de-DE" smtClean="0">
              <a:solidFill>
                <a:srgbClr val="000000"/>
              </a:solidFill>
            </a:endParaRPr>
          </a:p>
        </p:txBody>
      </p:sp>
      <p:sp>
        <p:nvSpPr>
          <p:cNvPr id="3079" name="Text Box 36"/>
          <p:cNvSpPr txBox="1">
            <a:spLocks noChangeArrowheads="1"/>
          </p:cNvSpPr>
          <p:nvPr userDrawn="1"/>
        </p:nvSpPr>
        <p:spPr bwMode="auto">
          <a:xfrm rot="16200000">
            <a:off x="8888414" y="3778250"/>
            <a:ext cx="3238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CH" smtClean="0">
                <a:solidFill>
                  <a:srgbClr val="000000"/>
                </a:solidFill>
              </a:rPr>
              <a:t>slides-wst2-block5.ppt</a:t>
            </a:r>
          </a:p>
        </p:txBody>
      </p:sp>
    </p:spTree>
    <p:extLst>
      <p:ext uri="{BB962C8B-B14F-4D97-AF65-F5344CB8AC3E}">
        <p14:creationId xmlns:p14="http://schemas.microsoft.com/office/powerpoint/2010/main" val="2579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19" r:id="rId1"/>
    <p:sldLayoutId id="2147486020" r:id="rId2"/>
    <p:sldLayoutId id="2147486021" r:id="rId3"/>
    <p:sldLayoutId id="2147486022" r:id="rId4"/>
    <p:sldLayoutId id="2147486023" r:id="rId5"/>
    <p:sldLayoutId id="2147486024" r:id="rId6"/>
    <p:sldLayoutId id="2147486025" r:id="rId7"/>
    <p:sldLayoutId id="2147486026" r:id="rId8"/>
    <p:sldLayoutId id="2147486027" r:id="rId9"/>
    <p:sldLayoutId id="2147486028" r:id="rId10"/>
    <p:sldLayoutId id="2147486029" r:id="rId11"/>
  </p:sldLayoutIdLst>
  <p:hf hdr="0" ftr="0" dt="0"/>
  <p:txStyles>
    <p:titleStyle>
      <a:lvl1pPr algn="l" defTabSz="1007366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07366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07366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07366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07366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41542" algn="l" defTabSz="1007366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883146" algn="l" defTabSz="1007366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24729" algn="l" defTabSz="1007366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766312" algn="l" defTabSz="1007366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1185" indent="-331185" algn="l" defTabSz="1007366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itchFamily="2" charset="2"/>
        <a:defRPr sz="2100">
          <a:solidFill>
            <a:srgbClr val="000000"/>
          </a:solidFill>
          <a:latin typeface="+mn-lt"/>
          <a:ea typeface="+mn-ea"/>
          <a:cs typeface="+mn-cs"/>
        </a:defRPr>
      </a:lvl1pPr>
      <a:lvl2pPr marL="852485" indent="-329657" algn="l" defTabSz="1007366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2pPr>
      <a:lvl3pPr marL="1301738" indent="-252991" algn="l" defTabSz="1007366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3pPr>
      <a:lvl4pPr marL="1775514" indent="-251463" algn="l" defTabSz="1007366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4pPr>
      <a:lvl5pPr marL="2264618" indent="-249924" algn="l" defTabSz="1007366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5pPr>
      <a:lvl6pPr marL="2706212" indent="-249924" algn="l" defTabSz="1007366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147789" indent="-249924" algn="l" defTabSz="1007366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589369" indent="-249924" algn="l" defTabSz="1007366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030951" indent="-249924" algn="l" defTabSz="1007366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883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1542" algn="l" defTabSz="883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3146" algn="l" defTabSz="883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4729" algn="l" defTabSz="883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6312" algn="l" defTabSz="883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7905" algn="l" defTabSz="883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9477" algn="l" defTabSz="883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1052" algn="l" defTabSz="883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32636" algn="l" defTabSz="883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250832"/>
            <a:ext cx="8097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849" y="1438276"/>
            <a:ext cx="98250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8873" y="7232650"/>
            <a:ext cx="1214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 defTabSz="1030431">
              <a:defRPr/>
            </a:pPr>
            <a:fld id="{2B78AA59-1201-4906-A289-41E22526C75E}" type="slidenum">
              <a:rPr lang="de-DE" smtClean="0"/>
              <a:pPr defTabSz="1030431">
                <a:defRPr/>
              </a:pPr>
              <a:t>‹Nr.›</a:t>
            </a:fld>
            <a:endParaRPr lang="de-DE"/>
          </a:p>
        </p:txBody>
      </p:sp>
      <p:sp>
        <p:nvSpPr>
          <p:cNvPr id="3078" name="Text Box 30"/>
          <p:cNvSpPr txBox="1">
            <a:spLocks noChangeArrowheads="1"/>
          </p:cNvSpPr>
          <p:nvPr userDrawn="1"/>
        </p:nvSpPr>
        <p:spPr bwMode="auto">
          <a:xfrm>
            <a:off x="3367088" y="7232650"/>
            <a:ext cx="323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50000"/>
              </a:spcBef>
              <a:spcAft>
                <a:spcPts val="1599"/>
              </a:spcAft>
              <a:defRPr/>
            </a:pPr>
            <a:r>
              <a:rPr lang="de-CH" smtClean="0">
                <a:solidFill>
                  <a:srgbClr val="000000"/>
                </a:solidFill>
              </a:rPr>
              <a:t>WSt2</a:t>
            </a:r>
            <a:endParaRPr lang="de-DE" smtClean="0">
              <a:solidFill>
                <a:srgbClr val="000000"/>
              </a:solidFill>
            </a:endParaRPr>
          </a:p>
        </p:txBody>
      </p:sp>
      <p:sp>
        <p:nvSpPr>
          <p:cNvPr id="3079" name="Text Box 36"/>
          <p:cNvSpPr txBox="1">
            <a:spLocks noChangeArrowheads="1"/>
          </p:cNvSpPr>
          <p:nvPr userDrawn="1"/>
        </p:nvSpPr>
        <p:spPr bwMode="auto">
          <a:xfrm rot="16200000">
            <a:off x="8888414" y="3778250"/>
            <a:ext cx="3238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CH" smtClean="0">
                <a:solidFill>
                  <a:srgbClr val="000000"/>
                </a:solidFill>
              </a:rPr>
              <a:t>slides-wst2-block5.ppt</a:t>
            </a:r>
          </a:p>
        </p:txBody>
      </p:sp>
    </p:spTree>
    <p:extLst>
      <p:ext uri="{BB962C8B-B14F-4D97-AF65-F5344CB8AC3E}">
        <p14:creationId xmlns:p14="http://schemas.microsoft.com/office/powerpoint/2010/main" val="210118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43" r:id="rId1"/>
    <p:sldLayoutId id="2147486044" r:id="rId2"/>
    <p:sldLayoutId id="2147486045" r:id="rId3"/>
    <p:sldLayoutId id="2147486046" r:id="rId4"/>
    <p:sldLayoutId id="2147486047" r:id="rId5"/>
    <p:sldLayoutId id="2147486048" r:id="rId6"/>
    <p:sldLayoutId id="2147486049" r:id="rId7"/>
    <p:sldLayoutId id="2147486050" r:id="rId8"/>
    <p:sldLayoutId id="2147486051" r:id="rId9"/>
    <p:sldLayoutId id="2147486052" r:id="rId10"/>
    <p:sldLayoutId id="2147486053" r:id="rId11"/>
  </p:sldLayoutIdLst>
  <p:hf hdr="0" ftr="0" dt="0"/>
  <p:txStyles>
    <p:titleStyle>
      <a:lvl1pPr algn="l" defTabSz="101502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1502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1502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1502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1502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44907" algn="l" defTabSz="1015029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889873" algn="l" defTabSz="1015029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34828" algn="l" defTabSz="1015029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779767" algn="l" defTabSz="1015029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3706" indent="-333706" algn="l" defTabSz="1015029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itchFamily="2" charset="2"/>
        <a:defRPr sz="2100">
          <a:solidFill>
            <a:srgbClr val="000000"/>
          </a:solidFill>
          <a:latin typeface="+mn-lt"/>
          <a:ea typeface="+mn-ea"/>
          <a:cs typeface="+mn-cs"/>
        </a:defRPr>
      </a:lvl1pPr>
      <a:lvl2pPr marL="858980" indent="-332164" algn="l" defTabSz="1015029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2pPr>
      <a:lvl3pPr marL="1311653" indent="-254911" algn="l" defTabSz="1015029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3pPr>
      <a:lvl4pPr marL="1789044" indent="-253377" algn="l" defTabSz="1015029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4pPr>
      <a:lvl5pPr marL="2281870" indent="-251835" algn="l" defTabSz="1015029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5pPr>
      <a:lvl6pPr marL="2726823" indent="-251835" algn="l" defTabSz="1015029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171761" indent="-251835" algn="l" defTabSz="1015029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16705" indent="-251835" algn="l" defTabSz="1015029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061654" indent="-251835" algn="l" defTabSz="1015029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889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4907" algn="l" defTabSz="889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9873" algn="l" defTabSz="889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4828" algn="l" defTabSz="889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79767" algn="l" defTabSz="889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4716" algn="l" defTabSz="889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9661" algn="l" defTabSz="889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4598" algn="l" defTabSz="889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9545" algn="l" defTabSz="889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" y="1"/>
            <a:ext cx="10693400" cy="75612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2919" tIns="51459" rIns="102919" bIns="51459" anchor="ctr"/>
          <a:lstStyle/>
          <a:p>
            <a:pPr defTabSz="1030067" eaLnBrk="1" hangingPunct="1">
              <a:defRPr/>
            </a:pPr>
            <a:endParaRPr lang="de-DE" sz="21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" y="1319799"/>
            <a:ext cx="10693400" cy="624154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2828" tIns="51414" rIns="102828" bIns="51414" anchor="ctr"/>
          <a:lstStyle/>
          <a:p>
            <a:pPr algn="ctr" defTabSz="1030067">
              <a:defRPr/>
            </a:pPr>
            <a:endParaRPr lang="de-DE" dirty="0">
              <a:latin typeface="Arial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46043" y="574175"/>
            <a:ext cx="8838763" cy="79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5962" y="2380402"/>
            <a:ext cx="7995914" cy="476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9815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pPr defTabSz="1030067" eaLnBrk="1" hangingPunct="1">
              <a:defRPr/>
            </a:pPr>
            <a:fld id="{88221C49-2B14-4E84-95B6-C0E2575C6175}" type="slidenum">
              <a:rPr lang="de-DE" smtClean="0"/>
              <a:pPr defTabSz="1030067" eaLnBrk="1" hangingPunct="1">
                <a:defRPr/>
              </a:pPr>
              <a:t>‹Nr.›</a:t>
            </a:fld>
            <a:endParaRPr lang="de-DE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379" y="7125442"/>
            <a:ext cx="3388100" cy="1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rgbClr val="000000"/>
                </a:solidFill>
                <a:latin typeface="Arial" charset="0"/>
              </a:defRPr>
            </a:lvl1pPr>
          </a:lstStyle>
          <a:p>
            <a:pPr defTabSz="1030067" eaLnBrk="1" hangingPunct="1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9062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6075" r:id="rId1"/>
    <p:sldLayoutId id="2147486076" r:id="rId2"/>
    <p:sldLayoutId id="2147486077" r:id="rId3"/>
    <p:sldLayoutId id="2147486078" r:id="rId4"/>
    <p:sldLayoutId id="2147486079" r:id="rId5"/>
    <p:sldLayoutId id="2147486080" r:id="rId6"/>
    <p:sldLayoutId id="2147486081" r:id="rId7"/>
    <p:sldLayoutId id="2147486082" r:id="rId8"/>
    <p:sldLayoutId id="2147486083" r:id="rId9"/>
    <p:sldLayoutId id="2147486084" r:id="rId10"/>
    <p:sldLayoutId id="2147486085" r:id="rId11"/>
  </p:sldLayoutIdLst>
  <p:transition spd="med" advTm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5pPr>
      <a:lvl6pPr marL="514583" algn="l" rtl="0" fontAlgn="base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6pPr>
      <a:lvl7pPr marL="1029159" algn="l" rtl="0" fontAlgn="base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7pPr>
      <a:lvl8pPr marL="1543737" algn="l" rtl="0" fontAlgn="base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8pPr>
      <a:lvl9pPr marL="2058328" algn="l" rtl="0" fontAlgn="base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9pPr>
    </p:titleStyle>
    <p:bodyStyle>
      <a:lvl1pPr marL="384485" indent="-38448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Monotype Sorts" pitchFamily="2" charset="2"/>
        <a:buChar char="n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835144" indent="-320109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2pPr>
      <a:lvl3pPr marL="1285810" indent="-255730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3pPr>
      <a:lvl4pPr marL="1756122" indent="-253943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4pPr>
      <a:lvl5pPr marL="2228239" indent="-255730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5pPr>
      <a:lvl6pPr marL="2744435" indent="-257289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6pPr>
      <a:lvl7pPr marL="3259007" indent="-257289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7pPr>
      <a:lvl8pPr marL="3773587" indent="-257289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8pPr>
      <a:lvl9pPr marL="4288172" indent="-257289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9pPr>
    </p:bodyStyle>
    <p:otherStyle>
      <a:defPPr>
        <a:defRPr lang="de-DE"/>
      </a:defPPr>
      <a:lvl1pPr marL="0" algn="l" defTabSz="10291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583" algn="l" defTabSz="10291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9159" algn="l" defTabSz="10291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737" algn="l" defTabSz="10291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328" algn="l" defTabSz="10291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72905" algn="l" defTabSz="10291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87478" algn="l" defTabSz="10291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2066" algn="l" defTabSz="10291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6645" algn="l" defTabSz="102915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8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10695257" cy="75630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046" tIns="45524" rIns="91046" bIns="45524" anchor="ctr"/>
          <a:lstStyle/>
          <a:p>
            <a:pPr defTabSz="444373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18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1319721"/>
            <a:ext cx="10695257" cy="60335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046" tIns="45524" rIns="91046" bIns="45524" anchor="ctr"/>
          <a:lstStyle/>
          <a:p>
            <a:pPr defTabSz="444373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18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012" y="30006"/>
            <a:ext cx="9479519" cy="88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das Format des </a:t>
            </a:r>
            <a:r>
              <a:rPr lang="en-GB" dirty="0" err="1" smtClean="0"/>
              <a:t>Titeltextes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4141" y="1557651"/>
            <a:ext cx="9998259" cy="539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Sie</a:t>
            </a:r>
            <a:r>
              <a:rPr lang="en-GB" dirty="0" smtClean="0"/>
              <a:t>, um die </a:t>
            </a:r>
            <a:r>
              <a:rPr lang="en-GB" dirty="0" err="1" smtClean="0"/>
              <a:t>Formate</a:t>
            </a:r>
            <a:r>
              <a:rPr lang="en-GB" dirty="0" smtClean="0"/>
              <a:t> des </a:t>
            </a:r>
            <a:r>
              <a:rPr lang="en-GB" dirty="0" err="1" smtClean="0"/>
              <a:t>Gliederungstextes</a:t>
            </a:r>
            <a:r>
              <a:rPr lang="en-GB" dirty="0" smtClean="0"/>
              <a:t> </a:t>
            </a:r>
            <a:r>
              <a:rPr lang="en-GB" dirty="0" err="1" smtClean="0"/>
              <a:t>zu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Sechste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Siebente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Achte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  <a:p>
            <a:pPr lvl="4"/>
            <a:r>
              <a:rPr lang="en-GB" dirty="0" err="1" smtClean="0"/>
              <a:t>Neunte</a:t>
            </a:r>
            <a:r>
              <a:rPr lang="en-GB" dirty="0" smtClean="0"/>
              <a:t> </a:t>
            </a:r>
            <a:r>
              <a:rPr lang="en-GB" dirty="0" err="1" smtClean="0"/>
              <a:t>Gliederungsebene</a:t>
            </a:r>
            <a:endParaRPr lang="en-GB" dirty="0" smtClean="0"/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532" y="253793"/>
            <a:ext cx="790866" cy="107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9436837" y="7324149"/>
            <a:ext cx="1212289" cy="1977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36698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425AB8D-E01D-4EBF-A4D6-C130D728E444}" type="slidenum">
              <a:rPr lang="de-CH">
                <a:latin typeface="Arial" pitchFamily="34" charset="0"/>
              </a:rPr>
              <a:pPr>
                <a:defRPr/>
              </a:pPr>
              <a:t>‹Nr.›</a:t>
            </a:fld>
            <a:endParaRPr lang="de-CH" dirty="0">
              <a:latin typeface="Arial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294140" y="7298235"/>
            <a:ext cx="3386243" cy="1767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1036698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GB" dirty="0" smtClean="0">
                <a:latin typeface="Arial" pitchFamily="34" charset="0"/>
              </a:rPr>
              <a:t>Wast2</a:t>
            </a:r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6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099" r:id="rId1"/>
    <p:sldLayoutId id="2147486100" r:id="rId2"/>
    <p:sldLayoutId id="2147486101" r:id="rId3"/>
    <p:sldLayoutId id="2147486102" r:id="rId4"/>
    <p:sldLayoutId id="2147486103" r:id="rId5"/>
    <p:sldLayoutId id="2147486104" r:id="rId6"/>
    <p:sldLayoutId id="2147486105" r:id="rId7"/>
    <p:sldLayoutId id="2147486106" r:id="rId8"/>
    <p:sldLayoutId id="2147486107" r:id="rId9"/>
    <p:sldLayoutId id="2147486108" r:id="rId10"/>
  </p:sldLayoutIdLst>
  <p:timing>
    <p:tnLst>
      <p:par>
        <p:cTn id="1" dur="indefinite" restart="never" nodeType="tmRoot"/>
      </p:par>
    </p:tnLst>
  </p:timing>
  <p:txStyles>
    <p:titleStyle>
      <a:lvl1pPr algn="l" defTabSz="44437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lang="en-GB" sz="2700" b="1" kern="1200" dirty="0" smtClean="0">
          <a:solidFill>
            <a:srgbClr val="0070C0"/>
          </a:solidFill>
          <a:latin typeface="Comic Sans MS" pitchFamily="66" charset="0"/>
          <a:ea typeface="+mn-ea"/>
          <a:cs typeface="+mn-cs"/>
        </a:defRPr>
      </a:lvl1pPr>
      <a:lvl2pPr algn="l" defTabSz="44437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0" b="1">
          <a:solidFill>
            <a:srgbClr val="000000"/>
          </a:solidFill>
          <a:latin typeface="Arial" pitchFamily="34" charset="0"/>
        </a:defRPr>
      </a:lvl2pPr>
      <a:lvl3pPr algn="l" defTabSz="44437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0" b="1">
          <a:solidFill>
            <a:srgbClr val="000000"/>
          </a:solidFill>
          <a:latin typeface="Arial" pitchFamily="34" charset="0"/>
        </a:defRPr>
      </a:lvl3pPr>
      <a:lvl4pPr algn="l" defTabSz="44437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0" b="1">
          <a:solidFill>
            <a:srgbClr val="000000"/>
          </a:solidFill>
          <a:latin typeface="Arial" pitchFamily="34" charset="0"/>
        </a:defRPr>
      </a:lvl4pPr>
      <a:lvl5pPr algn="l" defTabSz="44437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0" b="1">
          <a:solidFill>
            <a:srgbClr val="000000"/>
          </a:solidFill>
          <a:latin typeface="Arial" pitchFamily="34" charset="0"/>
        </a:defRPr>
      </a:lvl5pPr>
      <a:lvl6pPr marL="2503746" indent="-227607" algn="l" defTabSz="447326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0" b="1">
          <a:solidFill>
            <a:srgbClr val="000000"/>
          </a:solidFill>
          <a:latin typeface="Arial" pitchFamily="34" charset="0"/>
        </a:defRPr>
      </a:lvl6pPr>
      <a:lvl7pPr marL="2958976" indent="-227607" algn="l" defTabSz="447326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0" b="1">
          <a:solidFill>
            <a:srgbClr val="000000"/>
          </a:solidFill>
          <a:latin typeface="Arial" pitchFamily="34" charset="0"/>
        </a:defRPr>
      </a:lvl7pPr>
      <a:lvl8pPr marL="3414201" indent="-227607" algn="l" defTabSz="447326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0" b="1">
          <a:solidFill>
            <a:srgbClr val="000000"/>
          </a:solidFill>
          <a:latin typeface="Arial" pitchFamily="34" charset="0"/>
        </a:defRPr>
      </a:lvl8pPr>
      <a:lvl9pPr marL="3869431" indent="-227607" algn="l" defTabSz="447326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900" b="1">
          <a:solidFill>
            <a:srgbClr val="000000"/>
          </a:solidFill>
          <a:latin typeface="Arial" pitchFamily="34" charset="0"/>
        </a:defRPr>
      </a:lvl9pPr>
    </p:titleStyle>
    <p:bodyStyle>
      <a:lvl1pPr marL="337795" indent="-337795" algn="l" defTabSz="444373" rtl="0" eaLnBrk="0" fontAlgn="base" hangingPunct="0">
        <a:lnSpc>
          <a:spcPct val="120000"/>
        </a:lnSpc>
        <a:spcBef>
          <a:spcPts val="52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737010" indent="-279995" algn="l" defTabSz="444373" rtl="0" eaLnBrk="0" fontAlgn="base" hangingPunct="0">
        <a:spcBef>
          <a:spcPts val="52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</a:defRPr>
      </a:lvl2pPr>
      <a:lvl3pPr marL="1136222" indent="-223990" algn="l" defTabSz="444373" rtl="0" eaLnBrk="0" fontAlgn="base" hangingPunct="0">
        <a:spcBef>
          <a:spcPts val="52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78AED4"/>
          </a:solidFill>
          <a:latin typeface="+mn-lt"/>
        </a:defRPr>
      </a:lvl3pPr>
      <a:lvl4pPr marL="1589626" indent="-223990" algn="l" defTabSz="444373" rtl="0" eaLnBrk="0" fontAlgn="base" hangingPunct="0">
        <a:spcBef>
          <a:spcPts val="52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78AED4"/>
          </a:solidFill>
          <a:latin typeface="+mn-lt"/>
        </a:defRPr>
      </a:lvl4pPr>
      <a:lvl5pPr marL="2046642" indent="-223990" algn="l" defTabSz="444373" rtl="0" eaLnBrk="0" fontAlgn="base" hangingPunct="0">
        <a:spcBef>
          <a:spcPts val="52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78AED4"/>
          </a:solidFill>
          <a:latin typeface="+mn-lt"/>
        </a:defRPr>
      </a:lvl5pPr>
      <a:lvl6pPr marL="2503746" indent="-227607" algn="l" defTabSz="447326" rtl="0" fontAlgn="base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78AED4"/>
          </a:solidFill>
          <a:latin typeface="+mn-lt"/>
        </a:defRPr>
      </a:lvl6pPr>
      <a:lvl7pPr marL="2958976" indent="-227607" algn="l" defTabSz="447326" rtl="0" fontAlgn="base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78AED4"/>
          </a:solidFill>
          <a:latin typeface="+mn-lt"/>
        </a:defRPr>
      </a:lvl7pPr>
      <a:lvl8pPr marL="3414201" indent="-227607" algn="l" defTabSz="447326" rtl="0" fontAlgn="base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78AED4"/>
          </a:solidFill>
          <a:latin typeface="+mn-lt"/>
        </a:defRPr>
      </a:lvl8pPr>
      <a:lvl9pPr marL="3869431" indent="-227607" algn="l" defTabSz="447326" rtl="0" fontAlgn="base"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100">
          <a:solidFill>
            <a:srgbClr val="78AED4"/>
          </a:solidFill>
          <a:latin typeface="+mn-lt"/>
        </a:defRPr>
      </a:lvl9pPr>
    </p:bodyStyle>
    <p:otherStyle>
      <a:defPPr>
        <a:defRPr lang="de-DE"/>
      </a:defPPr>
      <a:lvl1pPr marL="0" algn="l" defTabSz="910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13" algn="l" defTabSz="910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452" algn="l" defTabSz="910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680" algn="l" defTabSz="910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907" algn="l" defTabSz="910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135" algn="l" defTabSz="910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359" algn="l" defTabSz="910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591" algn="l" defTabSz="910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813" algn="l" defTabSz="9104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534670" y="302802"/>
            <a:ext cx="9624060" cy="126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032" tIns="52016" rIns="104032" bIns="520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34670" y="1764295"/>
            <a:ext cx="9624060" cy="499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032" tIns="52016" rIns="104032" bIns="520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4671" y="7008188"/>
            <a:ext cx="2495127" cy="402567"/>
          </a:xfrm>
          <a:prstGeom prst="rect">
            <a:avLst/>
          </a:prstGeom>
        </p:spPr>
        <p:txBody>
          <a:bodyPr vert="horz" lIns="104032" tIns="52016" rIns="104032" bIns="52016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fld id="{FB3A3248-BD71-4E29-8F29-B9CD2F3C064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10/9/2018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53582" y="7008188"/>
            <a:ext cx="3386243" cy="402567"/>
          </a:xfrm>
          <a:prstGeom prst="rect">
            <a:avLst/>
          </a:prstGeom>
        </p:spPr>
        <p:txBody>
          <a:bodyPr vert="horz" lIns="104032" tIns="52016" rIns="104032" bIns="52016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63603" y="7008188"/>
            <a:ext cx="2495127" cy="402567"/>
          </a:xfrm>
          <a:prstGeom prst="rect">
            <a:avLst/>
          </a:prstGeom>
        </p:spPr>
        <p:txBody>
          <a:bodyPr vert="horz" lIns="104032" tIns="52016" rIns="104032" bIns="52016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fld id="{CF058506-606A-424A-838C-E62E271CBA96}" type="slidenum">
              <a:rPr 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‹Nr.›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1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10" r:id="rId1"/>
    <p:sldLayoutId id="2147486111" r:id="rId2"/>
    <p:sldLayoutId id="2147486112" r:id="rId3"/>
    <p:sldLayoutId id="2147486113" r:id="rId4"/>
    <p:sldLayoutId id="2147486114" r:id="rId5"/>
    <p:sldLayoutId id="2147486115" r:id="rId6"/>
    <p:sldLayoutId id="2147486116" r:id="rId7"/>
    <p:sldLayoutId id="2147486117" r:id="rId8"/>
    <p:sldLayoutId id="2147486118" r:id="rId9"/>
    <p:sldLayoutId id="2147486119" r:id="rId10"/>
    <p:sldLayoutId id="21474861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5pPr>
      <a:lvl6pPr marL="520150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6pPr>
      <a:lvl7pPr marL="1040299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7pPr>
      <a:lvl8pPr marL="1560449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8pPr>
      <a:lvl9pPr marL="2080599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9pPr>
    </p:titleStyle>
    <p:bodyStyle>
      <a:lvl1pPr marL="390110" indent="-39011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5242" indent="-3251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74" indent="-26007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0524" indent="-26007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675" indent="-26007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0822" indent="-260074" algn="l" defTabSz="104029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0971" indent="-260074" algn="l" defTabSz="104029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01121" indent="-260074" algn="l" defTabSz="104029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21271" indent="-260074" algn="l" defTabSz="104029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02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150" algn="l" defTabSz="10402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0299" algn="l" defTabSz="10402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449" algn="l" defTabSz="10402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0599" algn="l" defTabSz="10402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0745" algn="l" defTabSz="10402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898" algn="l" defTabSz="10402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1046" algn="l" defTabSz="10402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1193" algn="l" defTabSz="10402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" y="1"/>
            <a:ext cx="10693400" cy="75612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2103" tIns="51049" rIns="102103" bIns="51049" anchor="ctr"/>
          <a:lstStyle/>
          <a:p>
            <a:pPr defTabSz="1021920" eaLnBrk="1" hangingPunct="1">
              <a:defRPr/>
            </a:pPr>
            <a:endParaRPr lang="de-DE" sz="21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" y="1319849"/>
            <a:ext cx="10693400" cy="624154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2014" tIns="51003" rIns="102014" bIns="51003" anchor="ctr"/>
          <a:lstStyle/>
          <a:p>
            <a:pPr algn="ctr" defTabSz="1021920">
              <a:defRPr/>
            </a:pPr>
            <a:endParaRPr lang="de-DE" dirty="0">
              <a:latin typeface="Arial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46095" y="574224"/>
            <a:ext cx="8838763" cy="79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5962" y="2380402"/>
            <a:ext cx="7995914" cy="476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9815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pPr defTabSz="1021920" eaLnBrk="1" hangingPunct="1">
              <a:defRPr/>
            </a:pPr>
            <a:fld id="{88221C49-2B14-4E84-95B6-C0E2575C6175}" type="slidenum">
              <a:rPr lang="de-DE" smtClean="0"/>
              <a:pPr defTabSz="1021920" eaLnBrk="1" hangingPunct="1">
                <a:defRPr/>
              </a:pPr>
              <a:t>‹Nr.›</a:t>
            </a:fld>
            <a:endParaRPr lang="de-DE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379" y="7125442"/>
            <a:ext cx="3388100" cy="1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rgbClr val="000000"/>
                </a:solidFill>
                <a:latin typeface="Arial" charset="0"/>
              </a:defRPr>
            </a:lvl1pPr>
          </a:lstStyle>
          <a:p>
            <a:pPr defTabSz="1021920" eaLnBrk="1" hangingPunct="1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26973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6122" r:id="rId1"/>
    <p:sldLayoutId id="2147486123" r:id="rId2"/>
    <p:sldLayoutId id="2147486124" r:id="rId3"/>
    <p:sldLayoutId id="2147486125" r:id="rId4"/>
    <p:sldLayoutId id="2147486126" r:id="rId5"/>
    <p:sldLayoutId id="2147486127" r:id="rId6"/>
    <p:sldLayoutId id="2147486128" r:id="rId7"/>
    <p:sldLayoutId id="2147486129" r:id="rId8"/>
    <p:sldLayoutId id="2147486130" r:id="rId9"/>
    <p:sldLayoutId id="2147486131" r:id="rId10"/>
    <p:sldLayoutId id="2147486132" r:id="rId11"/>
  </p:sldLayoutIdLst>
  <p:transition spd="med" advTm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5pPr>
      <a:lvl6pPr marL="510518" algn="l" rtl="0" fontAlgn="base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6pPr>
      <a:lvl7pPr marL="1021019" algn="l" rtl="0" fontAlgn="base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7pPr>
      <a:lvl8pPr marL="1531523" algn="l" rtl="0" fontAlgn="base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8pPr>
      <a:lvl9pPr marL="2042043" algn="l" rtl="0" fontAlgn="base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9pPr>
    </p:titleStyle>
    <p:bodyStyle>
      <a:lvl1pPr marL="381448" indent="-38144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Monotype Sorts" pitchFamily="2" charset="2"/>
        <a:buChar char="n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828550" indent="-317561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2pPr>
      <a:lvl3pPr marL="1275633" indent="-253712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3pPr>
      <a:lvl4pPr marL="1742239" indent="-251940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4pPr>
      <a:lvl5pPr marL="2210614" indent="-253712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5pPr>
      <a:lvl6pPr marL="2722727" indent="-255253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6pPr>
      <a:lvl7pPr marL="3233227" indent="-255253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7pPr>
      <a:lvl8pPr marL="3743740" indent="-255253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8pPr>
      <a:lvl9pPr marL="4254255" indent="-255253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9pPr>
    </p:bodyStyle>
    <p:otherStyle>
      <a:defPPr>
        <a:defRPr lang="de-DE"/>
      </a:defPPr>
      <a:lvl1pPr marL="0" algn="l" defTabSz="10210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0518" algn="l" defTabSz="10210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1019" algn="l" defTabSz="10210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31523" algn="l" defTabSz="10210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42043" algn="l" defTabSz="10210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52551" algn="l" defTabSz="10210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63059" algn="l" defTabSz="10210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73576" algn="l" defTabSz="10210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4082" algn="l" defTabSz="102101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" y="1"/>
            <a:ext cx="10693400" cy="75612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2372" tIns="51185" rIns="102372" bIns="51185" anchor="ctr"/>
          <a:lstStyle/>
          <a:p>
            <a:pPr defTabSz="1024628" eaLnBrk="1" hangingPunct="1">
              <a:defRPr/>
            </a:pPr>
            <a:endParaRPr lang="de-DE" sz="21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" y="1319832"/>
            <a:ext cx="10693400" cy="624154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02283" tIns="51140" rIns="102283" bIns="51140" anchor="ctr"/>
          <a:lstStyle/>
          <a:p>
            <a:pPr algn="ctr" defTabSz="1024628">
              <a:defRPr/>
            </a:pPr>
            <a:endParaRPr lang="de-DE" dirty="0">
              <a:latin typeface="Arial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46078" y="574208"/>
            <a:ext cx="8838763" cy="79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45962" y="2380402"/>
            <a:ext cx="7995914" cy="476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9815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pPr defTabSz="1024628" eaLnBrk="1" hangingPunct="1">
              <a:defRPr/>
            </a:pPr>
            <a:fld id="{88221C49-2B14-4E84-95B6-C0E2575C6175}" type="slidenum">
              <a:rPr lang="de-DE" smtClean="0"/>
              <a:pPr defTabSz="1024628" eaLnBrk="1" hangingPunct="1">
                <a:defRPr/>
              </a:pPr>
              <a:t>‹Nr.›</a:t>
            </a:fld>
            <a:endParaRPr lang="de-DE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379" y="7125442"/>
            <a:ext cx="3388100" cy="1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rgbClr val="000000"/>
                </a:solidFill>
                <a:latin typeface="Arial" charset="0"/>
              </a:defRPr>
            </a:lvl1pPr>
          </a:lstStyle>
          <a:p>
            <a:pPr defTabSz="1024628" eaLnBrk="1" hangingPunct="1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4552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6134" r:id="rId1"/>
    <p:sldLayoutId id="2147486135" r:id="rId2"/>
    <p:sldLayoutId id="2147486136" r:id="rId3"/>
    <p:sldLayoutId id="2147486137" r:id="rId4"/>
    <p:sldLayoutId id="2147486138" r:id="rId5"/>
    <p:sldLayoutId id="2147486139" r:id="rId6"/>
    <p:sldLayoutId id="2147486140" r:id="rId7"/>
    <p:sldLayoutId id="2147486141" r:id="rId8"/>
    <p:sldLayoutId id="2147486142" r:id="rId9"/>
    <p:sldLayoutId id="2147486143" r:id="rId10"/>
    <p:sldLayoutId id="2147486144" r:id="rId11"/>
  </p:sldLayoutIdLst>
  <p:transition spd="med" advTm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5pPr>
      <a:lvl6pPr marL="511870" algn="l" rtl="0" fontAlgn="base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6pPr>
      <a:lvl7pPr marL="1023725" algn="l" rtl="0" fontAlgn="base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7pPr>
      <a:lvl8pPr marL="1535583" algn="l" rtl="0" fontAlgn="base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8pPr>
      <a:lvl9pPr marL="2047456" algn="l" rtl="0" fontAlgn="base">
        <a:spcBef>
          <a:spcPct val="0"/>
        </a:spcBef>
        <a:spcAft>
          <a:spcPct val="0"/>
        </a:spcAft>
        <a:defRPr sz="2900" b="1">
          <a:solidFill>
            <a:srgbClr val="000000"/>
          </a:solidFill>
          <a:latin typeface="Arial" charset="0"/>
        </a:defRPr>
      </a:lvl9pPr>
    </p:titleStyle>
    <p:bodyStyle>
      <a:lvl1pPr marL="382457" indent="-382457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Monotype Sorts" pitchFamily="2" charset="2"/>
        <a:buChar char="n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830740" indent="-318409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2pPr>
      <a:lvl3pPr marL="1279014" indent="-254381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3pPr>
      <a:lvl4pPr marL="1746858" indent="-252607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4pPr>
      <a:lvl5pPr marL="2216472" indent="-254381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5pPr>
      <a:lvl6pPr marL="2729944" indent="-255930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6pPr>
      <a:lvl7pPr marL="3241796" indent="-255930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7pPr>
      <a:lvl8pPr marL="3753662" indent="-255930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8pPr>
      <a:lvl9pPr marL="4265535" indent="-255930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78AED4"/>
          </a:solidFill>
          <a:latin typeface="+mn-lt"/>
        </a:defRPr>
      </a:lvl9pPr>
    </p:bodyStyle>
    <p:otherStyle>
      <a:defPPr>
        <a:defRPr lang="de-DE"/>
      </a:defPPr>
      <a:lvl1pPr marL="0" algn="l" defTabSz="10237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70" algn="l" defTabSz="10237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725" algn="l" defTabSz="10237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583" algn="l" defTabSz="10237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456" algn="l" defTabSz="10237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317" algn="l" defTabSz="10237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178" algn="l" defTabSz="10237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047" algn="l" defTabSz="10237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94908" algn="l" defTabSz="10237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" y="1"/>
            <a:ext cx="10693400" cy="7561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65" tIns="51532" rIns="103065" bIns="51532" anchor="ctr"/>
          <a:lstStyle/>
          <a:p>
            <a:pPr eaLnBrk="1" hangingPunct="1"/>
            <a:endParaRPr lang="de-DE" sz="1800" smtClean="0">
              <a:latin typeface="Arial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2345" y="208359"/>
            <a:ext cx="8838763" cy="79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2269" y="1319721"/>
            <a:ext cx="9852408" cy="582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9815" y="7125442"/>
            <a:ext cx="1214146" cy="19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000000"/>
                </a:solidFill>
                <a:latin typeface="Arial" charset="0"/>
              </a:defRPr>
            </a:lvl1pPr>
          </a:lstStyle>
          <a:p>
            <a:pPr eaLnBrk="1" hangingPunct="1">
              <a:defRPr/>
            </a:pPr>
            <a:fld id="{FD60DACB-4187-4BD6-8CC3-58E8BC743657}" type="slidenum">
              <a:rPr lang="de-DE"/>
              <a:pPr eaLnBrk="1" hangingPunct="1">
                <a:defRPr/>
              </a:pPr>
              <a:t>‹Nr.›</a:t>
            </a:fld>
            <a:endParaRPr lang="de-DE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379" y="7125442"/>
            <a:ext cx="3388100" cy="17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00">
                <a:solidFill>
                  <a:srgbClr val="000000"/>
                </a:solidFill>
                <a:latin typeface="Arial" charset="0"/>
              </a:defRPr>
            </a:lvl1pPr>
          </a:lstStyle>
          <a:p>
            <a:pPr eaLnBrk="1" hangingPunct="1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1972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6146" r:id="rId1"/>
    <p:sldLayoutId id="2147486147" r:id="rId2"/>
    <p:sldLayoutId id="2147486148" r:id="rId3"/>
    <p:sldLayoutId id="2147486149" r:id="rId4"/>
    <p:sldLayoutId id="2147486150" r:id="rId5"/>
    <p:sldLayoutId id="2147486151" r:id="rId6"/>
    <p:sldLayoutId id="2147486152" r:id="rId7"/>
    <p:sldLayoutId id="2147486153" r:id="rId8"/>
    <p:sldLayoutId id="2147486154" r:id="rId9"/>
    <p:sldLayoutId id="2147486155" r:id="rId10"/>
    <p:sldLayoutId id="2147486156" r:id="rId11"/>
  </p:sldLayoutIdLst>
  <p:transition spd="med" advTm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5pPr>
      <a:lvl6pPr marL="515309" algn="l" rtl="0" fontAlgn="base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6pPr>
      <a:lvl7pPr marL="1030613" algn="l" rtl="0" fontAlgn="base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7pPr>
      <a:lvl8pPr marL="1545918" algn="l" rtl="0" fontAlgn="base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8pPr>
      <a:lvl9pPr marL="2061237" algn="l" rtl="0" fontAlgn="base">
        <a:spcBef>
          <a:spcPct val="0"/>
        </a:spcBef>
        <a:spcAft>
          <a:spcPct val="0"/>
        </a:spcAft>
        <a:defRPr sz="2900" b="1">
          <a:solidFill>
            <a:schemeClr val="accent1"/>
          </a:solidFill>
          <a:latin typeface="Arial" charset="0"/>
        </a:defRPr>
      </a:lvl9pPr>
    </p:titleStyle>
    <p:bodyStyle>
      <a:lvl1pPr marL="384892" indent="-384892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00"/>
        </a:buClr>
        <a:buFont typeface="Monotype Sorts" pitchFamily="2" charset="2"/>
        <a:buChar char="n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836028" indent="-3204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2pPr>
      <a:lvl3pPr marL="1287172" indent="-256000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3pPr>
      <a:lvl4pPr marL="1757983" indent="-254211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4pPr>
      <a:lvl5pPr marL="2232393" indent="-256000" algn="l" rtl="0" eaLnBrk="0" fontAlgn="base" hangingPunct="0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5pPr>
      <a:lvl6pPr marL="2748312" indent="-257652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6pPr>
      <a:lvl7pPr marL="3263611" indent="-257652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7pPr>
      <a:lvl8pPr marL="3778918" indent="-257652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8pPr>
      <a:lvl9pPr marL="4294230" indent="-257652" algn="l" rtl="0" fontAlgn="base">
        <a:spcBef>
          <a:spcPct val="20000"/>
        </a:spcBef>
        <a:spcAft>
          <a:spcPct val="0"/>
        </a:spcAft>
        <a:buClr>
          <a:srgbClr val="78AED4"/>
        </a:buClr>
        <a:buSzPct val="80000"/>
        <a:buFont typeface="Monotype Sorts" pitchFamily="2" charset="2"/>
        <a:buChar char="n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103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5309" algn="l" defTabSz="103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0613" algn="l" defTabSz="103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45918" algn="l" defTabSz="103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61237" algn="l" defTabSz="103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76537" algn="l" defTabSz="103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91840" algn="l" defTabSz="103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7155" algn="l" defTabSz="103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22461" algn="l" defTabSz="103061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250832"/>
            <a:ext cx="8097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813" y="1438276"/>
            <a:ext cx="98250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8837" y="7232650"/>
            <a:ext cx="1214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B3B136D8-B782-4B0A-9420-22232648258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68" r:id="rId1"/>
    <p:sldLayoutId id="2147485469" r:id="rId2"/>
    <p:sldLayoutId id="2147485470" r:id="rId3"/>
    <p:sldLayoutId id="2147485471" r:id="rId4"/>
    <p:sldLayoutId id="2147485472" r:id="rId5"/>
    <p:sldLayoutId id="2147485473" r:id="rId6"/>
    <p:sldLayoutId id="2147485474" r:id="rId7"/>
    <p:sldLayoutId id="2147485475" r:id="rId8"/>
    <p:sldLayoutId id="2147485476" r:id="rId9"/>
    <p:sldLayoutId id="2147485477" r:id="rId10"/>
    <p:sldLayoutId id="2147485478" r:id="rId11"/>
  </p:sldLayoutIdLst>
  <p:hf hdr="0" ftr="0" dt="0"/>
  <p:txStyles>
    <p:titleStyle>
      <a:lvl1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47112" algn="l" defTabSz="102005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894281" algn="l" defTabSz="102005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41436" algn="l" defTabSz="102005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788590" algn="l" defTabSz="102005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3986" indent="-333986" algn="l" defTabSz="1019039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itchFamily="2" charset="2"/>
        <a:defRPr sz="2100">
          <a:solidFill>
            <a:srgbClr val="000000"/>
          </a:solidFill>
          <a:latin typeface="+mn-lt"/>
          <a:ea typeface="+mn-ea"/>
          <a:cs typeface="+mn-cs"/>
        </a:defRPr>
      </a:lvl1pPr>
      <a:lvl2pPr marL="862150" indent="-332436" algn="l" defTabSz="1019039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2pPr>
      <a:lvl3pPr marL="1317294" indent="-254757" algn="l" defTabSz="1019039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3pPr>
      <a:lvl4pPr marL="1797302" indent="-253215" algn="l" defTabSz="1019039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4pPr>
      <a:lvl5pPr marL="2292844" indent="-251657" algn="l" defTabSz="1019039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5pPr>
      <a:lvl6pPr marL="2740329" indent="-253081" algn="l" defTabSz="102005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187473" indent="-253081" algn="l" defTabSz="102005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34617" indent="-253081" algn="l" defTabSz="102005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081773" indent="-253081" algn="l" defTabSz="102005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2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281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6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8590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735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883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0029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7175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250832"/>
            <a:ext cx="8097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813" y="1438276"/>
            <a:ext cx="98250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8837" y="7232650"/>
            <a:ext cx="1214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D55F5958-8963-454A-8374-1E1108F5361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198" name="Text Box 30"/>
          <p:cNvSpPr txBox="1">
            <a:spLocks noChangeArrowheads="1"/>
          </p:cNvSpPr>
          <p:nvPr userDrawn="1"/>
        </p:nvSpPr>
        <p:spPr bwMode="auto">
          <a:xfrm>
            <a:off x="3367088" y="7232650"/>
            <a:ext cx="323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50000"/>
              </a:spcBef>
              <a:spcAft>
                <a:spcPts val="1599"/>
              </a:spcAft>
              <a:defRPr/>
            </a:pPr>
            <a:r>
              <a:rPr lang="de-CH" smtClean="0">
                <a:solidFill>
                  <a:srgbClr val="000000"/>
                </a:solidFill>
              </a:rPr>
              <a:t>WSt2</a:t>
            </a:r>
            <a:endParaRPr lang="de-DE" smtClean="0">
              <a:solidFill>
                <a:srgbClr val="000000"/>
              </a:solidFill>
            </a:endParaRPr>
          </a:p>
        </p:txBody>
      </p:sp>
      <p:sp>
        <p:nvSpPr>
          <p:cNvPr id="8199" name="Text Box 36"/>
          <p:cNvSpPr txBox="1">
            <a:spLocks noChangeArrowheads="1"/>
          </p:cNvSpPr>
          <p:nvPr userDrawn="1"/>
        </p:nvSpPr>
        <p:spPr bwMode="auto">
          <a:xfrm rot="16200000">
            <a:off x="8888414" y="3778250"/>
            <a:ext cx="3238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CH" smtClean="0">
                <a:solidFill>
                  <a:srgbClr val="000000"/>
                </a:solidFill>
              </a:rPr>
              <a:t>slides-wst2-block5.ppt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9" r:id="rId1"/>
    <p:sldLayoutId id="2147485480" r:id="rId2"/>
    <p:sldLayoutId id="2147485481" r:id="rId3"/>
    <p:sldLayoutId id="2147485482" r:id="rId4"/>
    <p:sldLayoutId id="2147485483" r:id="rId5"/>
    <p:sldLayoutId id="2147485484" r:id="rId6"/>
    <p:sldLayoutId id="2147485485" r:id="rId7"/>
    <p:sldLayoutId id="2147485486" r:id="rId8"/>
    <p:sldLayoutId id="2147485487" r:id="rId9"/>
    <p:sldLayoutId id="2147485488" r:id="rId10"/>
    <p:sldLayoutId id="2147485489" r:id="rId11"/>
  </p:sldLayoutIdLst>
  <p:hf hdr="0" ftr="0" dt="0"/>
  <p:txStyles>
    <p:titleStyle>
      <a:lvl1pPr algn="l" defTabSz="1020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20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20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20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20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47349" algn="l" defTabSz="102059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894755" algn="l" defTabSz="102059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42146" algn="l" defTabSz="102059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789538" algn="l" defTabSz="102059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5536" indent="-335536" algn="l" defTabSz="1020595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itchFamily="2" charset="2"/>
        <a:defRPr sz="2100">
          <a:solidFill>
            <a:srgbClr val="000000"/>
          </a:solidFill>
          <a:latin typeface="+mn-lt"/>
          <a:ea typeface="+mn-ea"/>
          <a:cs typeface="+mn-cs"/>
        </a:defRPr>
      </a:lvl1pPr>
      <a:lvl2pPr marL="863694" indent="-333986" algn="l" defTabSz="1020595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2pPr>
      <a:lvl3pPr marL="1318849" indent="-256310" algn="l" defTabSz="1020595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3pPr>
      <a:lvl4pPr marL="1798857" indent="-254757" algn="l" defTabSz="1020595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4pPr>
      <a:lvl5pPr marL="2294390" indent="-253215" algn="l" defTabSz="1020595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5pPr>
      <a:lvl6pPr marL="2741780" indent="-253215" algn="l" defTabSz="102059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189160" indent="-253215" algn="l" defTabSz="102059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36542" indent="-253215" algn="l" defTabSz="102059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083935" indent="-253215" algn="l" defTabSz="102059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349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755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146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9538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6920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4304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1686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9069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250832"/>
            <a:ext cx="8097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813" y="1438276"/>
            <a:ext cx="98250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8837" y="7232650"/>
            <a:ext cx="1214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2B78AA59-1201-4906-A289-41E22526C75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078" name="Text Box 30"/>
          <p:cNvSpPr txBox="1">
            <a:spLocks noChangeArrowheads="1"/>
          </p:cNvSpPr>
          <p:nvPr userDrawn="1"/>
        </p:nvSpPr>
        <p:spPr bwMode="auto">
          <a:xfrm>
            <a:off x="3367088" y="7232650"/>
            <a:ext cx="3238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3200"/>
              </a:lnSpc>
              <a:spcBef>
                <a:spcPct val="50000"/>
              </a:spcBef>
              <a:spcAft>
                <a:spcPts val="1599"/>
              </a:spcAft>
              <a:defRPr/>
            </a:pPr>
            <a:r>
              <a:rPr lang="de-CH" smtClean="0">
                <a:solidFill>
                  <a:srgbClr val="000000"/>
                </a:solidFill>
              </a:rPr>
              <a:t>WSt2</a:t>
            </a:r>
            <a:endParaRPr lang="de-DE" smtClean="0">
              <a:solidFill>
                <a:srgbClr val="000000"/>
              </a:solidFill>
            </a:endParaRPr>
          </a:p>
        </p:txBody>
      </p:sp>
      <p:sp>
        <p:nvSpPr>
          <p:cNvPr id="3079" name="Text Box 36"/>
          <p:cNvSpPr txBox="1">
            <a:spLocks noChangeArrowheads="1"/>
          </p:cNvSpPr>
          <p:nvPr userDrawn="1"/>
        </p:nvSpPr>
        <p:spPr bwMode="auto">
          <a:xfrm rot="16200000">
            <a:off x="8888414" y="3778250"/>
            <a:ext cx="3238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42988" eaLnBrk="0" hangingPunct="0">
              <a:defRPr sz="10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42988" eaLnBrk="0" fontAlgn="base" hangingPunct="0">
              <a:lnSpc>
                <a:spcPts val="3200"/>
              </a:lnSpc>
              <a:spcBef>
                <a:spcPct val="0"/>
              </a:spcBef>
              <a:spcAft>
                <a:spcPts val="1600"/>
              </a:spcAft>
              <a:defRPr sz="1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CH" smtClean="0">
                <a:solidFill>
                  <a:srgbClr val="000000"/>
                </a:solidFill>
              </a:rPr>
              <a:t>slides-wst2-block5.ppt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0" r:id="rId1"/>
    <p:sldLayoutId id="2147485491" r:id="rId2"/>
    <p:sldLayoutId id="2147485492" r:id="rId3"/>
    <p:sldLayoutId id="2147485493" r:id="rId4"/>
    <p:sldLayoutId id="2147485494" r:id="rId5"/>
    <p:sldLayoutId id="2147485495" r:id="rId6"/>
    <p:sldLayoutId id="2147485496" r:id="rId7"/>
    <p:sldLayoutId id="2147485497" r:id="rId8"/>
    <p:sldLayoutId id="2147485498" r:id="rId9"/>
    <p:sldLayoutId id="2147485499" r:id="rId10"/>
    <p:sldLayoutId id="2147485500" r:id="rId11"/>
  </p:sldLayoutIdLst>
  <p:hf hdr="0" ftr="0" dt="0"/>
  <p:txStyles>
    <p:titleStyle>
      <a:lvl1pPr algn="l" defTabSz="1020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20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20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20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20595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47349" algn="l" defTabSz="102059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894755" algn="l" defTabSz="102059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42146" algn="l" defTabSz="102059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789538" algn="l" defTabSz="102059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5536" indent="-335536" algn="l" defTabSz="1020595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80000"/>
        <a:buFont typeface="Wingdings" pitchFamily="2" charset="2"/>
        <a:defRPr sz="2100">
          <a:solidFill>
            <a:srgbClr val="000000"/>
          </a:solidFill>
          <a:latin typeface="+mn-lt"/>
          <a:ea typeface="+mn-ea"/>
          <a:cs typeface="+mn-cs"/>
        </a:defRPr>
      </a:lvl1pPr>
      <a:lvl2pPr marL="863694" indent="-333986" algn="l" defTabSz="1020595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2pPr>
      <a:lvl3pPr marL="1318849" indent="-256310" algn="l" defTabSz="1020595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3pPr>
      <a:lvl4pPr marL="1798857" indent="-254757" algn="l" defTabSz="1020595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4pPr>
      <a:lvl5pPr marL="2294390" indent="-253215" algn="l" defTabSz="1020595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5pPr>
      <a:lvl6pPr marL="2741780" indent="-253215" algn="l" defTabSz="102059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189160" indent="-253215" algn="l" defTabSz="102059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36542" indent="-253215" algn="l" defTabSz="102059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083935" indent="-253215" algn="l" defTabSz="102059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349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755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146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9538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6920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4304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1686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9069" algn="l" defTabSz="8947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250832"/>
            <a:ext cx="8097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813" y="1438276"/>
            <a:ext cx="98250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8837" y="7232650"/>
            <a:ext cx="1214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D3C55BFE-D41A-43FC-BC7B-2581368217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1" r:id="rId1"/>
    <p:sldLayoutId id="2147485502" r:id="rId2"/>
    <p:sldLayoutId id="2147485503" r:id="rId3"/>
    <p:sldLayoutId id="2147485504" r:id="rId4"/>
    <p:sldLayoutId id="2147485505" r:id="rId5"/>
    <p:sldLayoutId id="2147485506" r:id="rId6"/>
    <p:sldLayoutId id="2147485507" r:id="rId7"/>
    <p:sldLayoutId id="2147485508" r:id="rId8"/>
    <p:sldLayoutId id="2147485509" r:id="rId9"/>
    <p:sldLayoutId id="2147485510" r:id="rId10"/>
    <p:sldLayoutId id="2147485511" r:id="rId11"/>
    <p:sldLayoutId id="214748551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47112" algn="l" defTabSz="102005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894281" algn="l" defTabSz="102005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41436" algn="l" defTabSz="102005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788590" algn="l" defTabSz="102005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3986" indent="-333986" algn="l" defTabSz="1019039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n"/>
        <a:defRPr sz="2100">
          <a:solidFill>
            <a:srgbClr val="000000"/>
          </a:solidFill>
          <a:latin typeface="+mn-lt"/>
          <a:ea typeface="+mn-ea"/>
          <a:cs typeface="+mn-cs"/>
        </a:defRPr>
      </a:lvl1pPr>
      <a:lvl2pPr marL="862150" indent="-332436" algn="l" defTabSz="1019039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2pPr>
      <a:lvl3pPr marL="1317294" indent="-254757" algn="l" defTabSz="1019039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3pPr>
      <a:lvl4pPr marL="1797302" indent="-253215" algn="l" defTabSz="1019039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4pPr>
      <a:lvl5pPr marL="2292844" indent="-251657" algn="l" defTabSz="1019039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5pPr>
      <a:lvl6pPr marL="2740329" indent="-253081" algn="l" defTabSz="102005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187473" indent="-253081" algn="l" defTabSz="102005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34617" indent="-253081" algn="l" defTabSz="102005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081773" indent="-253081" algn="l" defTabSz="1020055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112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281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6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8590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735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883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0029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7175" algn="l" defTabSz="89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43" y="628786"/>
            <a:ext cx="7558087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Titelmasterformat durch Klicken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6839" y="1798638"/>
            <a:ext cx="9017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7239" y="7124701"/>
            <a:ext cx="1214439" cy="19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9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9A0C9F1E-C798-47A3-98C6-D08B3AD44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9411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66840" y="7124700"/>
            <a:ext cx="2720974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Aft>
                <a:spcPct val="0"/>
              </a:spcAft>
              <a:defRPr sz="7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Marcel Dettling, Zurich University of Applied Sciences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4" r:id="rId1"/>
    <p:sldLayoutId id="2147485525" r:id="rId2"/>
    <p:sldLayoutId id="2147485526" r:id="rId3"/>
    <p:sldLayoutId id="2147485527" r:id="rId4"/>
    <p:sldLayoutId id="2147485528" r:id="rId5"/>
    <p:sldLayoutId id="2147485529" r:id="rId6"/>
    <p:sldLayoutId id="2147485530" r:id="rId7"/>
    <p:sldLayoutId id="2147485531" r:id="rId8"/>
    <p:sldLayoutId id="2147485532" r:id="rId9"/>
    <p:sldLayoutId id="2147485533" r:id="rId10"/>
    <p:sldLayoutId id="2147485534" r:id="rId11"/>
  </p:sldLayoutIdLst>
  <p:hf hdr="0" dt="0"/>
  <p:txStyles>
    <p:titleStyle>
      <a:lvl1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2pPr>
      <a:lvl3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3pPr>
      <a:lvl4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4pPr>
      <a:lvl5pPr algn="l" defTabSz="1019039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5pPr>
      <a:lvl6pPr marL="446875" algn="l" defTabSz="101951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6pPr>
      <a:lvl7pPr marL="893807" algn="l" defTabSz="101951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7pPr>
      <a:lvl8pPr marL="1340727" algn="l" defTabSz="101951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8pPr>
      <a:lvl9pPr marL="1787642" algn="l" defTabSz="1019515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chemeClr val="tx2"/>
          </a:solidFill>
          <a:latin typeface="Arial" charset="0"/>
        </a:defRPr>
      </a:lvl9pPr>
    </p:titleStyle>
    <p:bodyStyle>
      <a:lvl1pPr marL="352614" indent="-352614" algn="l" defTabSz="1019039" rtl="0" eaLnBrk="0" fontAlgn="base" hangingPunct="0">
        <a:lnSpc>
          <a:spcPts val="3200"/>
        </a:lnSpc>
        <a:spcBef>
          <a:spcPct val="0"/>
        </a:spcBef>
        <a:spcAft>
          <a:spcPts val="1599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8174" indent="-332436" algn="l" defTabSz="1019039" rtl="0" eaLnBrk="0" fontAlgn="base" hangingPunct="0">
        <a:lnSpc>
          <a:spcPts val="2797"/>
        </a:lnSpc>
        <a:spcBef>
          <a:spcPct val="0"/>
        </a:spcBef>
        <a:spcAft>
          <a:spcPts val="1200"/>
        </a:spcAft>
        <a:buChar char="–"/>
        <a:defRPr sz="2400">
          <a:solidFill>
            <a:schemeClr val="tx1"/>
          </a:solidFill>
          <a:latin typeface="+mn-lt"/>
        </a:defRPr>
      </a:lvl2pPr>
      <a:lvl3pPr marL="1317294" indent="-254757" algn="l" defTabSz="1019039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795744" indent="-253215" algn="l" defTabSz="1019039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4pPr>
      <a:lvl5pPr marL="2291292" indent="-251657" algn="l" defTabSz="1019039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5pPr>
      <a:lvl6pPr marL="2738878" indent="-252947" algn="l" defTabSz="101951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6pPr>
      <a:lvl7pPr marL="3185786" indent="-252947" algn="l" defTabSz="101951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7pPr>
      <a:lvl8pPr marL="3632694" indent="-252947" algn="l" defTabSz="101951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8pPr>
      <a:lvl9pPr marL="4079613" indent="-252947" algn="l" defTabSz="1019515" rtl="0" fontAlgn="base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875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3807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0727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7642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4551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1463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8372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5282" algn="l" defTabSz="8938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6838" y="250832"/>
            <a:ext cx="80978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813" y="1438276"/>
            <a:ext cx="9825037" cy="575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8837" y="7232650"/>
            <a:ext cx="1214439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defRPr sz="10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E2B4C4B9-0067-48E6-B0F4-68D0794FC8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5" r:id="rId1"/>
    <p:sldLayoutId id="2147485536" r:id="rId2"/>
    <p:sldLayoutId id="2147485537" r:id="rId3"/>
    <p:sldLayoutId id="2147485538" r:id="rId4"/>
    <p:sldLayoutId id="2147485539" r:id="rId5"/>
    <p:sldLayoutId id="2147485540" r:id="rId6"/>
    <p:sldLayoutId id="2147485541" r:id="rId7"/>
    <p:sldLayoutId id="2147485542" r:id="rId8"/>
    <p:sldLayoutId id="2147485543" r:id="rId9"/>
    <p:sldLayoutId id="2147485544" r:id="rId10"/>
    <p:sldLayoutId id="2147485545" r:id="rId11"/>
    <p:sldLayoutId id="214748554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1594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+mj-lt"/>
          <a:ea typeface="+mj-ea"/>
          <a:cs typeface="+mj-cs"/>
        </a:defRPr>
      </a:lvl1pPr>
      <a:lvl2pPr algn="l" defTabSz="101594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2pPr>
      <a:lvl3pPr algn="l" defTabSz="101594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3pPr>
      <a:lvl4pPr algn="l" defTabSz="101594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4pPr>
      <a:lvl5pPr algn="l" defTabSz="1015942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5pPr>
      <a:lvl6pPr marL="446245" algn="l" defTabSz="1018077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6pPr>
      <a:lvl7pPr marL="892546" algn="l" defTabSz="1018077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7pPr>
      <a:lvl8pPr marL="1338835" algn="l" defTabSz="1018077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8pPr>
      <a:lvl9pPr marL="1785115" algn="l" defTabSz="1018077" rtl="0" fontAlgn="base">
        <a:lnSpc>
          <a:spcPts val="3200"/>
        </a:lnSpc>
        <a:spcBef>
          <a:spcPct val="0"/>
        </a:spcBef>
        <a:spcAft>
          <a:spcPct val="0"/>
        </a:spcAft>
        <a:defRPr sz="2900" b="1">
          <a:solidFill>
            <a:srgbClr val="0064BA"/>
          </a:solidFill>
          <a:latin typeface="Arial" charset="0"/>
        </a:defRPr>
      </a:lvl9pPr>
    </p:titleStyle>
    <p:bodyStyle>
      <a:lvl1pPr marL="332436" indent="-332436" algn="l" defTabSz="1015942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n"/>
        <a:defRPr sz="2100">
          <a:solidFill>
            <a:srgbClr val="000000"/>
          </a:solidFill>
          <a:latin typeface="+mn-lt"/>
          <a:ea typeface="+mn-ea"/>
          <a:cs typeface="+mn-cs"/>
        </a:defRPr>
      </a:lvl1pPr>
      <a:lvl2pPr marL="860587" indent="-330879" algn="l" defTabSz="1015942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2pPr>
      <a:lvl3pPr marL="1314182" indent="-253215" algn="l" defTabSz="1015942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3pPr>
      <a:lvl4pPr marL="1792649" indent="-251657" algn="l" defTabSz="1015942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4pPr>
      <a:lvl5pPr marL="2286627" indent="-250102" algn="l" defTabSz="1015942" rtl="0" eaLnBrk="0" fontAlgn="base" hangingPunct="0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5pPr>
      <a:lvl6pPr marL="2735015" indent="-252591" algn="l" defTabSz="1018077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6pPr>
      <a:lvl7pPr marL="3181291" indent="-252591" algn="l" defTabSz="1018077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7pPr>
      <a:lvl8pPr marL="3627572" indent="-252591" algn="l" defTabSz="1018077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8pPr>
      <a:lvl9pPr marL="4073858" indent="-252591" algn="l" defTabSz="1018077" rtl="0" fontAlgn="base">
        <a:spcBef>
          <a:spcPct val="20000"/>
        </a:spcBef>
        <a:spcAft>
          <a:spcPct val="0"/>
        </a:spcAft>
        <a:buClr>
          <a:srgbClr val="0064BA"/>
        </a:buClr>
        <a:buSzPct val="80000"/>
        <a:buFont typeface="Wingdings" pitchFamily="2" charset="2"/>
        <a:buChar char="n"/>
        <a:defRPr sz="2100">
          <a:solidFill>
            <a:srgbClr val="0064BA"/>
          </a:solidFill>
          <a:latin typeface="+mn-lt"/>
        </a:defRPr>
      </a:lvl9pPr>
    </p:bodyStyle>
    <p:otherStyle>
      <a:defPPr>
        <a:defRPr lang="de-DE"/>
      </a:defPPr>
      <a:lvl1pPr marL="0" algn="l" defTabSz="8925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245" algn="l" defTabSz="8925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2546" algn="l" defTabSz="8925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8835" algn="l" defTabSz="8925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5115" algn="l" defTabSz="8925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1400" algn="l" defTabSz="8925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7680" algn="l" defTabSz="8925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3961" algn="l" defTabSz="8925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0237" algn="l" defTabSz="8925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40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5.png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0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8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38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20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38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8.png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8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0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302.xml"/><Relationship Id="rId16" Type="http://schemas.openxmlformats.org/officeDocument/2006/relationships/oleObject" Target="../embeddings/oleObject28.bin"/><Relationship Id="rId20" Type="http://schemas.openxmlformats.org/officeDocument/2006/relationships/image" Target="../media/image42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0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00.png"/><Relationship Id="rId2" Type="http://schemas.openxmlformats.org/officeDocument/2006/relationships/slideLayout" Target="../slideLayouts/slideLayout30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0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7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4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9399579" y="7318622"/>
            <a:ext cx="1212289" cy="19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080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080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080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080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080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CB164F51-2F26-49AD-ACB0-ACB0B36934D5}" type="slidenum">
              <a:rPr lang="en-US" sz="1100">
                <a:solidFill>
                  <a:srgbClr val="000000"/>
                </a:solidFill>
                <a:cs typeface="DejaVu Sans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z="1100" dirty="0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714752" y="287049"/>
            <a:ext cx="8840620" cy="79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390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390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390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390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390525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3905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3905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3905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39052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99"/>
                </a:solidFill>
                <a:latin typeface="Comic Sans MS" pitchFamily="66" charset="0"/>
                <a:cs typeface="DejaVu Sans" pitchFamily="34" charset="0"/>
              </a:rPr>
              <a:t>Biostatistics </a:t>
            </a:r>
            <a:endParaRPr lang="en-US" b="1" dirty="0">
              <a:solidFill>
                <a:srgbClr val="000099"/>
              </a:solidFill>
              <a:latin typeface="Comic Sans MS" pitchFamily="66" charset="0"/>
              <a:cs typeface="DejaVu Sans" pitchFamily="34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99"/>
                </a:solidFill>
                <a:latin typeface="Comic Sans MS" pitchFamily="66" charset="0"/>
                <a:cs typeface="DejaVu Sans" pitchFamily="34" charset="0"/>
              </a:rPr>
              <a:t>Week 5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615370" y="1692399"/>
            <a:ext cx="8494347" cy="318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5763" indent="-385763">
              <a:tabLst>
                <a:tab pos="385763" algn="l"/>
                <a:tab pos="490538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1pPr>
            <a:lvl2pPr marL="800100" indent="-342900">
              <a:tabLst>
                <a:tab pos="385763" algn="l"/>
                <a:tab pos="490538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tabLst>
                <a:tab pos="385763" algn="l"/>
                <a:tab pos="490538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tabLst>
                <a:tab pos="385763" algn="l"/>
                <a:tab pos="490538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tabLst>
                <a:tab pos="385763" algn="l"/>
                <a:tab pos="490538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85763" algn="l"/>
                <a:tab pos="490538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85763" algn="l"/>
                <a:tab pos="490538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85763" algn="l"/>
                <a:tab pos="490538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85763" algn="l"/>
                <a:tab pos="490538" algn="l"/>
                <a:tab pos="939800" algn="l"/>
                <a:tab pos="1389063" algn="l"/>
                <a:tab pos="1838325" algn="l"/>
                <a:tab pos="2287588" algn="l"/>
                <a:tab pos="2736850" algn="l"/>
                <a:tab pos="3186113" algn="l"/>
                <a:tab pos="3635375" algn="l"/>
                <a:tab pos="4084638" algn="l"/>
                <a:tab pos="4533900" algn="l"/>
                <a:tab pos="4983163" algn="l"/>
                <a:tab pos="5432425" algn="l"/>
                <a:tab pos="5881688" algn="l"/>
                <a:tab pos="6330950" algn="l"/>
                <a:tab pos="6780213" algn="l"/>
                <a:tab pos="7229475" algn="l"/>
                <a:tab pos="7678738" algn="l"/>
                <a:tab pos="8128000" algn="l"/>
                <a:tab pos="8577263" algn="l"/>
                <a:tab pos="9026525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9pPr>
          </a:lstStyle>
          <a:p>
            <a:pPr marL="317939" indent="-317939" defTabSz="1014661">
              <a:lnSpc>
                <a:spcPct val="150000"/>
              </a:lnSpc>
              <a:spcBef>
                <a:spcPts val="525"/>
              </a:spcBef>
              <a:buFont typeface="Wingdings" pitchFamily="2" charset="2"/>
              <a:buChar char="Ø"/>
              <a:defRPr/>
            </a:pPr>
            <a:endParaRPr lang="en-US" sz="1400" b="1" dirty="0">
              <a:solidFill>
                <a:srgbClr val="000000"/>
              </a:solidFill>
            </a:endParaRPr>
          </a:p>
          <a:p>
            <a:pPr marL="317939" indent="-317939" defTabSz="1014661">
              <a:lnSpc>
                <a:spcPct val="150000"/>
              </a:lnSpc>
              <a:spcBef>
                <a:spcPts val="525"/>
              </a:spcBef>
              <a:buFont typeface="Wingdings" pitchFamily="2" charset="2"/>
              <a:buChar char="Ø"/>
              <a:defRPr/>
            </a:pPr>
            <a:r>
              <a:rPr lang="en-US" sz="2300" b="1" dirty="0" smtClean="0">
                <a:solidFill>
                  <a:srgbClr val="000000"/>
                </a:solidFill>
              </a:rPr>
              <a:t>Non parametric </a:t>
            </a:r>
            <a:r>
              <a:rPr lang="en-US" sz="2300" b="1" dirty="0" err="1" smtClean="0">
                <a:solidFill>
                  <a:srgbClr val="000000"/>
                </a:solidFill>
              </a:rPr>
              <a:t>Wicoxon</a:t>
            </a:r>
            <a:r>
              <a:rPr lang="en-US" sz="2300" b="1" dirty="0" smtClean="0">
                <a:solidFill>
                  <a:srgbClr val="000000"/>
                </a:solidFill>
              </a:rPr>
              <a:t> test on location</a:t>
            </a:r>
          </a:p>
          <a:p>
            <a:pPr marL="317939" indent="-317939" defTabSz="1014661">
              <a:lnSpc>
                <a:spcPct val="150000"/>
              </a:lnSpc>
              <a:spcBef>
                <a:spcPts val="525"/>
              </a:spcBef>
              <a:buFont typeface="Wingdings" pitchFamily="2" charset="2"/>
              <a:buChar char="Ø"/>
              <a:defRPr/>
            </a:pPr>
            <a:r>
              <a:rPr lang="en-US" sz="2300" b="1" dirty="0" smtClean="0">
                <a:solidFill>
                  <a:srgbClr val="000000"/>
                </a:solidFill>
              </a:rPr>
              <a:t>sample </a:t>
            </a:r>
            <a:r>
              <a:rPr lang="en-US" sz="2300" b="1" dirty="0" smtClean="0">
                <a:solidFill>
                  <a:srgbClr val="000000"/>
                </a:solidFill>
              </a:rPr>
              <a:t>size </a:t>
            </a:r>
            <a:r>
              <a:rPr lang="en-US" sz="2300" b="1" dirty="0">
                <a:solidFill>
                  <a:srgbClr val="000000"/>
                </a:solidFill>
              </a:rPr>
              <a:t>calculation / power </a:t>
            </a:r>
            <a:r>
              <a:rPr lang="en-US" sz="2300" b="1" dirty="0" smtClean="0">
                <a:solidFill>
                  <a:srgbClr val="000000"/>
                </a:solidFill>
              </a:rPr>
              <a:t>analysis</a:t>
            </a:r>
          </a:p>
          <a:p>
            <a:pPr marL="317939" indent="-317939" defTabSz="1014661">
              <a:lnSpc>
                <a:spcPct val="150000"/>
              </a:lnSpc>
              <a:spcBef>
                <a:spcPts val="525"/>
              </a:spcBef>
              <a:buFont typeface="Wingdings" pitchFamily="2" charset="2"/>
              <a:buChar char="Ø"/>
              <a:defRPr/>
            </a:pPr>
            <a:r>
              <a:rPr lang="en-US" sz="2300" b="1" dirty="0" smtClean="0">
                <a:solidFill>
                  <a:srgbClr val="000000"/>
                </a:solidFill>
              </a:rPr>
              <a:t>multiple testing</a:t>
            </a:r>
            <a:br>
              <a:rPr lang="en-US" sz="2300" b="1" dirty="0" smtClean="0">
                <a:solidFill>
                  <a:srgbClr val="000000"/>
                </a:solidFill>
              </a:rPr>
            </a:br>
            <a:r>
              <a:rPr lang="en-US" sz="2300" b="1" dirty="0" smtClean="0">
                <a:solidFill>
                  <a:srgbClr val="000000"/>
                </a:solidFill>
              </a:rPr>
              <a:t>- Bonferroni correction (for &lt;&lt; 100 tests)</a:t>
            </a:r>
            <a:br>
              <a:rPr lang="en-US" sz="2300" b="1" dirty="0" smtClean="0">
                <a:solidFill>
                  <a:srgbClr val="000000"/>
                </a:solidFill>
              </a:rPr>
            </a:br>
            <a:r>
              <a:rPr lang="en-US" sz="2300" b="1" dirty="0" smtClean="0">
                <a:solidFill>
                  <a:srgbClr val="000000"/>
                </a:solidFill>
              </a:rPr>
              <a:t>- False discovery rate, p-value histogram (for &gt;100 tests)</a:t>
            </a:r>
            <a:br>
              <a:rPr lang="en-US" sz="2300" b="1" dirty="0" smtClean="0">
                <a:solidFill>
                  <a:srgbClr val="000000"/>
                </a:solidFill>
              </a:rPr>
            </a:br>
            <a:endParaRPr lang="en-US" sz="2300" b="1" dirty="0">
              <a:solidFill>
                <a:srgbClr val="000000"/>
              </a:solidFill>
            </a:endParaRPr>
          </a:p>
          <a:p>
            <a:pPr marL="0" indent="0" defTabSz="1014661">
              <a:lnSpc>
                <a:spcPct val="150000"/>
              </a:lnSpc>
              <a:spcBef>
                <a:spcPts val="525"/>
              </a:spcBef>
              <a:defRPr/>
            </a:pPr>
            <a:r>
              <a:rPr lang="en-US" sz="2300" b="1" dirty="0">
                <a:solidFill>
                  <a:srgbClr val="000000"/>
                </a:solidFill>
              </a:rPr>
              <a:t/>
            </a:r>
            <a:br>
              <a:rPr lang="en-US" sz="2300" b="1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781" name="Rectangle 10"/>
          <p:cNvSpPr>
            <a:spLocks noChangeArrowheads="1"/>
          </p:cNvSpPr>
          <p:nvPr/>
        </p:nvSpPr>
        <p:spPr bwMode="auto">
          <a:xfrm>
            <a:off x="63" y="-252575"/>
            <a:ext cx="179655" cy="50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27" tIns="44462" rIns="88927" bIns="44462" anchor="ctr">
            <a:spAutoFit/>
          </a:bodyPr>
          <a:lstStyle/>
          <a:p>
            <a:pPr defTabSz="1010230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27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DF9D1B-59B8-40D6-B9EB-C80928FF0D2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7" name="Picture 4" descr="Beta-Fehl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973" y="1131455"/>
            <a:ext cx="43053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080723"/>
              </p:ext>
            </p:extLst>
          </p:nvPr>
        </p:nvGraphicFramePr>
        <p:xfrm>
          <a:off x="7175811" y="1363230"/>
          <a:ext cx="782638" cy="17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85" name="Formel" r:id="rId5" imgW="435285" imgH="677109" progId="Equation.3">
                  <p:embed/>
                </p:oleObj>
              </mc:Choice>
              <mc:Fallback>
                <p:oleObj name="Formel" r:id="rId5" imgW="435285" imgH="6771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811" y="1363230"/>
                        <a:ext cx="782638" cy="179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875773" y="829391"/>
            <a:ext cx="1466851" cy="64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7" rIns="89715" bIns="44857">
            <a:spAutoFit/>
          </a:bodyPr>
          <a:lstStyle>
            <a:lvl1pPr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e-DE" sz="1800" dirty="0">
                <a:solidFill>
                  <a:srgbClr val="000000"/>
                </a:solidFill>
              </a:rPr>
              <a:t>H</a:t>
            </a:r>
            <a:r>
              <a:rPr lang="en-US" altLang="de-DE" sz="1800" baseline="-25000" dirty="0">
                <a:solidFill>
                  <a:srgbClr val="000000"/>
                </a:solidFill>
              </a:rPr>
              <a:t>0</a:t>
            </a:r>
            <a:r>
              <a:rPr lang="en-US" altLang="de-DE" sz="1800" dirty="0">
                <a:solidFill>
                  <a:srgbClr val="000000"/>
                </a:solidFill>
              </a:rPr>
              <a:t>: </a:t>
            </a:r>
            <a:r>
              <a:rPr lang="en-US" altLang="de-DE" sz="1800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de-DE" sz="1800" baseline="-25000" dirty="0">
                <a:solidFill>
                  <a:srgbClr val="000000"/>
                </a:solidFill>
              </a:rPr>
              <a:t>0</a:t>
            </a:r>
            <a:r>
              <a:rPr lang="en-US" altLang="de-DE" sz="1800" dirty="0">
                <a:solidFill>
                  <a:srgbClr val="000000"/>
                </a:solidFill>
              </a:rPr>
              <a:t>=0</a:t>
            </a:r>
          </a:p>
          <a:p>
            <a:pPr eaLnBrk="1" hangingPunct="1"/>
            <a:r>
              <a:rPr lang="en-US" altLang="de-DE" sz="1800" dirty="0">
                <a:solidFill>
                  <a:srgbClr val="000000"/>
                </a:solidFill>
              </a:rPr>
              <a:t>H</a:t>
            </a:r>
            <a:r>
              <a:rPr lang="en-US" altLang="de-DE" sz="1800" baseline="-25000" dirty="0">
                <a:solidFill>
                  <a:srgbClr val="000000"/>
                </a:solidFill>
              </a:rPr>
              <a:t>A</a:t>
            </a:r>
            <a:r>
              <a:rPr lang="en-US" altLang="de-DE" sz="1800" dirty="0">
                <a:solidFill>
                  <a:srgbClr val="000000"/>
                </a:solidFill>
              </a:rPr>
              <a:t>: </a:t>
            </a:r>
            <a:r>
              <a:rPr lang="en-US" altLang="de-DE" sz="1800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de-DE" sz="1800" baseline="-25000" dirty="0">
                <a:solidFill>
                  <a:srgbClr val="000000"/>
                </a:solidFill>
              </a:rPr>
              <a:t>A</a:t>
            </a:r>
            <a:r>
              <a:rPr lang="en-US" altLang="de-DE" sz="1800" dirty="0">
                <a:solidFill>
                  <a:srgbClr val="000000"/>
                </a:solidFill>
              </a:rPr>
              <a:t>≠0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8536299" y="3028516"/>
            <a:ext cx="111125" cy="109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9715" tIns="44857" rIns="89715" bIns="44857"/>
          <a:lstStyle/>
          <a:p>
            <a:pPr defTabSz="913915"/>
            <a:endParaRPr lang="en-US"/>
          </a:p>
        </p:txBody>
      </p:sp>
      <p:cxnSp>
        <p:nvCxnSpPr>
          <p:cNvPr id="14" name="Gerade Verbindung 13"/>
          <p:cNvCxnSpPr/>
          <p:nvPr/>
        </p:nvCxnSpPr>
        <p:spPr>
          <a:xfrm flipH="1" flipV="1">
            <a:off x="8431593" y="1453716"/>
            <a:ext cx="3175" cy="4030663"/>
          </a:xfrm>
          <a:prstGeom prst="line">
            <a:avLst/>
          </a:prstGeom>
          <a:ln w="19050" cmpd="sng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598963"/>
              </p:ext>
            </p:extLst>
          </p:nvPr>
        </p:nvGraphicFramePr>
        <p:xfrm>
          <a:off x="8815697" y="2439620"/>
          <a:ext cx="571500" cy="33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86" name="Equation" r:id="rId7" imgW="571500" imgH="330200" progId="Equation.DSMT4">
                  <p:embed/>
                </p:oleObj>
              </mc:Choice>
              <mc:Fallback>
                <p:oleObj name="Equation" r:id="rId7" imgW="571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5697" y="2439620"/>
                        <a:ext cx="571500" cy="330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55703"/>
              </p:ext>
            </p:extLst>
          </p:nvPr>
        </p:nvGraphicFramePr>
        <p:xfrm>
          <a:off x="8476044" y="4798646"/>
          <a:ext cx="344487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87" name="Equation" r:id="rId9" imgW="571500" imgH="330200" progId="Equation.DSMT4">
                  <p:embed/>
                </p:oleObj>
              </mc:Choice>
              <mc:Fallback>
                <p:oleObj name="Equation" r:id="rId9" imgW="571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6044" y="4798646"/>
                        <a:ext cx="344487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8536299" y="5176471"/>
            <a:ext cx="109537" cy="111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9715" tIns="44857" rIns="89715" bIns="44857"/>
          <a:lstStyle/>
          <a:p>
            <a:pPr defTabSz="913915"/>
            <a:endParaRPr lang="en-US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8294027" y="604946"/>
            <a:ext cx="1466851" cy="92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7" rIns="89715" bIns="44857">
            <a:spAutoFit/>
          </a:bodyPr>
          <a:lstStyle>
            <a:lvl1pPr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e-DE" sz="1800" dirty="0" smtClean="0">
                <a:solidFill>
                  <a:srgbClr val="000000"/>
                </a:solidFill>
              </a:rPr>
              <a:t>Unknown new reality</a:t>
            </a:r>
            <a:r>
              <a:rPr lang="en-US" altLang="de-DE" sz="1800" dirty="0">
                <a:solidFill>
                  <a:srgbClr val="000000"/>
                </a:solidFill>
              </a:rPr>
              <a:t>: </a:t>
            </a:r>
          </a:p>
          <a:p>
            <a:pPr eaLnBrk="1" hangingPunct="1"/>
            <a:r>
              <a:rPr lang="en-US" altLang="de-DE" sz="1800" dirty="0">
                <a:solidFill>
                  <a:srgbClr val="000000"/>
                </a:solidFill>
                <a:latin typeface="Symbol" panose="05050102010706020507" pitchFamily="18" charset="2"/>
              </a:rPr>
              <a:t>     m</a:t>
            </a:r>
            <a:r>
              <a:rPr lang="en-US" altLang="de-DE" sz="1800" dirty="0">
                <a:solidFill>
                  <a:srgbClr val="000000"/>
                </a:solidFill>
              </a:rPr>
              <a:t>=7.2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6828518" y="5397119"/>
            <a:ext cx="1466851" cy="64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7" rIns="89715" bIns="44857">
            <a:spAutoFit/>
          </a:bodyPr>
          <a:lstStyle>
            <a:lvl1pPr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e-DE" sz="1800" dirty="0">
                <a:solidFill>
                  <a:srgbClr val="000000"/>
                </a:solidFill>
              </a:rPr>
              <a:t>H</a:t>
            </a:r>
            <a:r>
              <a:rPr lang="en-US" altLang="de-DE" sz="1800" baseline="-25000" dirty="0">
                <a:solidFill>
                  <a:srgbClr val="000000"/>
                </a:solidFill>
              </a:rPr>
              <a:t>0</a:t>
            </a:r>
            <a:r>
              <a:rPr lang="en-US" altLang="de-DE" sz="1800" dirty="0">
                <a:solidFill>
                  <a:srgbClr val="000000"/>
                </a:solidFill>
              </a:rPr>
              <a:t>: </a:t>
            </a:r>
            <a:r>
              <a:rPr lang="en-US" altLang="de-DE" sz="1800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de-DE" sz="1800" baseline="-25000" dirty="0">
                <a:solidFill>
                  <a:srgbClr val="000000"/>
                </a:solidFill>
              </a:rPr>
              <a:t>0</a:t>
            </a:r>
            <a:r>
              <a:rPr lang="en-US" altLang="de-DE" sz="1800" dirty="0">
                <a:solidFill>
                  <a:srgbClr val="000000"/>
                </a:solidFill>
              </a:rPr>
              <a:t>=0</a:t>
            </a:r>
            <a:br>
              <a:rPr lang="en-US" altLang="de-DE" sz="1800" dirty="0">
                <a:solidFill>
                  <a:srgbClr val="000000"/>
                </a:solidFill>
              </a:rPr>
            </a:br>
            <a:r>
              <a:rPr lang="en-US" altLang="de-DE" sz="1800" dirty="0">
                <a:solidFill>
                  <a:srgbClr val="000000"/>
                </a:solidFill>
              </a:rPr>
              <a:t>H</a:t>
            </a:r>
            <a:r>
              <a:rPr lang="en-US" altLang="de-DE" sz="1800" baseline="-25000" dirty="0">
                <a:solidFill>
                  <a:srgbClr val="000000"/>
                </a:solidFill>
              </a:rPr>
              <a:t>A</a:t>
            </a:r>
            <a:r>
              <a:rPr lang="en-US" altLang="de-DE" sz="1800" dirty="0">
                <a:solidFill>
                  <a:srgbClr val="000000"/>
                </a:solidFill>
              </a:rPr>
              <a:t>: </a:t>
            </a:r>
            <a:r>
              <a:rPr lang="en-US" altLang="de-DE" sz="1800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de-DE" sz="1800" baseline="-25000" dirty="0">
                <a:solidFill>
                  <a:srgbClr val="000000"/>
                </a:solidFill>
              </a:rPr>
              <a:t>A</a:t>
            </a:r>
            <a:r>
              <a:rPr lang="en-US" altLang="de-DE" sz="1800" dirty="0">
                <a:solidFill>
                  <a:srgbClr val="000000"/>
                </a:solidFill>
              </a:rPr>
              <a:t>≠0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8020309" y="5403379"/>
            <a:ext cx="1466851" cy="64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7" rIns="89715" bIns="44857">
            <a:spAutoFit/>
          </a:bodyPr>
          <a:lstStyle>
            <a:lvl1pPr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064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e-DE" sz="1800" dirty="0">
                <a:solidFill>
                  <a:srgbClr val="000000"/>
                </a:solidFill>
              </a:rPr>
              <a:t>Reality </a:t>
            </a:r>
          </a:p>
          <a:p>
            <a:pPr eaLnBrk="1" hangingPunct="1"/>
            <a:r>
              <a:rPr lang="en-US" altLang="de-DE" sz="1800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de-DE" sz="1800" dirty="0">
                <a:solidFill>
                  <a:srgbClr val="000000"/>
                </a:solidFill>
              </a:rPr>
              <a:t>=7.2</a:t>
            </a:r>
          </a:p>
        </p:txBody>
      </p:sp>
      <p:graphicFrame>
        <p:nvGraphicFramePr>
          <p:cNvPr id="28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78639"/>
              </p:ext>
            </p:extLst>
          </p:nvPr>
        </p:nvGraphicFramePr>
        <p:xfrm>
          <a:off x="37042" y="1296355"/>
          <a:ext cx="6317769" cy="4496526"/>
        </p:xfrm>
        <a:graphic>
          <a:graphicData uri="http://schemas.openxmlformats.org/drawingml/2006/table">
            <a:tbl>
              <a:tblPr/>
              <a:tblGrid>
                <a:gridCol w="174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6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is true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is false</a:t>
                      </a:r>
                    </a:p>
                  </a:txBody>
                  <a:tcPr marL="106935" marR="106935" marT="50413" marB="50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negative test </a:t>
                      </a:r>
                      <a:b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accepting H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True Negative</a:t>
                      </a:r>
                      <a: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(the probability for this correct test decision </a:t>
                      </a:r>
                      <a:b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is (1-</a:t>
                      </a:r>
                      <a: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+mn-ea"/>
                          <a:cs typeface="+mn-cs"/>
                        </a:rPr>
                        <a:t>a)</a:t>
                      </a:r>
                      <a: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 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False Negative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(the probability for a</a:t>
                      </a:r>
                      <a:b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 type-II error is 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35" marR="106935" marT="50413" marB="50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positive test</a:t>
                      </a:r>
                      <a:b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rejecting H</a:t>
                      </a:r>
                      <a:r>
                        <a:rPr kumimoji="0" lang="en-US" sz="2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/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</a:b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  <a:t>False Positive</a:t>
                      </a:r>
                      <a:b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uLnTx/>
                          <a:uFillTx/>
                          <a:latin typeface="Arial" charset="0"/>
                        </a:rPr>
                      </a:br>
                      <a: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(the probability for a</a:t>
                      </a:r>
                      <a:b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 type-I error is 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  <a:endParaRPr kumimoji="0" lang="en-US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  <a:t>True Positive</a:t>
                      </a:r>
                      <a:br>
                        <a:rPr kumimoji="0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(the probability for this correct test decision</a:t>
                      </a:r>
                      <a:b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 is (1-</a:t>
                      </a:r>
                      <a:r>
                        <a:rPr kumimoji="0" lang="en-US" sz="13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9933"/>
                          </a:solidFill>
                          <a:effectLst/>
                          <a:uLnTx/>
                          <a:uFillTx/>
                          <a:latin typeface="Symbol" pitchFamily="18" charset="2"/>
                          <a:ea typeface="+mn-ea"/>
                          <a:cs typeface="+mn-cs"/>
                        </a:rPr>
                        <a:t>b) </a:t>
                      </a:r>
                      <a:endParaRPr kumimoji="0" lang="en-US" sz="13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9933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106935" marR="106935" marT="50413" marB="50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35" marR="106935" marT="50413" marB="50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35" marR="106935" marT="50413" marB="50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35" marR="106935" marT="50413" marB="50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6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de-D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35" marR="106935" marT="50413" marB="50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35" marR="106935" marT="50413" marB="50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de-D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35" marR="106935" marT="50413" marB="50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31" y="216235"/>
            <a:ext cx="8838763" cy="794633"/>
          </a:xfrm>
        </p:spPr>
        <p:txBody>
          <a:bodyPr/>
          <a:lstStyle/>
          <a:p>
            <a:pPr eaLnBrk="1" hangingPunct="1"/>
            <a: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Decision </a:t>
            </a:r>
            <a:r>
              <a:rPr lang="en-US" sz="2700" kern="1200" dirty="0" smtClean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errors revisited</a:t>
            </a:r>
            <a:br>
              <a:rPr lang="en-US" sz="2700" kern="1200" dirty="0" smtClean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</a:br>
            <a:endParaRPr lang="en-US" sz="2700" kern="1200" dirty="0">
              <a:solidFill>
                <a:srgbClr val="00206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34732" y="2226283"/>
            <a:ext cx="540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2050" tIns="51021" rIns="102050" bIns="51021"/>
          <a:lstStyle/>
          <a:p>
            <a:pPr defTabSz="1021379" eaLnBrk="1" hangingPunct="1"/>
            <a:endParaRPr lang="de-CH" sz="21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710296" y="1470267"/>
            <a:ext cx="0" cy="38621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2050" tIns="51021" rIns="102050" bIns="51021"/>
          <a:lstStyle/>
          <a:p>
            <a:pPr defTabSz="1021379" eaLnBrk="1" hangingPunct="1"/>
            <a:endParaRPr lang="de-CH" sz="21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4152999" y="1439108"/>
            <a:ext cx="5569" cy="3924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2050" tIns="51021" rIns="102050" bIns="51021"/>
          <a:lstStyle/>
          <a:p>
            <a:pPr defTabSz="1021379" eaLnBrk="1" hangingPunct="1"/>
            <a:endParaRPr lang="de-CH" sz="21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234132" y="3492599"/>
            <a:ext cx="5400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2050" tIns="51021" rIns="102050" bIns="51021"/>
          <a:lstStyle/>
          <a:p>
            <a:pPr defTabSz="1021379" eaLnBrk="1" hangingPunct="1"/>
            <a:endParaRPr lang="de-CH" sz="21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581860" y="6170072"/>
            <a:ext cx="4057428" cy="1066943"/>
          </a:xfrm>
          <a:prstGeom prst="rect">
            <a:avLst/>
          </a:prstGeom>
          <a:noFill/>
        </p:spPr>
        <p:txBody>
          <a:bodyPr wrap="square" lIns="90464" tIns="45233" rIns="90464" bIns="45233" rtlCol="0">
            <a:spAutoFit/>
          </a:bodyPr>
          <a:lstStyle/>
          <a:p>
            <a:pPr algn="ctr" defTabSz="913915">
              <a:lnSpc>
                <a:spcPts val="1898"/>
              </a:lnSpc>
            </a:pPr>
            <a:r>
              <a:rPr lang="en-US" sz="2100" dirty="0">
                <a:latin typeface="Arial"/>
              </a:rPr>
              <a:t>Effect size </a:t>
            </a:r>
            <a:br>
              <a:rPr lang="en-US" sz="2100" dirty="0">
                <a:latin typeface="Arial"/>
              </a:rPr>
            </a:br>
            <a:r>
              <a:rPr lang="en-US" sz="2100" dirty="0">
                <a:latin typeface="Arial"/>
              </a:rPr>
              <a:t>=</a:t>
            </a:r>
          </a:p>
          <a:p>
            <a:pPr algn="ctr" defTabSz="913915">
              <a:lnSpc>
                <a:spcPts val="1898"/>
              </a:lnSpc>
            </a:pPr>
            <a:r>
              <a:rPr lang="en-US" sz="2100" dirty="0">
                <a:latin typeface="Arial"/>
              </a:rPr>
              <a:t>difference between H</a:t>
            </a:r>
            <a:r>
              <a:rPr lang="en-US" sz="2100" baseline="-25000" dirty="0">
                <a:latin typeface="Arial"/>
              </a:rPr>
              <a:t>0</a:t>
            </a:r>
            <a:r>
              <a:rPr lang="en-US" sz="2100" dirty="0">
                <a:latin typeface="Arial"/>
              </a:rPr>
              <a:t> and unknown </a:t>
            </a:r>
            <a:r>
              <a:rPr lang="en-US" sz="2100" dirty="0" smtClean="0">
                <a:latin typeface="Arial"/>
              </a:rPr>
              <a:t>new reality </a:t>
            </a:r>
            <a:endParaRPr lang="en-US" sz="2100" dirty="0">
              <a:latin typeface="Arial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689829" y="249602"/>
            <a:ext cx="166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ea typeface="ＭＳ Ｐゴシック" pitchFamily="34" charset="-128"/>
              </a:rPr>
              <a:t>Known </a:t>
            </a:r>
            <a:r>
              <a:rPr lang="en-US" sz="1800" dirty="0" smtClean="0">
                <a:latin typeface="Arial" pitchFamily="34" charset="0"/>
                <a:ea typeface="ＭＳ Ｐゴシック" pitchFamily="34" charset="-128"/>
              </a:rPr>
              <a:t/>
            </a:r>
            <a:br>
              <a:rPr lang="en-US" sz="1800" dirty="0" smtClean="0">
                <a:latin typeface="Arial" pitchFamily="34" charset="0"/>
                <a:ea typeface="ＭＳ Ｐゴシック" pitchFamily="34" charset="-128"/>
              </a:rPr>
            </a:br>
            <a:r>
              <a:rPr lang="en-US" sz="1800" dirty="0" smtClean="0">
                <a:latin typeface="Arial" pitchFamily="34" charset="0"/>
                <a:ea typeface="ＭＳ Ｐゴシック" pitchFamily="34" charset="-128"/>
              </a:rPr>
              <a:t>old </a:t>
            </a:r>
            <a:r>
              <a:rPr lang="en-US" sz="1800" dirty="0">
                <a:latin typeface="Arial" pitchFamily="34" charset="0"/>
                <a:ea typeface="ＭＳ Ｐゴシック" pitchFamily="34" charset="-128"/>
              </a:rPr>
              <a:t>reality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968557"/>
              </p:ext>
            </p:extLst>
          </p:nvPr>
        </p:nvGraphicFramePr>
        <p:xfrm>
          <a:off x="233363" y="5688843"/>
          <a:ext cx="58102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88" name="Equation" r:id="rId10" imgW="3479760" imgH="228600" progId="Equation.DSMT4">
                  <p:embed/>
                </p:oleObj>
              </mc:Choice>
              <mc:Fallback>
                <p:oleObj name="Equation" r:id="rId10" imgW="3479760" imgH="228600" progId="Equation.DSMT4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5688843"/>
                        <a:ext cx="58102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95149"/>
              </p:ext>
            </p:extLst>
          </p:nvPr>
        </p:nvGraphicFramePr>
        <p:xfrm>
          <a:off x="233363" y="6300911"/>
          <a:ext cx="61071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89" name="Equation" r:id="rId12" imgW="3657600" imgH="457200" progId="Equation.DSMT4">
                  <p:embed/>
                </p:oleObj>
              </mc:Choice>
              <mc:Fallback>
                <p:oleObj name="Equation" r:id="rId12" imgW="3657600" imgH="457200" progId="Equation.DSMT4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6300911"/>
                        <a:ext cx="61071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679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DF9D1B-59B8-40D6-B9EB-C80928FF0D2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30976" y="252254"/>
            <a:ext cx="8838763" cy="794633"/>
          </a:xfrm>
        </p:spPr>
        <p:txBody>
          <a:bodyPr/>
          <a:lstStyle/>
          <a:p>
            <a:pPr eaLnBrk="1" hangingPunct="1"/>
            <a: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What is the power of a test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78148" y="1080335"/>
            <a:ext cx="6192688" cy="656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4C9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3995" tIns="51998" rIns="103995" bIns="5199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15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30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45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60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32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04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76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48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1034517" eaLnBrk="1" hangingPunct="1"/>
            <a:r>
              <a:rPr lang="en-US" altLang="de-DE" sz="2100" dirty="0">
                <a:solidFill>
                  <a:srgbClr val="0070C0"/>
                </a:solidFill>
                <a:latin typeface="Verdana" pitchFamily="34" charset="0"/>
              </a:rPr>
              <a:t>The power (1–</a:t>
            </a:r>
            <a:r>
              <a:rPr lang="en-US" altLang="de-DE" sz="2100" dirty="0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), of a test is the probability to reject H</a:t>
            </a:r>
            <a:r>
              <a:rPr lang="en-US" altLang="de-DE" sz="2100" baseline="-25000" dirty="0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0</a:t>
            </a:r>
            <a:r>
              <a:rPr lang="en-US" altLang="de-DE" sz="2100" dirty="0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, if H</a:t>
            </a:r>
            <a:r>
              <a:rPr lang="en-US" altLang="de-DE" sz="2100" baseline="-25000" dirty="0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de-DE" sz="2100" dirty="0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 is true.</a:t>
            </a:r>
          </a:p>
          <a:p>
            <a:pPr defTabSz="1034517" eaLnBrk="1" hangingPunct="1"/>
            <a:endParaRPr lang="en-US" altLang="de-DE" sz="2100" dirty="0">
              <a:solidFill>
                <a:prstClr val="black"/>
              </a:solidFill>
              <a:latin typeface="Verdana" pitchFamily="34" charset="0"/>
              <a:sym typeface="Symbol" pitchFamily="18" charset="2"/>
            </a:endParaRPr>
          </a:p>
          <a:p>
            <a:pPr defTabSz="1034517" eaLnBrk="1" hangingPunct="1"/>
            <a:r>
              <a:rPr lang="en-US" altLang="de-DE" sz="21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  <a:t>The power is given by the blue area. </a:t>
            </a:r>
            <a:br>
              <a:rPr lang="en-US" altLang="de-DE" sz="21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</a:br>
            <a:endParaRPr lang="en-US" altLang="de-DE" sz="2100" dirty="0">
              <a:solidFill>
                <a:prstClr val="black"/>
              </a:solidFill>
              <a:latin typeface="Verdana" pitchFamily="34" charset="0"/>
              <a:sym typeface="Symbol" pitchFamily="18" charset="2"/>
            </a:endParaRPr>
          </a:p>
          <a:p>
            <a:pPr defTabSz="1034517" eaLnBrk="1" hangingPunct="1"/>
            <a:r>
              <a:rPr lang="en-US" altLang="de-DE" sz="21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  <a:t>The larger the difference </a:t>
            </a:r>
            <a:r>
              <a:rPr lang="en-US" altLang="de-DE" sz="2100" dirty="0">
                <a:solidFill>
                  <a:prstClr val="black"/>
                </a:solidFill>
                <a:latin typeface="Symbol" panose="05050102010706020507" pitchFamily="18" charset="2"/>
                <a:sym typeface="Symbol" pitchFamily="18" charset="2"/>
              </a:rPr>
              <a:t>D</a:t>
            </a:r>
            <a:r>
              <a:rPr lang="en-US" altLang="de-DE" sz="21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  <a:t> between H</a:t>
            </a:r>
            <a:r>
              <a:rPr lang="en-US" altLang="de-DE" sz="2100" baseline="-250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  <a:t>0</a:t>
            </a:r>
            <a:r>
              <a:rPr lang="en-US" altLang="de-DE" sz="21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  <a:t> and reality is, the larger gets the power.</a:t>
            </a:r>
          </a:p>
          <a:p>
            <a:pPr defTabSz="1034517" eaLnBrk="1" hangingPunct="1"/>
            <a:r>
              <a:rPr lang="en-US" altLang="de-DE" sz="21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  <a:t>However, “reality” is not known -&gt; it is hard to estimate the power. </a:t>
            </a:r>
          </a:p>
          <a:p>
            <a:pPr defTabSz="1034517" eaLnBrk="1" hangingPunct="1"/>
            <a:endParaRPr lang="en-US" altLang="de-DE" sz="2100" dirty="0">
              <a:solidFill>
                <a:prstClr val="black"/>
              </a:solidFill>
              <a:latin typeface="Verdana" pitchFamily="34" charset="0"/>
              <a:sym typeface="Symbol" pitchFamily="18" charset="2"/>
            </a:endParaRPr>
          </a:p>
          <a:p>
            <a:pPr defTabSz="1034517" eaLnBrk="1" hangingPunct="1"/>
            <a:r>
              <a:rPr lang="en-US" altLang="de-DE" sz="21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  <a:t>For a given difference </a:t>
            </a:r>
            <a:r>
              <a:rPr lang="en-US" altLang="de-DE" sz="2100" dirty="0">
                <a:solidFill>
                  <a:prstClr val="black"/>
                </a:solidFill>
                <a:latin typeface="Symbol" panose="05050102010706020507" pitchFamily="18" charset="2"/>
                <a:sym typeface="Symbol" pitchFamily="18" charset="2"/>
              </a:rPr>
              <a:t>D</a:t>
            </a:r>
            <a:r>
              <a:rPr lang="en-US" altLang="de-DE" sz="21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  <a:t> between H</a:t>
            </a:r>
            <a:r>
              <a:rPr lang="en-US" altLang="de-DE" sz="2100" baseline="-250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  <a:t>0</a:t>
            </a:r>
            <a:r>
              <a:rPr lang="en-US" altLang="de-DE" sz="21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  <a:t> and reality the power gets bigger if the width of the </a:t>
            </a:r>
            <a:r>
              <a:rPr lang="en-US" altLang="de-DE" sz="2100" dirty="0">
                <a:solidFill>
                  <a:srgbClr val="0070C0"/>
                </a:solidFill>
                <a:latin typeface="Verdana" pitchFamily="34" charset="0"/>
                <a:sym typeface="Symbol" pitchFamily="18" charset="2"/>
              </a:rPr>
              <a:t>distribution of the Test-Statistic, e.g. mean, gets smaller which can be achieved by increasing the sample size</a:t>
            </a:r>
            <a:r>
              <a:rPr lang="en-US" altLang="de-DE" sz="21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  <a:t>.</a:t>
            </a:r>
          </a:p>
          <a:p>
            <a:pPr defTabSz="1034517" eaLnBrk="1" hangingPunct="1"/>
            <a:endParaRPr lang="en-US" altLang="de-DE" sz="2100" dirty="0">
              <a:solidFill>
                <a:prstClr val="black"/>
              </a:solidFill>
              <a:latin typeface="Verdana" pitchFamily="34" charset="0"/>
            </a:endParaRPr>
          </a:p>
          <a:p>
            <a:pPr defTabSz="1034517" eaLnBrk="1" hangingPunct="1"/>
            <a:r>
              <a:rPr lang="en-US" altLang="de-DE" sz="2100" dirty="0">
                <a:solidFill>
                  <a:prstClr val="black"/>
                </a:solidFill>
                <a:latin typeface="Verdana" pitchFamily="34" charset="0"/>
              </a:rPr>
              <a:t>Since the reality can not be changed, </a:t>
            </a:r>
            <a:br>
              <a:rPr lang="en-US" altLang="de-DE" sz="2100" dirty="0">
                <a:solidFill>
                  <a:prstClr val="black"/>
                </a:solidFill>
                <a:latin typeface="Verdana" pitchFamily="34" charset="0"/>
              </a:rPr>
            </a:br>
            <a:r>
              <a:rPr lang="en-US" altLang="de-DE" sz="2100" dirty="0">
                <a:solidFill>
                  <a:srgbClr val="0070C0"/>
                </a:solidFill>
                <a:latin typeface="Verdana" pitchFamily="34" charset="0"/>
              </a:rPr>
              <a:t>in praxis  the only way to increase the power is to increase the sample size.</a:t>
            </a:r>
          </a:p>
          <a:p>
            <a:pPr defTabSz="1034517" eaLnBrk="1" hangingPunct="1"/>
            <a:endParaRPr lang="en-US" altLang="de-DE" sz="2100" dirty="0">
              <a:solidFill>
                <a:prstClr val="black"/>
              </a:solidFill>
              <a:latin typeface="Verdana" pitchFamily="34" charset="0"/>
            </a:endParaRPr>
          </a:p>
        </p:txBody>
      </p:sp>
      <p:pic>
        <p:nvPicPr>
          <p:cNvPr id="8" name="Picture 31" descr="power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68" y="1607445"/>
            <a:ext cx="1709831" cy="10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2" descr="power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78" y="3203712"/>
            <a:ext cx="1732109" cy="10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3" descr="power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340" y="4715984"/>
            <a:ext cx="1709831" cy="10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ine 34"/>
          <p:cNvSpPr>
            <a:spLocks noChangeShapeType="1"/>
          </p:cNvSpPr>
          <p:nvPr/>
        </p:nvSpPr>
        <p:spPr bwMode="auto">
          <a:xfrm>
            <a:off x="7196368" y="1523431"/>
            <a:ext cx="0" cy="462077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995" tIns="51998" rIns="103995" bIns="51998">
            <a:spAutoFit/>
          </a:bodyPr>
          <a:lstStyle/>
          <a:p>
            <a:pPr defTabSz="1034517" eaLnBrk="1" hangingPunct="1"/>
            <a:endParaRPr lang="en-US" sz="210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2" name="Line 36"/>
          <p:cNvSpPr>
            <a:spLocks noChangeShapeType="1"/>
          </p:cNvSpPr>
          <p:nvPr/>
        </p:nvSpPr>
        <p:spPr bwMode="auto">
          <a:xfrm>
            <a:off x="8588738" y="1523431"/>
            <a:ext cx="0" cy="462077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995" tIns="51998" rIns="103995" bIns="51998">
            <a:spAutoFit/>
          </a:bodyPr>
          <a:lstStyle/>
          <a:p>
            <a:pPr defTabSz="1034517" eaLnBrk="1" hangingPunct="1"/>
            <a:endParaRPr lang="en-US" sz="210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8410515" y="1124365"/>
            <a:ext cx="445558" cy="35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4C9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995" tIns="51998" rIns="103995" bIns="51998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15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30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45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60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32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04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76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48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1034517" eaLnBrk="1" hangingPunct="1"/>
            <a:r>
              <a:rPr lang="en-US" altLang="de-DE" sz="16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  <a:t></a:t>
            </a:r>
            <a:endParaRPr lang="en-US" altLang="de-DE" sz="1600" dirty="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6951311" y="1124365"/>
            <a:ext cx="445558" cy="35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4C9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995" tIns="51998" rIns="103995" bIns="51998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15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30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145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8605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32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04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576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1485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1034517" eaLnBrk="1" hangingPunct="1"/>
            <a:r>
              <a:rPr lang="en-US" altLang="de-DE" sz="1600" dirty="0">
                <a:solidFill>
                  <a:prstClr val="black"/>
                </a:solidFill>
                <a:latin typeface="Verdana" pitchFamily="34" charset="0"/>
                <a:sym typeface="Symbol" pitchFamily="18" charset="2"/>
              </a:rPr>
              <a:t>-</a:t>
            </a:r>
            <a:endParaRPr lang="en-US" altLang="de-DE" sz="1600" dirty="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5" name="AutoShape 39"/>
          <p:cNvSpPr>
            <a:spLocks/>
          </p:cNvSpPr>
          <p:nvPr/>
        </p:nvSpPr>
        <p:spPr bwMode="auto">
          <a:xfrm rot="5400000">
            <a:off x="7766533" y="6104886"/>
            <a:ext cx="252042" cy="498704"/>
          </a:xfrm>
          <a:prstGeom prst="rightBrace">
            <a:avLst>
              <a:gd name="adj1" fmla="val 4340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995" tIns="51998" rIns="103995" bIns="51998" anchor="ctr">
            <a:spAutoFit/>
          </a:bodyPr>
          <a:lstStyle/>
          <a:p>
            <a:pPr defTabSz="1034517" eaLnBrk="1" hangingPunct="1"/>
            <a:endParaRPr lang="en-US" sz="2100" dirty="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18" name="Gerade Verbindung mit Pfeil 17"/>
          <p:cNvCxnSpPr>
            <a:endCxn id="9" idx="0"/>
          </p:cNvCxnSpPr>
          <p:nvPr/>
        </p:nvCxnSpPr>
        <p:spPr bwMode="auto">
          <a:xfrm flipH="1">
            <a:off x="8455834" y="2982009"/>
            <a:ext cx="1437713" cy="22170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Gerade Verbindung mit Pfeil 18"/>
          <p:cNvCxnSpPr/>
          <p:nvPr/>
        </p:nvCxnSpPr>
        <p:spPr bwMode="auto">
          <a:xfrm flipH="1">
            <a:off x="8898612" y="3757933"/>
            <a:ext cx="994934" cy="6840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feld 19"/>
          <p:cNvSpPr txBox="1"/>
          <p:nvPr/>
        </p:nvSpPr>
        <p:spPr>
          <a:xfrm>
            <a:off x="9308455" y="2954366"/>
            <a:ext cx="975130" cy="428177"/>
          </a:xfrm>
          <a:prstGeom prst="rect">
            <a:avLst/>
          </a:prstGeom>
          <a:noFill/>
        </p:spPr>
        <p:txBody>
          <a:bodyPr wrap="square" lIns="103995" tIns="51998" rIns="103995" bIns="51998" rtlCol="0">
            <a:spAutoFit/>
          </a:bodyPr>
          <a:lstStyle/>
          <a:p>
            <a:pPr defTabSz="1034517" eaLnBrk="1" hangingPunct="1"/>
            <a:r>
              <a:rPr lang="en-US" sz="2100" dirty="0">
                <a:solidFill>
                  <a:srgbClr val="0000CC"/>
                </a:solidFill>
                <a:latin typeface="Arial" pitchFamily="34" charset="0"/>
              </a:rPr>
              <a:t>power</a:t>
            </a:r>
          </a:p>
        </p:txBody>
      </p:sp>
      <p:sp>
        <p:nvSpPr>
          <p:cNvPr id="21" name="Line 34"/>
          <p:cNvSpPr>
            <a:spLocks noChangeShapeType="1"/>
          </p:cNvSpPr>
          <p:nvPr/>
        </p:nvSpPr>
        <p:spPr bwMode="auto">
          <a:xfrm>
            <a:off x="7348768" y="1675831"/>
            <a:ext cx="0" cy="462077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995" tIns="51998" rIns="103995" bIns="51998">
            <a:spAutoFit/>
          </a:bodyPr>
          <a:lstStyle/>
          <a:p>
            <a:pPr defTabSz="1034517" eaLnBrk="1" hangingPunct="1"/>
            <a:endParaRPr lang="de-CH" sz="21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>
            <a:off x="8741138" y="1675831"/>
            <a:ext cx="0" cy="462077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995" tIns="51998" rIns="103995" bIns="51998">
            <a:spAutoFit/>
          </a:bodyPr>
          <a:lstStyle/>
          <a:p>
            <a:pPr defTabSz="1034517" eaLnBrk="1" hangingPunct="1"/>
            <a:endParaRPr lang="de-CH" sz="2100">
              <a:solidFill>
                <a:prstClr val="black"/>
              </a:solidFill>
              <a:latin typeface="Arial" pitchFamily="34" charset="0"/>
            </a:endParaRPr>
          </a:p>
        </p:txBody>
      </p:sp>
      <p:cxnSp>
        <p:nvCxnSpPr>
          <p:cNvPr id="26" name="Gerade Verbindung mit Pfeil 25"/>
          <p:cNvCxnSpPr/>
          <p:nvPr/>
        </p:nvCxnSpPr>
        <p:spPr bwMode="auto">
          <a:xfrm flipH="1">
            <a:off x="9051025" y="3422491"/>
            <a:ext cx="345067" cy="55623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feld 26"/>
          <p:cNvSpPr txBox="1"/>
          <p:nvPr/>
        </p:nvSpPr>
        <p:spPr>
          <a:xfrm>
            <a:off x="8288728" y="2857107"/>
            <a:ext cx="410237" cy="369108"/>
          </a:xfrm>
          <a:prstGeom prst="rect">
            <a:avLst/>
          </a:prstGeom>
          <a:noFill/>
        </p:spPr>
        <p:txBody>
          <a:bodyPr wrap="none" lIns="91216" tIns="45609" rIns="91216" bIns="45609" rtlCol="0">
            <a:spAutoFit/>
          </a:bodyPr>
          <a:lstStyle/>
          <a:p>
            <a:r>
              <a:rPr lang="en-US" sz="1800" dirty="0">
                <a:latin typeface="Symbol" panose="05050102010706020507" pitchFamily="18" charset="2"/>
              </a:rPr>
              <a:t>D</a:t>
            </a:r>
            <a:r>
              <a:rPr lang="en-US" sz="1800" baseline="-25000" dirty="0">
                <a:latin typeface="Arial"/>
              </a:rPr>
              <a:t>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7630358" y="1307982"/>
            <a:ext cx="588170" cy="369108"/>
          </a:xfrm>
          <a:prstGeom prst="rect">
            <a:avLst/>
          </a:prstGeom>
          <a:noFill/>
        </p:spPr>
        <p:txBody>
          <a:bodyPr wrap="none" lIns="91216" tIns="45609" rIns="91216" bIns="45609" rtlCol="0">
            <a:spAutoFit/>
          </a:bodyPr>
          <a:lstStyle/>
          <a:p>
            <a:r>
              <a:rPr lang="en-US" sz="1800" dirty="0">
                <a:latin typeface="Symbol" panose="05050102010706020507" pitchFamily="18" charset="2"/>
              </a:rPr>
              <a:t>D</a:t>
            </a:r>
            <a:r>
              <a:rPr lang="en-US" sz="1800" dirty="0">
                <a:latin typeface="Arial"/>
              </a:rPr>
              <a:t>=0</a:t>
            </a:r>
            <a:endParaRPr lang="en-US" sz="1800" baseline="-25000" dirty="0">
              <a:latin typeface="Arial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9080817" y="4404328"/>
            <a:ext cx="410237" cy="369108"/>
          </a:xfrm>
          <a:prstGeom prst="rect">
            <a:avLst/>
          </a:prstGeom>
          <a:noFill/>
        </p:spPr>
        <p:txBody>
          <a:bodyPr wrap="none" lIns="91216" tIns="45609" rIns="91216" bIns="45609" rtlCol="0">
            <a:spAutoFit/>
          </a:bodyPr>
          <a:lstStyle/>
          <a:p>
            <a:r>
              <a:rPr lang="en-US" sz="1800" dirty="0">
                <a:latin typeface="Symbol" panose="05050102010706020507" pitchFamily="18" charset="2"/>
              </a:rPr>
              <a:t>D</a:t>
            </a:r>
            <a:r>
              <a:rPr lang="en-US" sz="1800" baseline="-25000" dirty="0">
                <a:latin typeface="Arial"/>
              </a:rPr>
              <a:t>2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648815" y="756305"/>
            <a:ext cx="439092" cy="415274"/>
          </a:xfrm>
          <a:prstGeom prst="rect">
            <a:avLst/>
          </a:prstGeom>
          <a:noFill/>
        </p:spPr>
        <p:txBody>
          <a:bodyPr wrap="none" lIns="91216" tIns="45609" rIns="91216" bIns="45609" rtlCol="0">
            <a:spAutoFit/>
          </a:bodyPr>
          <a:lstStyle/>
          <a:p>
            <a:r>
              <a:rPr lang="en-US" sz="2100" dirty="0">
                <a:latin typeface="Symbol" panose="05050102010706020507" pitchFamily="18" charset="2"/>
              </a:rPr>
              <a:t>m</a:t>
            </a:r>
            <a:r>
              <a:rPr lang="en-US" sz="2100" baseline="-25000" dirty="0"/>
              <a:t>0</a:t>
            </a:r>
          </a:p>
        </p:txBody>
      </p:sp>
      <p:cxnSp>
        <p:nvCxnSpPr>
          <p:cNvPr id="31" name="Gerade Verbindung mit Pfeil 30"/>
          <p:cNvCxnSpPr/>
          <p:nvPr/>
        </p:nvCxnSpPr>
        <p:spPr bwMode="auto">
          <a:xfrm flipH="1">
            <a:off x="9491500" y="3436714"/>
            <a:ext cx="195697" cy="162498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hteck 29"/>
          <p:cNvSpPr/>
          <p:nvPr/>
        </p:nvSpPr>
        <p:spPr>
          <a:xfrm>
            <a:off x="7325053" y="6204265"/>
            <a:ext cx="142520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16" tIns="45609" rIns="91216" bIns="45609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7355918" y="5868864"/>
            <a:ext cx="1380506" cy="338555"/>
          </a:xfrm>
          <a:prstGeom prst="rect">
            <a:avLst/>
          </a:prstGeom>
          <a:noFill/>
        </p:spPr>
        <p:txBody>
          <a:bodyPr wrap="none" lIns="91216" tIns="45609" rIns="91216" bIns="45609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/>
              </a:rPr>
              <a:t>H</a:t>
            </a:r>
            <a:r>
              <a:rPr lang="en-US" sz="1600" baseline="-25000" dirty="0">
                <a:solidFill>
                  <a:srgbClr val="008000"/>
                </a:solidFill>
                <a:latin typeface="Arial"/>
              </a:rPr>
              <a:t>0</a:t>
            </a:r>
            <a:r>
              <a:rPr lang="en-US" sz="1600" dirty="0">
                <a:solidFill>
                  <a:srgbClr val="008000"/>
                </a:solidFill>
                <a:latin typeface="Arial"/>
              </a:rPr>
              <a:t> accepting</a:t>
            </a:r>
          </a:p>
        </p:txBody>
      </p:sp>
    </p:spTree>
    <p:extLst>
      <p:ext uri="{BB962C8B-B14F-4D97-AF65-F5344CB8AC3E}">
        <p14:creationId xmlns:p14="http://schemas.microsoft.com/office/powerpoint/2010/main" val="4049917884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126" y="252238"/>
            <a:ext cx="9479519" cy="883898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ample size calculation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375" y="1398867"/>
            <a:ext cx="9194769" cy="5795628"/>
          </a:xfrm>
        </p:spPr>
        <p:txBody>
          <a:bodyPr/>
          <a:lstStyle/>
          <a:p>
            <a:r>
              <a:rPr lang="en-US" sz="2100" b="1" dirty="0"/>
              <a:t>Situation: 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Your group has developed a new drug for 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sleeping </a:t>
            </a:r>
            <a:r>
              <a:rPr lang="en-US" sz="2100" dirty="0"/>
              <a:t>time elongation. </a:t>
            </a:r>
            <a:br>
              <a:rPr lang="en-US" sz="2100" dirty="0"/>
            </a:br>
            <a:endParaRPr lang="en-US" sz="900" dirty="0"/>
          </a:p>
          <a:p>
            <a:r>
              <a:rPr lang="en-US" sz="2100" dirty="0"/>
              <a:t>	The new drug is only interesting if its sleeping time elongation surpasses the one from the «golden standard» by at leas </a:t>
            </a:r>
            <a:r>
              <a:rPr lang="en-US" sz="2100" dirty="0" smtClean="0"/>
              <a:t>1h (relevant effect).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2100" dirty="0"/>
              <a:t>From a pilot study we know the standard deviation of the sleeping </a:t>
            </a:r>
            <a:r>
              <a:rPr lang="en-US" sz="2100" dirty="0" smtClean="0"/>
              <a:t>time in individual patients is: </a:t>
            </a:r>
            <a:r>
              <a:rPr lang="en-US" sz="2100" dirty="0" err="1"/>
              <a:t>sd</a:t>
            </a:r>
            <a:r>
              <a:rPr lang="en-US" sz="2100" dirty="0"/>
              <a:t>=1 (1h).</a:t>
            </a:r>
            <a:br>
              <a:rPr lang="en-US" sz="2100" dirty="0"/>
            </a:br>
            <a:r>
              <a:rPr lang="en-US" sz="900" dirty="0"/>
              <a:t/>
            </a:r>
            <a:br>
              <a:rPr lang="en-US" sz="900" dirty="0"/>
            </a:br>
            <a:r>
              <a:rPr lang="en-US" sz="2100" dirty="0"/>
              <a:t>Given your drug surpasses the old drug by </a:t>
            </a:r>
            <a:r>
              <a:rPr lang="en-US" sz="2100" dirty="0" smtClean="0"/>
              <a:t>a mean sleeping time extension of 1h </a:t>
            </a:r>
            <a:r>
              <a:rPr lang="en-US" sz="2100" dirty="0"/>
              <a:t>- how big should the sample size be chosen, so that you have a </a:t>
            </a:r>
            <a:r>
              <a:rPr lang="en-US" sz="2100" dirty="0">
                <a:solidFill>
                  <a:srgbClr val="0070C0"/>
                </a:solidFill>
              </a:rPr>
              <a:t>power of </a:t>
            </a:r>
            <a:r>
              <a:rPr lang="en-US" sz="2100" dirty="0" smtClean="0">
                <a:solidFill>
                  <a:srgbClr val="0070C0"/>
                </a:solidFill>
              </a:rPr>
              <a:t>80% </a:t>
            </a:r>
            <a:r>
              <a:rPr lang="en-US" sz="2100" dirty="0"/>
              <a:t>and simultaneously an </a:t>
            </a:r>
            <a:r>
              <a:rPr lang="en-US" sz="2100" dirty="0">
                <a:solidFill>
                  <a:srgbClr val="0070C0"/>
                </a:solidFill>
                <a:latin typeface="Symbol" panose="05050102010706020507" pitchFamily="18" charset="2"/>
              </a:rPr>
              <a:t>a</a:t>
            </a:r>
            <a:r>
              <a:rPr lang="en-US" sz="2100" dirty="0">
                <a:solidFill>
                  <a:srgbClr val="0070C0"/>
                </a:solidFill>
              </a:rPr>
              <a:t>=5%</a:t>
            </a:r>
            <a:r>
              <a:rPr lang="en-US" sz="2100" dirty="0"/>
              <a:t> that your test rejects the H</a:t>
            </a:r>
            <a:r>
              <a:rPr lang="en-US" sz="2100" baseline="-25000" dirty="0"/>
              <a:t>0</a:t>
            </a:r>
            <a:r>
              <a:rPr lang="en-US" sz="2100" dirty="0"/>
              <a:t> and proves the superiority of the new drug?</a:t>
            </a:r>
          </a:p>
        </p:txBody>
      </p:sp>
      <p:sp>
        <p:nvSpPr>
          <p:cNvPr id="4" name="AutoShape 2" descr="Bildergebnis für deep sleep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ildergebnis für deep sleep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72" y="1044327"/>
            <a:ext cx="2124236" cy="2021118"/>
          </a:xfrm>
          <a:prstGeom prst="rect">
            <a:avLst/>
          </a:prstGeom>
        </p:spPr>
      </p:pic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262215" y="7277842"/>
            <a:ext cx="1214146" cy="192532"/>
          </a:xfrm>
        </p:spPr>
        <p:txBody>
          <a:bodyPr/>
          <a:lstStyle/>
          <a:p>
            <a:pPr>
              <a:defRPr/>
            </a:pPr>
            <a:fld id="{42DF9D1B-59B8-40D6-B9EB-C80928FF0D2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144" y="180231"/>
            <a:ext cx="9479519" cy="883898"/>
          </a:xfrm>
        </p:spPr>
        <p:txBody>
          <a:bodyPr/>
          <a:lstStyle/>
          <a:p>
            <a:r>
              <a:rPr lang="en-US" dirty="0" smtClean="0"/>
              <a:t>Simulation with n=5,10,20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686599" y="2245358"/>
            <a:ext cx="5548536" cy="751379"/>
          </a:xfrm>
          <a:prstGeom prst="rect">
            <a:avLst/>
          </a:prstGeom>
          <a:noFill/>
        </p:spPr>
        <p:txBody>
          <a:bodyPr wrap="square" lIns="104032" tIns="52016" rIns="104032" bIns="52016" rtlCol="0">
            <a:spAutoFit/>
          </a:bodyPr>
          <a:lstStyle/>
          <a:p>
            <a:pPr defTabSz="1034882" eaLnBrk="1" hangingPunct="1"/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With a sample of size 5 we would reject H</a:t>
            </a:r>
            <a:r>
              <a:rPr lang="en-US" sz="2100" baseline="-25000" dirty="0">
                <a:solidFill>
                  <a:prstClr val="black"/>
                </a:solidFill>
                <a:latin typeface="Arial" pitchFamily="34" charset="0"/>
              </a:rPr>
              <a:t>0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, if</a:t>
            </a:r>
            <a:br>
              <a:rPr lang="en-US" sz="2100" dirty="0">
                <a:solidFill>
                  <a:prstClr val="black"/>
                </a:solidFill>
                <a:latin typeface="Arial" pitchFamily="34" charset="0"/>
              </a:rPr>
            </a:b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     &gt; 0.74</a:t>
            </a: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076209"/>
              </p:ext>
            </p:extLst>
          </p:nvPr>
        </p:nvGraphicFramePr>
        <p:xfrm>
          <a:off x="3870536" y="2633106"/>
          <a:ext cx="258222" cy="278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29" name="Equation" r:id="rId4" imgW="164880" imgH="190440" progId="Equation.DSMT4">
                  <p:embed/>
                </p:oleObj>
              </mc:Choice>
              <mc:Fallback>
                <p:oleObj name="Equation" r:id="rId4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536" y="2633106"/>
                        <a:ext cx="258222" cy="278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840439"/>
              </p:ext>
            </p:extLst>
          </p:nvPr>
        </p:nvGraphicFramePr>
        <p:xfrm>
          <a:off x="3798530" y="4978339"/>
          <a:ext cx="258222" cy="278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30" name="Equation" r:id="rId6" imgW="164880" imgH="190440" progId="Equation.DSMT4">
                  <p:embed/>
                </p:oleObj>
              </mc:Choice>
              <mc:Fallback>
                <p:oleObj name="Equation" r:id="rId6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530" y="4978339"/>
                        <a:ext cx="258222" cy="278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374761"/>
              </p:ext>
            </p:extLst>
          </p:nvPr>
        </p:nvGraphicFramePr>
        <p:xfrm>
          <a:off x="3870536" y="6814544"/>
          <a:ext cx="258222" cy="278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31" name="Equation" r:id="rId7" imgW="164880" imgH="190440" progId="Equation.DSMT4">
                  <p:embed/>
                </p:oleObj>
              </mc:Choice>
              <mc:Fallback>
                <p:oleObj name="Equation" r:id="rId7" imgW="164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536" y="6814544"/>
                        <a:ext cx="258222" cy="278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3797" name="Picture 8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17"/>
          <a:stretch/>
        </p:blipFill>
        <p:spPr bwMode="auto">
          <a:xfrm>
            <a:off x="588869" y="1796301"/>
            <a:ext cx="2523934" cy="576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3618508" y="4261581"/>
            <a:ext cx="5548536" cy="1074544"/>
          </a:xfrm>
          <a:prstGeom prst="rect">
            <a:avLst/>
          </a:prstGeom>
          <a:noFill/>
        </p:spPr>
        <p:txBody>
          <a:bodyPr wrap="square" lIns="104032" tIns="52016" rIns="104032" bIns="52016" rtlCol="0">
            <a:spAutoFit/>
          </a:bodyPr>
          <a:lstStyle/>
          <a:p>
            <a:pPr defTabSz="1034882" eaLnBrk="1" hangingPunct="1"/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With a sample of size 10 we would reject H</a:t>
            </a:r>
            <a:r>
              <a:rPr lang="en-US" sz="2100" baseline="-25000" dirty="0">
                <a:solidFill>
                  <a:prstClr val="black"/>
                </a:solidFill>
                <a:latin typeface="Arial" pitchFamily="34" charset="0"/>
              </a:rPr>
              <a:t>0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, if</a:t>
            </a:r>
            <a:br>
              <a:rPr lang="en-US" sz="2100" dirty="0">
                <a:solidFill>
                  <a:prstClr val="black"/>
                </a:solidFill>
                <a:latin typeface="Arial" pitchFamily="34" charset="0"/>
              </a:rPr>
            </a:b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     &gt; 0.52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58889" y="6133009"/>
            <a:ext cx="5548536" cy="1074544"/>
          </a:xfrm>
          <a:prstGeom prst="rect">
            <a:avLst/>
          </a:prstGeom>
          <a:noFill/>
        </p:spPr>
        <p:txBody>
          <a:bodyPr wrap="square" lIns="104032" tIns="52016" rIns="104032" bIns="52016" rtlCol="0">
            <a:spAutoFit/>
          </a:bodyPr>
          <a:lstStyle/>
          <a:p>
            <a:pPr defTabSz="1034882" eaLnBrk="1" hangingPunct="1"/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With a sample of size 20 we would reject H</a:t>
            </a:r>
            <a:r>
              <a:rPr lang="en-US" sz="2100" baseline="-25000" dirty="0">
                <a:solidFill>
                  <a:prstClr val="black"/>
                </a:solidFill>
                <a:latin typeface="Arial" pitchFamily="34" charset="0"/>
              </a:rPr>
              <a:t>0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, if</a:t>
            </a:r>
            <a:br>
              <a:rPr lang="en-US" sz="2100" dirty="0">
                <a:solidFill>
                  <a:prstClr val="black"/>
                </a:solidFill>
                <a:latin typeface="Arial" pitchFamily="34" charset="0"/>
              </a:rPr>
            </a:b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     &gt; 0.37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38186" y="1714367"/>
            <a:ext cx="2725993" cy="338039"/>
          </a:xfrm>
          <a:prstGeom prst="rect">
            <a:avLst/>
          </a:prstGeom>
          <a:noFill/>
        </p:spPr>
        <p:txBody>
          <a:bodyPr wrap="none" lIns="90927" tIns="45465" rIns="90927" bIns="45465" rtlCol="0">
            <a:spAutoFit/>
          </a:bodyPr>
          <a:lstStyle/>
          <a:p>
            <a:r>
              <a:rPr lang="de-CH" sz="1600" b="1" dirty="0"/>
              <a:t>Distribution of     </a:t>
            </a:r>
            <a:r>
              <a:rPr lang="de-CH" sz="1600" b="1" dirty="0" err="1"/>
              <a:t>under</a:t>
            </a:r>
            <a:r>
              <a:rPr lang="de-CH" sz="1600" b="1" dirty="0"/>
              <a:t> H</a:t>
            </a:r>
            <a:r>
              <a:rPr lang="de-CH" sz="1600" b="1" baseline="-25000" dirty="0"/>
              <a:t>0</a:t>
            </a:r>
            <a:endParaRPr lang="en-US" sz="1600" b="1" baseline="-25000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771515"/>
              </p:ext>
            </p:extLst>
          </p:nvPr>
        </p:nvGraphicFramePr>
        <p:xfrm>
          <a:off x="2178340" y="1754834"/>
          <a:ext cx="198438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32" name="Equation" r:id="rId9" imgW="126720" imgH="152280" progId="Equation.DSMT4">
                  <p:embed/>
                </p:oleObj>
              </mc:Choice>
              <mc:Fallback>
                <p:oleObj name="Equation" r:id="rId9" imgW="12672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340" y="1754834"/>
                        <a:ext cx="198438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342159" y="756303"/>
            <a:ext cx="7848873" cy="751379"/>
          </a:xfrm>
          <a:prstGeom prst="rect">
            <a:avLst/>
          </a:prstGeom>
          <a:noFill/>
        </p:spPr>
        <p:txBody>
          <a:bodyPr wrap="square" lIns="104032" tIns="52016" rIns="104032" bIns="52016" rtlCol="0">
            <a:spAutoFit/>
          </a:bodyPr>
          <a:lstStyle/>
          <a:p>
            <a:pPr defTabSz="1034882" eaLnBrk="1" hangingPunct="1"/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X: Sleep elongation compared the golden standard drug</a:t>
            </a:r>
            <a:br>
              <a:rPr lang="en-US" sz="2100" dirty="0">
                <a:solidFill>
                  <a:prstClr val="black"/>
                </a:solidFill>
                <a:latin typeface="Arial" pitchFamily="34" charset="0"/>
              </a:rPr>
            </a:b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H</a:t>
            </a:r>
            <a:r>
              <a:rPr lang="en-US" sz="2100" baseline="-25000" dirty="0">
                <a:solidFill>
                  <a:prstClr val="black"/>
                </a:solidFill>
                <a:latin typeface="Arial" pitchFamily="34" charset="0"/>
              </a:rPr>
              <a:t>0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: E(X)</a:t>
            </a:r>
            <a:r>
              <a:rPr lang="en-US" sz="2100" baseline="-25000" dirty="0">
                <a:solidFill>
                  <a:prstClr val="black"/>
                </a:solidFill>
                <a:latin typeface="Arial" pitchFamily="34" charset="0"/>
              </a:rPr>
              <a:t>0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=</a:t>
            </a:r>
            <a:r>
              <a:rPr lang="en-US" sz="2100" dirty="0">
                <a:solidFill>
                  <a:prstClr val="black"/>
                </a:solidFill>
                <a:latin typeface="Symbol" panose="05050102010706020507" pitchFamily="18" charset="2"/>
              </a:rPr>
              <a:t>m</a:t>
            </a:r>
            <a:r>
              <a:rPr lang="en-US" sz="2100" baseline="-25000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2100" baseline="-25000" dirty="0">
                <a:solidFill>
                  <a:prstClr val="black"/>
                </a:solidFill>
                <a:latin typeface="Arial" pitchFamily="34" charset="0"/>
              </a:rPr>
              <a:t>0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=0</a:t>
            </a:r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2430376" y="3060551"/>
            <a:ext cx="1080120" cy="65645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Gerade Verbindung mit Pfeil 24"/>
          <p:cNvCxnSpPr/>
          <p:nvPr/>
        </p:nvCxnSpPr>
        <p:spPr bwMode="auto">
          <a:xfrm flipV="1">
            <a:off x="2250356" y="3717007"/>
            <a:ext cx="1260140" cy="126542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Gerade Verbindung mit Pfeil 27"/>
          <p:cNvCxnSpPr/>
          <p:nvPr/>
        </p:nvCxnSpPr>
        <p:spPr bwMode="auto">
          <a:xfrm flipV="1">
            <a:off x="2250356" y="3717007"/>
            <a:ext cx="1260140" cy="313685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92475"/>
              </p:ext>
            </p:extLst>
          </p:nvPr>
        </p:nvGraphicFramePr>
        <p:xfrm>
          <a:off x="3524436" y="3492500"/>
          <a:ext cx="21463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33" name="Equation" r:id="rId11" imgW="1028520" imgH="228600" progId="Equation.DSMT4">
                  <p:embed/>
                </p:oleObj>
              </mc:Choice>
              <mc:Fallback>
                <p:oleObj name="Equation" r:id="rId11" imgW="1028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436" y="3492500"/>
                        <a:ext cx="21463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/>
          <p:cNvSpPr txBox="1">
            <a:spLocks noGrp="1" noChangeArrowheads="1"/>
          </p:cNvSpPr>
          <p:nvPr/>
        </p:nvSpPr>
        <p:spPr bwMode="auto">
          <a:xfrm>
            <a:off x="9109815" y="7125442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 defTabSz="1035018" eaLnBrk="1" hangingPunct="1">
              <a:defRPr/>
            </a:pPr>
            <a:endParaRPr lang="de-DE" sz="900" dirty="0">
              <a:latin typeface="Arial"/>
            </a:endParaRPr>
          </a:p>
        </p:txBody>
      </p:sp>
      <p:sp>
        <p:nvSpPr>
          <p:cNvPr id="2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262215" y="7277842"/>
            <a:ext cx="1214146" cy="192532"/>
          </a:xfrm>
        </p:spPr>
        <p:txBody>
          <a:bodyPr/>
          <a:lstStyle/>
          <a:p>
            <a:pPr>
              <a:defRPr/>
            </a:pPr>
            <a:fld id="{42DF9D1B-59B8-40D6-B9EB-C80928FF0D2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7470936" y="2628503"/>
            <a:ext cx="3150456" cy="936045"/>
          </a:xfrm>
          <a:prstGeom prst="rect">
            <a:avLst/>
          </a:prstGeom>
          <a:noFill/>
        </p:spPr>
        <p:txBody>
          <a:bodyPr wrap="square" lIns="104032" tIns="52016" rIns="104032" bIns="52016" rtlCol="0">
            <a:spAutoFit/>
          </a:bodyPr>
          <a:lstStyle/>
          <a:p>
            <a:pPr defTabSz="1034882" eaLnBrk="1" hangingPunct="1"/>
            <a:r>
              <a:rPr lang="de-CH" sz="1800" dirty="0">
                <a:solidFill>
                  <a:prstClr val="black"/>
                </a:solidFill>
                <a:latin typeface="Arial" pitchFamily="34" charset="0"/>
              </a:rPr>
              <a:t>n=5: </a:t>
            </a:r>
            <a:r>
              <a:rPr lang="de-CH" sz="1800" dirty="0" err="1">
                <a:solidFill>
                  <a:prstClr val="black"/>
                </a:solidFill>
                <a:latin typeface="Arial" pitchFamily="34" charset="0"/>
              </a:rPr>
              <a:t>Reject</a:t>
            </a:r>
            <a:r>
              <a:rPr lang="de-CH" sz="1800" dirty="0">
                <a:solidFill>
                  <a:prstClr val="black"/>
                </a:solidFill>
                <a:latin typeface="Arial" pitchFamily="34" charset="0"/>
              </a:rPr>
              <a:t> H</a:t>
            </a:r>
            <a:r>
              <a:rPr lang="de-CH" sz="1800" baseline="-25000" dirty="0">
                <a:solidFill>
                  <a:prstClr val="black"/>
                </a:solidFill>
                <a:latin typeface="Arial" pitchFamily="34" charset="0"/>
              </a:rPr>
              <a:t>0</a:t>
            </a:r>
            <a:r>
              <a:rPr lang="de-CH" sz="1800" dirty="0">
                <a:solidFill>
                  <a:prstClr val="black"/>
                </a:solidFill>
                <a:latin typeface="Arial" pitchFamily="34" charset="0"/>
              </a:rPr>
              <a:t> in 69% </a:t>
            </a:r>
            <a:r>
              <a:rPr lang="de-CH" sz="1800" dirty="0" smtClean="0">
                <a:solidFill>
                  <a:prstClr val="black"/>
                </a:solidFill>
                <a:latin typeface="Arial" pitchFamily="34" charset="0"/>
              </a:rPr>
              <a:t/>
            </a:r>
            <a:br>
              <a:rPr lang="de-CH" sz="1800" dirty="0" smtClean="0">
                <a:solidFill>
                  <a:prstClr val="black"/>
                </a:solidFill>
                <a:latin typeface="Arial" pitchFamily="34" charset="0"/>
              </a:rPr>
            </a:br>
            <a:r>
              <a:rPr lang="de-CH" sz="1800" dirty="0" smtClean="0">
                <a:solidFill>
                  <a:prstClr val="black"/>
                </a:solidFill>
                <a:latin typeface="Arial" pitchFamily="34" charset="0"/>
              </a:rPr>
              <a:t>of all </a:t>
            </a:r>
            <a:r>
              <a:rPr lang="de-CH" sz="1800" dirty="0" err="1">
                <a:solidFill>
                  <a:prstClr val="black"/>
                </a:solidFill>
                <a:latin typeface="Arial" pitchFamily="34" charset="0"/>
              </a:rPr>
              <a:t>simulation</a:t>
            </a:r>
            <a:r>
              <a:rPr lang="de-CH" sz="1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de-CH" sz="1800" dirty="0" err="1" smtClean="0">
                <a:solidFill>
                  <a:prstClr val="black"/>
                </a:solidFill>
                <a:latin typeface="Arial" pitchFamily="34" charset="0"/>
              </a:rPr>
              <a:t>runs</a:t>
            </a:r>
            <a:endParaRPr lang="de-CH" sz="1800" dirty="0" smtClean="0">
              <a:solidFill>
                <a:prstClr val="black"/>
              </a:solidFill>
              <a:latin typeface="Arial" pitchFamily="34" charset="0"/>
            </a:endParaRPr>
          </a:p>
          <a:p>
            <a:pPr defTabSz="1034882" eaLnBrk="1" hangingPunct="1"/>
            <a:r>
              <a:rPr lang="de-CH" sz="1800" b="1" dirty="0" smtClean="0">
                <a:solidFill>
                  <a:prstClr val="black"/>
                </a:solidFill>
                <a:latin typeface="Arial" pitchFamily="34" charset="0"/>
              </a:rPr>
              <a:t>Power=1-</a:t>
            </a:r>
            <a:r>
              <a:rPr lang="de-CH" sz="18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b</a:t>
            </a:r>
            <a:r>
              <a:rPr lang="de-CH" sz="1800" b="1" dirty="0" smtClean="0">
                <a:solidFill>
                  <a:prstClr val="black"/>
                </a:solidFill>
                <a:latin typeface="Arial" pitchFamily="34" charset="0"/>
              </a:rPr>
              <a:t>=69%</a:t>
            </a:r>
            <a:endParaRPr lang="de-CH" sz="1800" b="1" dirty="0">
              <a:solidFill>
                <a:prstClr val="black"/>
              </a:solidFill>
              <a:latin typeface="Arial" pitchFamily="34" charset="0"/>
            </a:endParaRPr>
          </a:p>
        </p:txBody>
      </p:sp>
      <p:pic>
        <p:nvPicPr>
          <p:cNvPr id="244782" name="Picture 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2" y="2305091"/>
            <a:ext cx="7261538" cy="518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342144" y="180231"/>
            <a:ext cx="9479519" cy="883898"/>
          </a:xfrm>
        </p:spPr>
        <p:txBody>
          <a:bodyPr/>
          <a:lstStyle/>
          <a:p>
            <a:r>
              <a:rPr lang="en-US" dirty="0" smtClean="0"/>
              <a:t>Simulation with n=5,10,20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42159" y="756300"/>
            <a:ext cx="7848873" cy="1074544"/>
          </a:xfrm>
          <a:prstGeom prst="rect">
            <a:avLst/>
          </a:prstGeom>
          <a:noFill/>
        </p:spPr>
        <p:txBody>
          <a:bodyPr wrap="square" lIns="104032" tIns="52016" rIns="104032" bIns="52016" rtlCol="0">
            <a:spAutoFit/>
          </a:bodyPr>
          <a:lstStyle/>
          <a:p>
            <a:pPr defTabSz="1034882" eaLnBrk="1" hangingPunct="1"/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X: Sleep elongation compared the golden standard drug</a:t>
            </a:r>
            <a:br>
              <a:rPr lang="en-US" sz="2100" dirty="0">
                <a:solidFill>
                  <a:prstClr val="black"/>
                </a:solidFill>
                <a:latin typeface="Arial" pitchFamily="34" charset="0"/>
              </a:rPr>
            </a:b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H</a:t>
            </a:r>
            <a:r>
              <a:rPr lang="en-US" sz="2100" baseline="-25000" dirty="0">
                <a:solidFill>
                  <a:prstClr val="black"/>
                </a:solidFill>
                <a:latin typeface="Arial" pitchFamily="34" charset="0"/>
              </a:rPr>
              <a:t>0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: E(X)</a:t>
            </a:r>
            <a:r>
              <a:rPr lang="en-US" sz="2100" baseline="-25000" dirty="0">
                <a:solidFill>
                  <a:prstClr val="black"/>
                </a:solidFill>
                <a:latin typeface="Arial" pitchFamily="34" charset="0"/>
              </a:rPr>
              <a:t>0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=</a:t>
            </a:r>
            <a:r>
              <a:rPr lang="en-US" sz="2100" dirty="0">
                <a:solidFill>
                  <a:prstClr val="black"/>
                </a:solidFill>
                <a:latin typeface="Symbol" panose="05050102010706020507" pitchFamily="18" charset="2"/>
              </a:rPr>
              <a:t>m</a:t>
            </a:r>
            <a:r>
              <a:rPr lang="en-US" sz="2100" baseline="-25000" dirty="0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2100" baseline="-25000" dirty="0">
                <a:solidFill>
                  <a:prstClr val="black"/>
                </a:solidFill>
                <a:latin typeface="Arial" pitchFamily="34" charset="0"/>
              </a:rPr>
              <a:t>0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=0</a:t>
            </a:r>
            <a:br>
              <a:rPr lang="en-US" sz="2100" dirty="0">
                <a:solidFill>
                  <a:prstClr val="black"/>
                </a:solidFill>
                <a:latin typeface="Arial" pitchFamily="34" charset="0"/>
              </a:rPr>
            </a:b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H</a:t>
            </a:r>
            <a:r>
              <a:rPr lang="en-US" sz="2100" baseline="-25000" dirty="0">
                <a:solidFill>
                  <a:prstClr val="black"/>
                </a:solidFill>
                <a:latin typeface="Arial" pitchFamily="34" charset="0"/>
              </a:rPr>
              <a:t>A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:            </a:t>
            </a:r>
            <a:r>
              <a:rPr lang="en-US" sz="2100" dirty="0" err="1">
                <a:solidFill>
                  <a:prstClr val="black"/>
                </a:solidFill>
                <a:latin typeface="Symbol" panose="05050102010706020507" pitchFamily="18" charset="2"/>
              </a:rPr>
              <a:t>m</a:t>
            </a:r>
            <a:r>
              <a:rPr lang="en-US" sz="2100" baseline="-25000" dirty="0" err="1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en-US" sz="2100" dirty="0">
                <a:solidFill>
                  <a:prstClr val="black"/>
                </a:solidFill>
                <a:latin typeface="Arial" pitchFamily="34" charset="0"/>
              </a:rPr>
              <a:t>=1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38186" y="2110230"/>
            <a:ext cx="2725993" cy="338039"/>
          </a:xfrm>
          <a:prstGeom prst="rect">
            <a:avLst/>
          </a:prstGeom>
          <a:noFill/>
        </p:spPr>
        <p:txBody>
          <a:bodyPr wrap="none" lIns="90927" tIns="45465" rIns="90927" bIns="45465" rtlCol="0">
            <a:spAutoFit/>
          </a:bodyPr>
          <a:lstStyle/>
          <a:p>
            <a:r>
              <a:rPr lang="de-CH" sz="1600" b="1" dirty="0"/>
              <a:t>Distribution of     </a:t>
            </a:r>
            <a:r>
              <a:rPr lang="de-CH" sz="1600" b="1" dirty="0" err="1"/>
              <a:t>under</a:t>
            </a:r>
            <a:r>
              <a:rPr lang="de-CH" sz="1600" b="1" dirty="0"/>
              <a:t> H</a:t>
            </a:r>
            <a:r>
              <a:rPr lang="de-CH" sz="1600" b="1" baseline="-25000" dirty="0"/>
              <a:t>0</a:t>
            </a:r>
            <a:endParaRPr lang="en-US" sz="1600" b="1" baseline="-25000" dirty="0"/>
          </a:p>
        </p:txBody>
      </p:sp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32023"/>
              </p:ext>
            </p:extLst>
          </p:nvPr>
        </p:nvGraphicFramePr>
        <p:xfrm>
          <a:off x="2178340" y="2150689"/>
          <a:ext cx="198438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30" name="Equation" r:id="rId5" imgW="126720" imgH="152280" progId="Equation.DSMT4">
                  <p:embed/>
                </p:oleObj>
              </mc:Choice>
              <mc:Fallback>
                <p:oleObj name="Equation" r:id="rId5" imgW="12672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340" y="2150689"/>
                        <a:ext cx="198438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feld 18"/>
          <p:cNvSpPr txBox="1"/>
          <p:nvPr/>
        </p:nvSpPr>
        <p:spPr>
          <a:xfrm>
            <a:off x="4269527" y="2110230"/>
            <a:ext cx="3020945" cy="338039"/>
          </a:xfrm>
          <a:prstGeom prst="rect">
            <a:avLst/>
          </a:prstGeom>
          <a:noFill/>
        </p:spPr>
        <p:txBody>
          <a:bodyPr wrap="none" lIns="90927" tIns="45465" rIns="90927" bIns="45465" rtlCol="0">
            <a:spAutoFit/>
          </a:bodyPr>
          <a:lstStyle/>
          <a:p>
            <a:r>
              <a:rPr lang="de-CH" sz="1600" b="1" dirty="0"/>
              <a:t>Distribution of     </a:t>
            </a:r>
            <a:r>
              <a:rPr lang="de-CH" sz="1600" b="1" dirty="0" err="1"/>
              <a:t>given</a:t>
            </a:r>
            <a:r>
              <a:rPr lang="de-CH" sz="1600" b="1" dirty="0"/>
              <a:t> </a:t>
            </a:r>
            <a:r>
              <a:rPr lang="de-CH" sz="1600" dirty="0" err="1">
                <a:solidFill>
                  <a:prstClr val="black"/>
                </a:solidFill>
                <a:latin typeface="Symbol" panose="05050102010706020507" pitchFamily="18" charset="2"/>
              </a:rPr>
              <a:t>m</a:t>
            </a:r>
            <a:r>
              <a:rPr lang="de-CH" sz="1600" baseline="-25000" dirty="0" err="1">
                <a:solidFill>
                  <a:prstClr val="black"/>
                </a:solidFill>
                <a:latin typeface="Symbol" panose="05050102010706020507" pitchFamily="18" charset="2"/>
              </a:rPr>
              <a:t>D</a:t>
            </a:r>
            <a:r>
              <a:rPr lang="de-CH" sz="1600" dirty="0">
                <a:solidFill>
                  <a:prstClr val="black"/>
                </a:solidFill>
                <a:latin typeface="Arial" pitchFamily="34" charset="0"/>
              </a:rPr>
              <a:t>=1 </a:t>
            </a:r>
            <a:r>
              <a:rPr lang="de-CH" sz="1600" b="1" dirty="0"/>
              <a:t> </a:t>
            </a:r>
            <a:endParaRPr lang="en-US" sz="1600" b="1" baseline="-25000" dirty="0"/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763002"/>
              </p:ext>
            </p:extLst>
          </p:nvPr>
        </p:nvGraphicFramePr>
        <p:xfrm>
          <a:off x="5809679" y="2150689"/>
          <a:ext cx="198438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31" name="Equation" r:id="rId7" imgW="126720" imgH="152280" progId="Equation.DSMT4">
                  <p:embed/>
                </p:oleObj>
              </mc:Choice>
              <mc:Fallback>
                <p:oleObj name="Equation" r:id="rId7" imgW="12672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679" y="2150689"/>
                        <a:ext cx="198438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7470936" y="4392699"/>
            <a:ext cx="2661088" cy="936045"/>
          </a:xfrm>
          <a:prstGeom prst="rect">
            <a:avLst/>
          </a:prstGeom>
          <a:noFill/>
        </p:spPr>
        <p:txBody>
          <a:bodyPr wrap="none" lIns="104032" tIns="52016" rIns="104032" bIns="52016" rtlCol="0">
            <a:spAutoFit/>
          </a:bodyPr>
          <a:lstStyle/>
          <a:p>
            <a:pPr defTabSz="1034882" eaLnBrk="1" hangingPunct="1"/>
            <a:r>
              <a:rPr lang="de-CH" sz="1800" dirty="0">
                <a:solidFill>
                  <a:prstClr val="black"/>
                </a:solidFill>
                <a:latin typeface="Arial" pitchFamily="34" charset="0"/>
              </a:rPr>
              <a:t>n=10: </a:t>
            </a:r>
            <a:r>
              <a:rPr lang="de-CH" sz="1800" dirty="0" err="1">
                <a:solidFill>
                  <a:prstClr val="black"/>
                </a:solidFill>
                <a:latin typeface="Arial" pitchFamily="34" charset="0"/>
              </a:rPr>
              <a:t>Reject</a:t>
            </a:r>
            <a:r>
              <a:rPr lang="de-CH" sz="1800" dirty="0">
                <a:solidFill>
                  <a:prstClr val="black"/>
                </a:solidFill>
                <a:latin typeface="Arial" pitchFamily="34" charset="0"/>
              </a:rPr>
              <a:t> H</a:t>
            </a:r>
            <a:r>
              <a:rPr lang="de-CH" sz="1800" baseline="-25000" dirty="0">
                <a:solidFill>
                  <a:prstClr val="black"/>
                </a:solidFill>
                <a:latin typeface="Arial" pitchFamily="34" charset="0"/>
              </a:rPr>
              <a:t>0</a:t>
            </a:r>
            <a:r>
              <a:rPr lang="de-CH" sz="1800" dirty="0">
                <a:solidFill>
                  <a:prstClr val="black"/>
                </a:solidFill>
                <a:latin typeface="Arial" pitchFamily="34" charset="0"/>
              </a:rPr>
              <a:t> in 92% </a:t>
            </a:r>
            <a:r>
              <a:rPr lang="de-CH" sz="1800" dirty="0" smtClean="0">
                <a:solidFill>
                  <a:prstClr val="black"/>
                </a:solidFill>
                <a:latin typeface="Arial" pitchFamily="34" charset="0"/>
              </a:rPr>
              <a:t/>
            </a:r>
            <a:br>
              <a:rPr lang="de-CH" sz="1800" dirty="0" smtClean="0">
                <a:solidFill>
                  <a:prstClr val="black"/>
                </a:solidFill>
                <a:latin typeface="Arial" pitchFamily="34" charset="0"/>
              </a:rPr>
            </a:br>
            <a:r>
              <a:rPr lang="de-CH" sz="1800" dirty="0" smtClean="0">
                <a:solidFill>
                  <a:prstClr val="black"/>
                </a:solidFill>
                <a:latin typeface="Arial" pitchFamily="34" charset="0"/>
              </a:rPr>
              <a:t>of all </a:t>
            </a:r>
            <a:r>
              <a:rPr lang="de-CH" sz="1800" dirty="0" err="1">
                <a:solidFill>
                  <a:prstClr val="black"/>
                </a:solidFill>
                <a:latin typeface="Arial" pitchFamily="34" charset="0"/>
              </a:rPr>
              <a:t>simulation</a:t>
            </a:r>
            <a:r>
              <a:rPr lang="de-CH" sz="1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de-CH" sz="1800" dirty="0" err="1" smtClean="0">
                <a:solidFill>
                  <a:prstClr val="black"/>
                </a:solidFill>
                <a:latin typeface="Arial" pitchFamily="34" charset="0"/>
              </a:rPr>
              <a:t>runs</a:t>
            </a:r>
            <a:r>
              <a:rPr lang="de-CH" sz="1800" dirty="0" smtClean="0">
                <a:solidFill>
                  <a:prstClr val="black"/>
                </a:solidFill>
                <a:latin typeface="Arial" pitchFamily="34" charset="0"/>
              </a:rPr>
              <a:t/>
            </a:r>
            <a:br>
              <a:rPr lang="de-CH" sz="1800" dirty="0" smtClean="0">
                <a:solidFill>
                  <a:prstClr val="black"/>
                </a:solidFill>
                <a:latin typeface="Arial" pitchFamily="34" charset="0"/>
              </a:rPr>
            </a:br>
            <a:r>
              <a:rPr lang="de-CH" sz="1800" b="1" dirty="0" smtClean="0">
                <a:solidFill>
                  <a:prstClr val="black"/>
                </a:solidFill>
                <a:latin typeface="Arial" pitchFamily="34" charset="0"/>
              </a:rPr>
              <a:t>Power=1-</a:t>
            </a:r>
            <a:r>
              <a:rPr lang="de-CH" sz="18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b</a:t>
            </a:r>
            <a:r>
              <a:rPr lang="de-CH" sz="1800" b="1" dirty="0" smtClean="0">
                <a:solidFill>
                  <a:prstClr val="black"/>
                </a:solidFill>
                <a:latin typeface="Arial" pitchFamily="34" charset="0"/>
              </a:rPr>
              <a:t>=92%</a:t>
            </a:r>
            <a:endParaRPr lang="de-CH" sz="1800" b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7470936" y="6156895"/>
            <a:ext cx="2853448" cy="936045"/>
          </a:xfrm>
          <a:prstGeom prst="rect">
            <a:avLst/>
          </a:prstGeom>
          <a:noFill/>
        </p:spPr>
        <p:txBody>
          <a:bodyPr wrap="none" lIns="104032" tIns="52016" rIns="104032" bIns="52016" rtlCol="0">
            <a:spAutoFit/>
          </a:bodyPr>
          <a:lstStyle/>
          <a:p>
            <a:pPr defTabSz="1034882" eaLnBrk="1" hangingPunct="1"/>
            <a:r>
              <a:rPr lang="de-CH" sz="1800" dirty="0">
                <a:solidFill>
                  <a:prstClr val="black"/>
                </a:solidFill>
                <a:latin typeface="Arial" pitchFamily="34" charset="0"/>
              </a:rPr>
              <a:t>n=20: </a:t>
            </a:r>
            <a:r>
              <a:rPr lang="de-CH" sz="1800" dirty="0" err="1">
                <a:solidFill>
                  <a:prstClr val="black"/>
                </a:solidFill>
                <a:latin typeface="Arial" pitchFamily="34" charset="0"/>
              </a:rPr>
              <a:t>Reject</a:t>
            </a:r>
            <a:r>
              <a:rPr lang="de-CH" sz="1800" dirty="0">
                <a:solidFill>
                  <a:prstClr val="black"/>
                </a:solidFill>
                <a:latin typeface="Arial" pitchFamily="34" charset="0"/>
              </a:rPr>
              <a:t> H</a:t>
            </a:r>
            <a:r>
              <a:rPr lang="de-CH" sz="1800" baseline="-25000" dirty="0">
                <a:solidFill>
                  <a:prstClr val="black"/>
                </a:solidFill>
                <a:latin typeface="Arial" pitchFamily="34" charset="0"/>
              </a:rPr>
              <a:t>0</a:t>
            </a:r>
            <a:r>
              <a:rPr lang="de-CH" sz="1800" dirty="0">
                <a:solidFill>
                  <a:prstClr val="black"/>
                </a:solidFill>
                <a:latin typeface="Arial" pitchFamily="34" charset="0"/>
              </a:rPr>
              <a:t> in 99.5% </a:t>
            </a:r>
            <a:r>
              <a:rPr lang="de-CH" sz="1800" dirty="0" smtClean="0">
                <a:solidFill>
                  <a:prstClr val="black"/>
                </a:solidFill>
                <a:latin typeface="Arial" pitchFamily="34" charset="0"/>
              </a:rPr>
              <a:t/>
            </a:r>
            <a:br>
              <a:rPr lang="de-CH" sz="1800" dirty="0" smtClean="0">
                <a:solidFill>
                  <a:prstClr val="black"/>
                </a:solidFill>
                <a:latin typeface="Arial" pitchFamily="34" charset="0"/>
              </a:rPr>
            </a:br>
            <a:r>
              <a:rPr lang="de-CH" sz="1800" dirty="0" smtClean="0">
                <a:solidFill>
                  <a:prstClr val="black"/>
                </a:solidFill>
                <a:latin typeface="Arial" pitchFamily="34" charset="0"/>
              </a:rPr>
              <a:t>of all </a:t>
            </a:r>
            <a:r>
              <a:rPr lang="de-CH" sz="1800" dirty="0" err="1">
                <a:solidFill>
                  <a:prstClr val="black"/>
                </a:solidFill>
                <a:latin typeface="Arial" pitchFamily="34" charset="0"/>
              </a:rPr>
              <a:t>simulation</a:t>
            </a:r>
            <a:r>
              <a:rPr lang="de-CH" sz="1800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de-CH" sz="1800" dirty="0" err="1" smtClean="0">
                <a:solidFill>
                  <a:prstClr val="black"/>
                </a:solidFill>
                <a:latin typeface="Arial" pitchFamily="34" charset="0"/>
              </a:rPr>
              <a:t>runs</a:t>
            </a:r>
            <a:r>
              <a:rPr lang="de-CH" sz="1800" dirty="0" smtClean="0">
                <a:solidFill>
                  <a:prstClr val="black"/>
                </a:solidFill>
                <a:latin typeface="Arial" pitchFamily="34" charset="0"/>
              </a:rPr>
              <a:t/>
            </a:r>
            <a:br>
              <a:rPr lang="de-CH" sz="1800" dirty="0" smtClean="0">
                <a:solidFill>
                  <a:prstClr val="black"/>
                </a:solidFill>
                <a:latin typeface="Arial" pitchFamily="34" charset="0"/>
              </a:rPr>
            </a:br>
            <a:r>
              <a:rPr lang="de-CH" sz="1800" b="1" dirty="0" smtClean="0">
                <a:solidFill>
                  <a:prstClr val="black"/>
                </a:solidFill>
                <a:latin typeface="Arial" pitchFamily="34" charset="0"/>
              </a:rPr>
              <a:t>Power=1-</a:t>
            </a:r>
            <a:r>
              <a:rPr lang="de-CH" sz="18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b</a:t>
            </a:r>
            <a:r>
              <a:rPr lang="de-CH" sz="1800" b="1" dirty="0" smtClean="0">
                <a:solidFill>
                  <a:prstClr val="black"/>
                </a:solidFill>
                <a:latin typeface="Arial" pitchFamily="34" charset="0"/>
              </a:rPr>
              <a:t>=99.5%</a:t>
            </a:r>
            <a:endParaRPr lang="de-CH" sz="1800" b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2250373" y="3528603"/>
            <a:ext cx="821513" cy="351528"/>
          </a:xfrm>
          <a:prstGeom prst="rect">
            <a:avLst/>
          </a:prstGeom>
          <a:noFill/>
        </p:spPr>
        <p:txBody>
          <a:bodyPr wrap="square" lIns="104032" tIns="52016" rIns="104032" bIns="52016" rtlCol="0">
            <a:spAutoFit/>
          </a:bodyPr>
          <a:lstStyle/>
          <a:p>
            <a:pPr defTabSz="1034882" eaLnBrk="1" hangingPunct="1"/>
            <a:r>
              <a:rPr lang="en-US" sz="1600" dirty="0">
                <a:solidFill>
                  <a:prstClr val="black"/>
                </a:solidFill>
                <a:latin typeface="Arial" pitchFamily="34" charset="0"/>
              </a:rPr>
              <a:t>0.74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922780" y="3528603"/>
            <a:ext cx="821513" cy="351528"/>
          </a:xfrm>
          <a:prstGeom prst="rect">
            <a:avLst/>
          </a:prstGeom>
          <a:noFill/>
        </p:spPr>
        <p:txBody>
          <a:bodyPr wrap="square" lIns="104032" tIns="52016" rIns="104032" bIns="52016" rtlCol="0">
            <a:spAutoFit/>
          </a:bodyPr>
          <a:lstStyle/>
          <a:p>
            <a:pPr defTabSz="1034882" eaLnBrk="1" hangingPunct="1"/>
            <a:r>
              <a:rPr lang="en-US" sz="1600" dirty="0">
                <a:solidFill>
                  <a:prstClr val="black"/>
                </a:solidFill>
                <a:latin typeface="Arial" pitchFamily="34" charset="0"/>
              </a:rPr>
              <a:t>0.74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178364" y="5229303"/>
            <a:ext cx="821513" cy="351528"/>
          </a:xfrm>
          <a:prstGeom prst="rect">
            <a:avLst/>
          </a:prstGeom>
          <a:noFill/>
        </p:spPr>
        <p:txBody>
          <a:bodyPr wrap="square" lIns="104032" tIns="52016" rIns="104032" bIns="52016" rtlCol="0">
            <a:spAutoFit/>
          </a:bodyPr>
          <a:lstStyle/>
          <a:p>
            <a:pPr defTabSz="1034882" eaLnBrk="1" hangingPunct="1"/>
            <a:r>
              <a:rPr lang="en-US" sz="1600" dirty="0">
                <a:solidFill>
                  <a:prstClr val="black"/>
                </a:solidFill>
                <a:latin typeface="Arial" pitchFamily="34" charset="0"/>
              </a:rPr>
              <a:t>0.52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850772" y="5229303"/>
            <a:ext cx="821513" cy="351528"/>
          </a:xfrm>
          <a:prstGeom prst="rect">
            <a:avLst/>
          </a:prstGeom>
          <a:noFill/>
        </p:spPr>
        <p:txBody>
          <a:bodyPr wrap="square" lIns="104032" tIns="52016" rIns="104032" bIns="52016" rtlCol="0">
            <a:spAutoFit/>
          </a:bodyPr>
          <a:lstStyle/>
          <a:p>
            <a:pPr defTabSz="1034882" eaLnBrk="1" hangingPunct="1"/>
            <a:r>
              <a:rPr lang="en-US" sz="1600" dirty="0">
                <a:solidFill>
                  <a:prstClr val="black"/>
                </a:solidFill>
                <a:latin typeface="Arial" pitchFamily="34" charset="0"/>
              </a:rPr>
              <a:t>0.52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076931" y="6993504"/>
            <a:ext cx="821513" cy="351528"/>
          </a:xfrm>
          <a:prstGeom prst="rect">
            <a:avLst/>
          </a:prstGeom>
          <a:noFill/>
        </p:spPr>
        <p:txBody>
          <a:bodyPr wrap="square" lIns="104032" tIns="52016" rIns="104032" bIns="52016" rtlCol="0">
            <a:spAutoFit/>
          </a:bodyPr>
          <a:lstStyle/>
          <a:p>
            <a:pPr defTabSz="1034882" eaLnBrk="1" hangingPunct="1"/>
            <a:r>
              <a:rPr lang="en-US" sz="1600" dirty="0">
                <a:solidFill>
                  <a:prstClr val="black"/>
                </a:solidFill>
                <a:latin typeface="Arial" pitchFamily="34" charset="0"/>
              </a:rPr>
              <a:t>0.37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749339" y="6993504"/>
            <a:ext cx="821513" cy="351528"/>
          </a:xfrm>
          <a:prstGeom prst="rect">
            <a:avLst/>
          </a:prstGeom>
          <a:noFill/>
        </p:spPr>
        <p:txBody>
          <a:bodyPr wrap="square" lIns="104032" tIns="52016" rIns="104032" bIns="52016" rtlCol="0">
            <a:spAutoFit/>
          </a:bodyPr>
          <a:lstStyle/>
          <a:p>
            <a:pPr defTabSz="1034882" eaLnBrk="1" hangingPunct="1"/>
            <a:r>
              <a:rPr lang="en-US" sz="1600" dirty="0">
                <a:solidFill>
                  <a:prstClr val="black"/>
                </a:solidFill>
                <a:latin typeface="Arial" pitchFamily="34" charset="0"/>
              </a:rPr>
              <a:t>0.37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388493"/>
              </p:ext>
            </p:extLst>
          </p:nvPr>
        </p:nvGraphicFramePr>
        <p:xfrm>
          <a:off x="2754412" y="2893025"/>
          <a:ext cx="684000" cy="23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32" name="Equation" r:id="rId8" imgW="495000" imgH="177480" progId="Equation.DSMT4">
                  <p:embed/>
                </p:oleObj>
              </mc:Choice>
              <mc:Fallback>
                <p:oleObj name="Equation" r:id="rId8" imgW="495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412" y="2893025"/>
                        <a:ext cx="684000" cy="230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38145"/>
              </p:ext>
            </p:extLst>
          </p:nvPr>
        </p:nvGraphicFramePr>
        <p:xfrm>
          <a:off x="2646400" y="4680731"/>
          <a:ext cx="684213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33" name="Equation" r:id="rId10" imgW="494870" imgH="177646" progId="Equation.DSMT4">
                  <p:embed/>
                </p:oleObj>
              </mc:Choice>
              <mc:Fallback>
                <p:oleObj name="Equation" r:id="rId10" imgW="4948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400" y="4680731"/>
                        <a:ext cx="684213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018605"/>
              </p:ext>
            </p:extLst>
          </p:nvPr>
        </p:nvGraphicFramePr>
        <p:xfrm>
          <a:off x="2487687" y="6479343"/>
          <a:ext cx="684212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34" name="Equation" r:id="rId11" imgW="494870" imgH="177646" progId="Equation.DSMT4">
                  <p:embed/>
                </p:oleObj>
              </mc:Choice>
              <mc:Fallback>
                <p:oleObj name="Equation" r:id="rId11" imgW="494870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87" y="6479343"/>
                        <a:ext cx="684212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122664"/>
              </p:ext>
            </p:extLst>
          </p:nvPr>
        </p:nvGraphicFramePr>
        <p:xfrm>
          <a:off x="5115235" y="3086646"/>
          <a:ext cx="77152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35" name="Equation" r:id="rId12" imgW="558720" imgH="203040" progId="Equation.DSMT4">
                  <p:embed/>
                </p:oleObj>
              </mc:Choice>
              <mc:Fallback>
                <p:oleObj name="Equation" r:id="rId12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235" y="3086646"/>
                        <a:ext cx="771525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489875"/>
              </p:ext>
            </p:extLst>
          </p:nvPr>
        </p:nvGraphicFramePr>
        <p:xfrm>
          <a:off x="5274692" y="4896755"/>
          <a:ext cx="649287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36" name="Equation" r:id="rId14" imgW="469800" imgH="203040" progId="Equation.DSMT4">
                  <p:embed/>
                </p:oleObj>
              </mc:Choice>
              <mc:Fallback>
                <p:oleObj name="Equation" r:id="rId14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4692" y="4896755"/>
                        <a:ext cx="649287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098561"/>
              </p:ext>
            </p:extLst>
          </p:nvPr>
        </p:nvGraphicFramePr>
        <p:xfrm>
          <a:off x="5058668" y="6594475"/>
          <a:ext cx="928688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37" name="Equation" r:id="rId16" imgW="672840" imgH="203040" progId="Equation.DSMT4">
                  <p:embed/>
                </p:oleObj>
              </mc:Choice>
              <mc:Fallback>
                <p:oleObj name="Equation" r:id="rId16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668" y="6594475"/>
                        <a:ext cx="928688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262215" y="7277842"/>
            <a:ext cx="1214146" cy="192532"/>
          </a:xfrm>
        </p:spPr>
        <p:txBody>
          <a:bodyPr/>
          <a:lstStyle/>
          <a:p>
            <a:pPr>
              <a:defRPr/>
            </a:pPr>
            <a:fld id="{42DF9D1B-59B8-40D6-B9EB-C80928FF0D2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 bwMode="auto">
          <a:xfrm flipV="1">
            <a:off x="2142344" y="2736515"/>
            <a:ext cx="0" cy="792088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Gerader Verbinder 30"/>
          <p:cNvCxnSpPr/>
          <p:nvPr/>
        </p:nvCxnSpPr>
        <p:spPr bwMode="auto">
          <a:xfrm flipV="1">
            <a:off x="2139798" y="4437215"/>
            <a:ext cx="0" cy="792088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r Verbinder 32"/>
          <p:cNvCxnSpPr/>
          <p:nvPr/>
        </p:nvCxnSpPr>
        <p:spPr bwMode="auto">
          <a:xfrm flipV="1">
            <a:off x="2142344" y="6156895"/>
            <a:ext cx="0" cy="792088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Gerader Verbinder 33"/>
          <p:cNvCxnSpPr/>
          <p:nvPr/>
        </p:nvCxnSpPr>
        <p:spPr bwMode="auto">
          <a:xfrm flipV="1">
            <a:off x="6457180" y="6156895"/>
            <a:ext cx="0" cy="792088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r Verbinder 34"/>
          <p:cNvCxnSpPr/>
          <p:nvPr/>
        </p:nvCxnSpPr>
        <p:spPr bwMode="auto">
          <a:xfrm flipV="1">
            <a:off x="6462824" y="4437215"/>
            <a:ext cx="0" cy="792088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6451536" y="2727083"/>
            <a:ext cx="0" cy="792088"/>
          </a:xfrm>
          <a:prstGeom prst="line">
            <a:avLst/>
          </a:prstGeom>
          <a:solidFill>
            <a:srgbClr val="00B8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2786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Results</a:t>
            </a:r>
            <a:endParaRPr lang="de-CH" dirty="0"/>
          </a:p>
        </p:txBody>
      </p:sp>
      <p:pic>
        <p:nvPicPr>
          <p:cNvPr id="2529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" t="19420" b="14952"/>
          <a:stretch/>
        </p:blipFill>
        <p:spPr bwMode="auto">
          <a:xfrm>
            <a:off x="522168" y="1116342"/>
            <a:ext cx="6003468" cy="262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9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27" y="970032"/>
            <a:ext cx="2183236" cy="300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754422" y="3658108"/>
            <a:ext cx="1359215" cy="338330"/>
          </a:xfrm>
          <a:prstGeom prst="rect">
            <a:avLst/>
          </a:prstGeom>
          <a:noFill/>
        </p:spPr>
        <p:txBody>
          <a:bodyPr wrap="none" lIns="91216" tIns="45609" rIns="91216" bIns="45609" rtlCol="0">
            <a:spAutoFit/>
          </a:bodyPr>
          <a:lstStyle/>
          <a:p>
            <a:r>
              <a:rPr lang="en-US" sz="1600" b="1" dirty="0">
                <a:latin typeface="Arial"/>
              </a:rPr>
              <a:t>Sample size</a:t>
            </a:r>
          </a:p>
        </p:txBody>
      </p:sp>
      <p:sp>
        <p:nvSpPr>
          <p:cNvPr id="7" name="Textfeld 6"/>
          <p:cNvSpPr txBox="1"/>
          <p:nvPr/>
        </p:nvSpPr>
        <p:spPr>
          <a:xfrm rot="16200000">
            <a:off x="-26618" y="2025755"/>
            <a:ext cx="788546" cy="338330"/>
          </a:xfrm>
          <a:prstGeom prst="rect">
            <a:avLst/>
          </a:prstGeom>
          <a:noFill/>
        </p:spPr>
        <p:txBody>
          <a:bodyPr wrap="none" lIns="91216" tIns="45609" rIns="91216" bIns="45609" rtlCol="0">
            <a:spAutoFit/>
          </a:bodyPr>
          <a:lstStyle/>
          <a:p>
            <a:r>
              <a:rPr lang="en-US" sz="1600" b="1" dirty="0">
                <a:latin typeface="Arial"/>
              </a:rPr>
              <a:t>power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0323961" y="3740734"/>
            <a:ext cx="1847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522168" y="4248565"/>
            <a:ext cx="895629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power.t.test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(power=0.8, delta=1,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alternative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one.sided",type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one.sample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One-sample t test power calculation 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n = 7.727622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delta = 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sig.level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0.05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power = 0.8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alternative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one.sided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Gerade Verbindung 10"/>
          <p:cNvCxnSpPr/>
          <p:nvPr/>
        </p:nvCxnSpPr>
        <p:spPr bwMode="auto">
          <a:xfrm>
            <a:off x="954212" y="1827151"/>
            <a:ext cx="162018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Gerade Verbindung 15"/>
          <p:cNvCxnSpPr/>
          <p:nvPr/>
        </p:nvCxnSpPr>
        <p:spPr bwMode="auto">
          <a:xfrm rot="16200000">
            <a:off x="1737798" y="2539533"/>
            <a:ext cx="162018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hteck 11"/>
          <p:cNvSpPr/>
          <p:nvPr/>
        </p:nvSpPr>
        <p:spPr>
          <a:xfrm>
            <a:off x="7182904" y="890811"/>
            <a:ext cx="972108" cy="3109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dirty="0" smtClean="0"/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262215" y="7277842"/>
            <a:ext cx="1214146" cy="192532"/>
          </a:xfrm>
        </p:spPr>
        <p:txBody>
          <a:bodyPr/>
          <a:lstStyle/>
          <a:p>
            <a:pPr>
              <a:defRPr/>
            </a:pPr>
            <a:fld id="{42DF9D1B-59B8-40D6-B9EB-C80928FF0D2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9109831" y="7125447"/>
            <a:ext cx="1212289" cy="1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defTabSz="1034699" eaLnBrk="1" hangingPunct="1">
              <a:tabLst>
                <a:tab pos="0" algn="l"/>
                <a:tab pos="509226" algn="l"/>
                <a:tab pos="1020253" algn="l"/>
                <a:tab pos="1531280" algn="l"/>
                <a:tab pos="2042310" algn="l"/>
                <a:tab pos="2553337" algn="l"/>
                <a:tab pos="3064366" algn="l"/>
                <a:tab pos="3575394" algn="l"/>
                <a:tab pos="4086424" algn="l"/>
                <a:tab pos="4597454" algn="l"/>
                <a:tab pos="5108484" algn="l"/>
                <a:tab pos="5619511" algn="l"/>
                <a:tab pos="6130539" algn="l"/>
                <a:tab pos="6641567" algn="l"/>
                <a:tab pos="7152599" algn="l"/>
                <a:tab pos="7663628" algn="l"/>
                <a:tab pos="8174658" algn="l"/>
                <a:tab pos="8685686" algn="l"/>
                <a:tab pos="9196711" algn="l"/>
                <a:tab pos="9707740" algn="l"/>
                <a:tab pos="10218768" algn="l"/>
              </a:tabLst>
            </a:pPr>
            <a:fld id="{D2B4F818-58A7-4C3E-BE26-613768E7F6C6}" type="slidenum">
              <a:rPr lang="en-US" sz="1300">
                <a:latin typeface="Arial" charset="0"/>
                <a:cs typeface="DejaVu Sans" pitchFamily="34" charset="0"/>
              </a:rPr>
              <a:pPr algn="r" defTabSz="1034699" eaLnBrk="1" hangingPunct="1">
                <a:tabLst>
                  <a:tab pos="0" algn="l"/>
                  <a:tab pos="509226" algn="l"/>
                  <a:tab pos="1020253" algn="l"/>
                  <a:tab pos="1531280" algn="l"/>
                  <a:tab pos="2042310" algn="l"/>
                  <a:tab pos="2553337" algn="l"/>
                  <a:tab pos="3064366" algn="l"/>
                  <a:tab pos="3575394" algn="l"/>
                  <a:tab pos="4086424" algn="l"/>
                  <a:tab pos="4597454" algn="l"/>
                  <a:tab pos="5108484" algn="l"/>
                  <a:tab pos="5619511" algn="l"/>
                  <a:tab pos="6130539" algn="l"/>
                  <a:tab pos="6641567" algn="l"/>
                  <a:tab pos="7152599" algn="l"/>
                  <a:tab pos="7663628" algn="l"/>
                  <a:tab pos="8174658" algn="l"/>
                  <a:tab pos="8685686" algn="l"/>
                  <a:tab pos="9196711" algn="l"/>
                  <a:tab pos="9707740" algn="l"/>
                  <a:tab pos="10218768" algn="l"/>
                </a:tabLst>
              </a:pPr>
              <a:t>16</a:t>
            </a:fld>
            <a:endParaRPr lang="en-US" sz="1300">
              <a:latin typeface="Arial" charset="0"/>
              <a:cs typeface="DejaVu Sans" pitchFamily="34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14752" y="287049"/>
            <a:ext cx="8840620" cy="79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44217" eaLnBrk="1" hangingPunct="1">
              <a:tabLst>
                <a:tab pos="0" algn="l"/>
                <a:tab pos="509226" algn="l"/>
                <a:tab pos="1020253" algn="l"/>
                <a:tab pos="1531280" algn="l"/>
                <a:tab pos="2042310" algn="l"/>
                <a:tab pos="2553337" algn="l"/>
                <a:tab pos="3064366" algn="l"/>
                <a:tab pos="3575394" algn="l"/>
                <a:tab pos="4086424" algn="l"/>
                <a:tab pos="4597454" algn="l"/>
                <a:tab pos="5108484" algn="l"/>
                <a:tab pos="5619511" algn="l"/>
                <a:tab pos="6130539" algn="l"/>
                <a:tab pos="6641567" algn="l"/>
                <a:tab pos="7152599" algn="l"/>
                <a:tab pos="7663628" algn="l"/>
                <a:tab pos="8174658" algn="l"/>
                <a:tab pos="8685686" algn="l"/>
                <a:tab pos="9196711" algn="l"/>
                <a:tab pos="9707740" algn="l"/>
                <a:tab pos="10218768" algn="l"/>
              </a:tabLst>
            </a:pPr>
            <a:r>
              <a:rPr lang="en-US" sz="2400" b="1" dirty="0">
                <a:solidFill>
                  <a:srgbClr val="000099"/>
                </a:solidFill>
                <a:latin typeface="Comic Sans MS" pitchFamily="66" charset="0"/>
                <a:cs typeface="DejaVu Sans" pitchFamily="34" charset="0"/>
              </a:rPr>
              <a:t>How to plan the size of a study?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-161912" y="1512379"/>
            <a:ext cx="10855311" cy="378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58502" lvl="1" indent="-342054" defTabSz="1034699" eaLnBrk="1" hangingPunct="1">
              <a:lnSpc>
                <a:spcPct val="120000"/>
              </a:lnSpc>
              <a:spcBef>
                <a:spcPts val="528"/>
              </a:spcBef>
              <a:buFont typeface="Wingdings" pitchFamily="2" charset="2"/>
              <a:buChar char="Ø"/>
              <a:tabLst>
                <a:tab pos="438799" algn="l"/>
                <a:tab pos="557980" algn="l"/>
                <a:tab pos="1069009" algn="l"/>
                <a:tab pos="1580035" algn="l"/>
                <a:tab pos="2091065" algn="l"/>
                <a:tab pos="2602094" algn="l"/>
                <a:tab pos="3113119" algn="l"/>
                <a:tab pos="3624154" algn="l"/>
                <a:tab pos="4135182" algn="l"/>
                <a:tab pos="4646213" algn="l"/>
                <a:tab pos="5157240" algn="l"/>
                <a:tab pos="5668269" algn="l"/>
                <a:tab pos="6179291" algn="l"/>
                <a:tab pos="6690325" algn="l"/>
                <a:tab pos="7201354" algn="l"/>
                <a:tab pos="7712383" algn="l"/>
                <a:tab pos="8223410" algn="l"/>
                <a:tab pos="8734441" algn="l"/>
                <a:tab pos="9245467" algn="l"/>
                <a:tab pos="9756495" algn="l"/>
                <a:tab pos="10267525" algn="l"/>
              </a:tabLst>
            </a:pPr>
            <a:r>
              <a:rPr lang="en-US" sz="2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the test you want to use in your analysis</a:t>
            </a:r>
          </a:p>
          <a:p>
            <a:pPr marL="858502" lvl="1" indent="-342054" defTabSz="1034699" eaLnBrk="1" hangingPunct="1">
              <a:lnSpc>
                <a:spcPct val="120000"/>
              </a:lnSpc>
              <a:spcBef>
                <a:spcPts val="528"/>
              </a:spcBef>
              <a:buFont typeface="Wingdings" pitchFamily="2" charset="2"/>
              <a:buChar char="Ø"/>
              <a:tabLst>
                <a:tab pos="438799" algn="l"/>
                <a:tab pos="557980" algn="l"/>
                <a:tab pos="1069009" algn="l"/>
                <a:tab pos="1580035" algn="l"/>
                <a:tab pos="2091065" algn="l"/>
                <a:tab pos="2602094" algn="l"/>
                <a:tab pos="3113119" algn="l"/>
                <a:tab pos="3624154" algn="l"/>
                <a:tab pos="4135182" algn="l"/>
                <a:tab pos="4646213" algn="l"/>
                <a:tab pos="5157240" algn="l"/>
                <a:tab pos="5668269" algn="l"/>
                <a:tab pos="6179291" algn="l"/>
                <a:tab pos="6690325" algn="l"/>
                <a:tab pos="7201354" algn="l"/>
                <a:tab pos="7712383" algn="l"/>
                <a:tab pos="8223410" algn="l"/>
                <a:tab pos="8734441" algn="l"/>
                <a:tab pos="9245467" algn="l"/>
                <a:tab pos="9756495" algn="l"/>
                <a:tab pos="10267525" algn="l"/>
              </a:tabLst>
            </a:pPr>
            <a:r>
              <a:rPr lang="en-US" sz="2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Determine/Estimate </a:t>
            </a:r>
            <a:r>
              <a:rPr lang="en-US" sz="2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variation of the observations</a:t>
            </a:r>
          </a:p>
          <a:p>
            <a:pPr marL="858502" lvl="1" indent="-342054" defTabSz="1034699" eaLnBrk="1" hangingPunct="1">
              <a:lnSpc>
                <a:spcPct val="120000"/>
              </a:lnSpc>
              <a:spcBef>
                <a:spcPts val="528"/>
              </a:spcBef>
              <a:buFont typeface="Wingdings" pitchFamily="2" charset="2"/>
              <a:buChar char="Ø"/>
              <a:tabLst>
                <a:tab pos="438799" algn="l"/>
                <a:tab pos="557980" algn="l"/>
                <a:tab pos="1069009" algn="l"/>
                <a:tab pos="1580035" algn="l"/>
                <a:tab pos="2091065" algn="l"/>
                <a:tab pos="2602094" algn="l"/>
                <a:tab pos="3113119" algn="l"/>
                <a:tab pos="3624154" algn="l"/>
                <a:tab pos="4135182" algn="l"/>
                <a:tab pos="4646213" algn="l"/>
                <a:tab pos="5157240" algn="l"/>
                <a:tab pos="5668269" algn="l"/>
                <a:tab pos="6179291" algn="l"/>
                <a:tab pos="6690325" algn="l"/>
                <a:tab pos="7201354" algn="l"/>
                <a:tab pos="7712383" algn="l"/>
                <a:tab pos="8223410" algn="l"/>
                <a:tab pos="8734441" algn="l"/>
                <a:tab pos="9245467" algn="l"/>
                <a:tab pos="9756495" algn="l"/>
                <a:tab pos="10267525" algn="l"/>
              </a:tabLst>
            </a:pPr>
            <a:r>
              <a:rPr lang="en-US" sz="2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</a:t>
            </a:r>
            <a:r>
              <a:rPr lang="en-US" sz="2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significance level </a:t>
            </a:r>
            <a:r>
              <a:rPr lang="en-US" sz="2100" dirty="0" smtClean="0">
                <a:solidFill>
                  <a:srgbClr val="0070C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a </a:t>
            </a:r>
            <a:r>
              <a:rPr lang="en-US" sz="2100" dirty="0" smtClean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(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accepted risk for a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type-1-error, typically 5%)</a:t>
            </a:r>
            <a:endParaRPr lang="en-US" sz="2100" dirty="0">
              <a:solidFill>
                <a:srgbClr val="0070C0"/>
              </a:solidFill>
              <a:latin typeface="Symbol" panose="05050102010706020507" pitchFamily="18" charset="2"/>
              <a:cs typeface="Arial" panose="020B0604020202020204" pitchFamily="34" charset="0"/>
            </a:endParaRPr>
          </a:p>
          <a:p>
            <a:pPr marL="858502" lvl="1" indent="-342054" defTabSz="1034699" eaLnBrk="1" hangingPunct="1">
              <a:lnSpc>
                <a:spcPct val="120000"/>
              </a:lnSpc>
              <a:spcBef>
                <a:spcPts val="528"/>
              </a:spcBef>
              <a:buFont typeface="Wingdings" pitchFamily="2" charset="2"/>
              <a:buChar char="Ø"/>
              <a:tabLst>
                <a:tab pos="438799" algn="l"/>
                <a:tab pos="557980" algn="l"/>
                <a:tab pos="1069009" algn="l"/>
                <a:tab pos="1580035" algn="l"/>
                <a:tab pos="2091065" algn="l"/>
                <a:tab pos="2602094" algn="l"/>
                <a:tab pos="3113119" algn="l"/>
                <a:tab pos="3624154" algn="l"/>
                <a:tab pos="4135182" algn="l"/>
                <a:tab pos="4646213" algn="l"/>
                <a:tab pos="5157240" algn="l"/>
                <a:tab pos="5668269" algn="l"/>
                <a:tab pos="6179291" algn="l"/>
                <a:tab pos="6690325" algn="l"/>
                <a:tab pos="7201354" algn="l"/>
                <a:tab pos="7712383" algn="l"/>
                <a:tab pos="8223410" algn="l"/>
                <a:tab pos="8734441" algn="l"/>
                <a:tab pos="9245467" algn="l"/>
                <a:tab pos="9756495" algn="l"/>
                <a:tab pos="10267525" algn="l"/>
              </a:tabLst>
            </a:pPr>
            <a:r>
              <a:rPr lang="en-US" sz="2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</a:t>
            </a:r>
            <a:r>
              <a:rPr lang="en-US" sz="2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 effect size </a:t>
            </a:r>
            <a:r>
              <a:rPr lang="en-US" sz="21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(the minimal effect which is still relevant)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8502" lvl="1" indent="-342054" defTabSz="1034699" eaLnBrk="1" hangingPunct="1">
              <a:lnSpc>
                <a:spcPct val="120000"/>
              </a:lnSpc>
              <a:spcBef>
                <a:spcPts val="528"/>
              </a:spcBef>
              <a:buFont typeface="Wingdings" pitchFamily="2" charset="2"/>
              <a:buChar char="Ø"/>
              <a:tabLst>
                <a:tab pos="438799" algn="l"/>
                <a:tab pos="557980" algn="l"/>
                <a:tab pos="1069009" algn="l"/>
                <a:tab pos="1580035" algn="l"/>
                <a:tab pos="2091065" algn="l"/>
                <a:tab pos="2602094" algn="l"/>
                <a:tab pos="3113119" algn="l"/>
                <a:tab pos="3624154" algn="l"/>
                <a:tab pos="4135182" algn="l"/>
                <a:tab pos="4646213" algn="l"/>
                <a:tab pos="5157240" algn="l"/>
                <a:tab pos="5668269" algn="l"/>
                <a:tab pos="6179291" algn="l"/>
                <a:tab pos="6690325" algn="l"/>
                <a:tab pos="7201354" algn="l"/>
                <a:tab pos="7712383" algn="l"/>
                <a:tab pos="8223410" algn="l"/>
                <a:tab pos="8734441" algn="l"/>
                <a:tab pos="9245467" algn="l"/>
                <a:tab pos="9756495" algn="l"/>
                <a:tab pos="10267525" algn="l"/>
              </a:tabLst>
            </a:pPr>
            <a:r>
              <a:rPr lang="en-US" sz="2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the power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which gives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probability to detect an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relevant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effect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(typically 80%)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12351" lvl="2" indent="-342054" defTabSz="1034699" eaLnBrk="1" hangingPunct="1">
              <a:lnSpc>
                <a:spcPct val="120000"/>
              </a:lnSpc>
              <a:spcBef>
                <a:spcPts val="528"/>
              </a:spcBef>
              <a:buFontTx/>
              <a:buChar char="-"/>
              <a:tabLst>
                <a:tab pos="438799" algn="l"/>
                <a:tab pos="557980" algn="l"/>
                <a:tab pos="1069009" algn="l"/>
                <a:tab pos="1580035" algn="l"/>
                <a:tab pos="2091065" algn="l"/>
                <a:tab pos="2602094" algn="l"/>
                <a:tab pos="3113119" algn="l"/>
                <a:tab pos="3624154" algn="l"/>
                <a:tab pos="4135182" algn="l"/>
                <a:tab pos="4646213" algn="l"/>
                <a:tab pos="5157240" algn="l"/>
                <a:tab pos="5668269" algn="l"/>
                <a:tab pos="6179291" algn="l"/>
                <a:tab pos="6690325" algn="l"/>
                <a:tab pos="7201354" algn="l"/>
                <a:tab pos="7712383" algn="l"/>
                <a:tab pos="8223410" algn="l"/>
                <a:tab pos="8734441" algn="l"/>
                <a:tab pos="9245467" algn="l"/>
                <a:tab pos="9756495" algn="l"/>
                <a:tab pos="10267525" algn="l"/>
              </a:tabLs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Choose 1-</a:t>
            </a:r>
            <a:r>
              <a:rPr lang="en-US" sz="2100" dirty="0"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</a:p>
          <a:p>
            <a:pPr marL="1312351" lvl="2" indent="-342054" defTabSz="1034699" eaLnBrk="1" hangingPunct="1">
              <a:lnSpc>
                <a:spcPct val="120000"/>
              </a:lnSpc>
              <a:spcBef>
                <a:spcPts val="528"/>
              </a:spcBef>
              <a:buFontTx/>
              <a:buChar char="-"/>
              <a:tabLst>
                <a:tab pos="438799" algn="l"/>
                <a:tab pos="557980" algn="l"/>
                <a:tab pos="1069009" algn="l"/>
                <a:tab pos="1580035" algn="l"/>
                <a:tab pos="2091065" algn="l"/>
                <a:tab pos="2602094" algn="l"/>
                <a:tab pos="3113119" algn="l"/>
                <a:tab pos="3624154" algn="l"/>
                <a:tab pos="4135182" algn="l"/>
                <a:tab pos="4646213" algn="l"/>
                <a:tab pos="5157240" algn="l"/>
                <a:tab pos="5668269" algn="l"/>
                <a:tab pos="6179291" algn="l"/>
                <a:tab pos="6690325" algn="l"/>
                <a:tab pos="7201354" algn="l"/>
                <a:tab pos="7712383" algn="l"/>
                <a:tab pos="8223410" algn="l"/>
                <a:tab pos="8734441" algn="l"/>
                <a:tab pos="9245467" algn="l"/>
                <a:tab pos="9756495" algn="l"/>
                <a:tab pos="10267525" algn="l"/>
              </a:tabLst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6447" lvl="1" indent="0" defTabSz="1034699" eaLnBrk="1" hangingPunct="1">
              <a:lnSpc>
                <a:spcPct val="120000"/>
              </a:lnSpc>
              <a:spcBef>
                <a:spcPts val="528"/>
              </a:spcBef>
              <a:tabLst>
                <a:tab pos="438799" algn="l"/>
                <a:tab pos="557980" algn="l"/>
                <a:tab pos="1069009" algn="l"/>
                <a:tab pos="1580035" algn="l"/>
                <a:tab pos="2091065" algn="l"/>
                <a:tab pos="2602094" algn="l"/>
                <a:tab pos="3113119" algn="l"/>
                <a:tab pos="3624154" algn="l"/>
                <a:tab pos="4135182" algn="l"/>
                <a:tab pos="4646213" algn="l"/>
                <a:tab pos="5157240" algn="l"/>
                <a:tab pos="5668269" algn="l"/>
                <a:tab pos="6179291" algn="l"/>
                <a:tab pos="6690325" algn="l"/>
                <a:tab pos="7201354" algn="l"/>
                <a:tab pos="7712383" algn="l"/>
                <a:tab pos="8223410" algn="l"/>
                <a:tab pos="8734441" algn="l"/>
                <a:tab pos="9245467" algn="l"/>
                <a:tab pos="9756495" algn="l"/>
                <a:tab pos="10267525" algn="l"/>
              </a:tabLs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Perform a sample-size calculation to </a:t>
            </a:r>
            <a:r>
              <a:rPr lang="en-US" sz="2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 the needed sample size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b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which the required power is given.</a:t>
            </a:r>
          </a:p>
          <a:p>
            <a:pPr marL="906489" lvl="1" indent="-390041" defTabSz="1034699" eaLnBrk="1" hangingPunct="1">
              <a:lnSpc>
                <a:spcPct val="120000"/>
              </a:lnSpc>
              <a:spcBef>
                <a:spcPts val="528"/>
              </a:spcBef>
              <a:tabLst>
                <a:tab pos="438799" algn="l"/>
                <a:tab pos="557980" algn="l"/>
                <a:tab pos="1069009" algn="l"/>
                <a:tab pos="1580035" algn="l"/>
                <a:tab pos="2091065" algn="l"/>
                <a:tab pos="2602094" algn="l"/>
                <a:tab pos="3113119" algn="l"/>
                <a:tab pos="3624154" algn="l"/>
                <a:tab pos="4135182" algn="l"/>
                <a:tab pos="4646213" algn="l"/>
                <a:tab pos="5157240" algn="l"/>
                <a:tab pos="5668269" algn="l"/>
                <a:tab pos="6179291" algn="l"/>
                <a:tab pos="6690325" algn="l"/>
                <a:tab pos="7201354" algn="l"/>
                <a:tab pos="7712383" algn="l"/>
                <a:tab pos="8223410" algn="l"/>
                <a:tab pos="8734441" algn="l"/>
                <a:tab pos="9245467" algn="l"/>
                <a:tab pos="9756495" algn="l"/>
                <a:tab pos="10267525" algn="l"/>
              </a:tabLst>
            </a:pPr>
            <a:endParaRPr lang="en-US" sz="21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0041" indent="-390041" defTabSz="1034699" eaLnBrk="1" hangingPunct="1">
              <a:lnSpc>
                <a:spcPct val="120000"/>
              </a:lnSpc>
              <a:spcBef>
                <a:spcPts val="528"/>
              </a:spcBef>
              <a:tabLst>
                <a:tab pos="438799" algn="l"/>
                <a:tab pos="557980" algn="l"/>
                <a:tab pos="1069009" algn="l"/>
                <a:tab pos="1580035" algn="l"/>
                <a:tab pos="2091065" algn="l"/>
                <a:tab pos="2602094" algn="l"/>
                <a:tab pos="3113119" algn="l"/>
                <a:tab pos="3624154" algn="l"/>
                <a:tab pos="4135182" algn="l"/>
                <a:tab pos="4646213" algn="l"/>
                <a:tab pos="5157240" algn="l"/>
                <a:tab pos="5668269" algn="l"/>
                <a:tab pos="6179291" algn="l"/>
                <a:tab pos="6690325" algn="l"/>
                <a:tab pos="7201354" algn="l"/>
                <a:tab pos="7712383" algn="l"/>
                <a:tab pos="8223410" algn="l"/>
                <a:tab pos="8734441" algn="l"/>
                <a:tab pos="9245467" algn="l"/>
                <a:tab pos="9756495" algn="l"/>
                <a:tab pos="10267525" algn="l"/>
              </a:tabLst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0041" indent="-390041" defTabSz="1034699" eaLnBrk="1" hangingPunct="1">
              <a:lnSpc>
                <a:spcPct val="120000"/>
              </a:lnSpc>
              <a:spcBef>
                <a:spcPts val="528"/>
              </a:spcBef>
              <a:tabLst>
                <a:tab pos="438799" algn="l"/>
                <a:tab pos="557980" algn="l"/>
                <a:tab pos="1069009" algn="l"/>
                <a:tab pos="1580035" algn="l"/>
                <a:tab pos="2091065" algn="l"/>
                <a:tab pos="2602094" algn="l"/>
                <a:tab pos="3113119" algn="l"/>
                <a:tab pos="3624154" algn="l"/>
                <a:tab pos="4135182" algn="l"/>
                <a:tab pos="4646213" algn="l"/>
                <a:tab pos="5157240" algn="l"/>
                <a:tab pos="5668269" algn="l"/>
                <a:tab pos="6179291" algn="l"/>
                <a:tab pos="6690325" algn="l"/>
                <a:tab pos="7201354" algn="l"/>
                <a:tab pos="7712383" algn="l"/>
                <a:tab pos="8223410" algn="l"/>
                <a:tab pos="8734441" algn="l"/>
                <a:tab pos="9245467" algn="l"/>
                <a:tab pos="9756495" algn="l"/>
                <a:tab pos="10267525" algn="l"/>
              </a:tabLst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Rectangle 10"/>
          <p:cNvSpPr>
            <a:spLocks noChangeArrowheads="1"/>
          </p:cNvSpPr>
          <p:nvPr/>
        </p:nvSpPr>
        <p:spPr bwMode="auto">
          <a:xfrm>
            <a:off x="7" y="-207363"/>
            <a:ext cx="183228" cy="41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696" tIns="45349" rIns="90696" bIns="45349" anchor="ctr">
            <a:spAutoFit/>
          </a:bodyPr>
          <a:lstStyle/>
          <a:p>
            <a:pPr defTabSz="1034699" eaLnBrk="1" hangingPunct="1"/>
            <a:endParaRPr lang="en-US" sz="2100">
              <a:latin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17330" y="6161250"/>
            <a:ext cx="98968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Good webpage for sample size calculations – menu based, but shows corresponding R-code:</a:t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://powerandsamplesize.com/Calculators/</a:t>
            </a:r>
          </a:p>
        </p:txBody>
      </p:sp>
    </p:spTree>
    <p:extLst>
      <p:ext uri="{BB962C8B-B14F-4D97-AF65-F5344CB8AC3E}">
        <p14:creationId xmlns:p14="http://schemas.microsoft.com/office/powerpoint/2010/main" val="913242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7" y="271412"/>
            <a:ext cx="9479519" cy="730494"/>
          </a:xfrm>
        </p:spPr>
        <p:txBody>
          <a:bodyPr/>
          <a:lstStyle/>
          <a:p>
            <a: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Multiple testing: Rhine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34" y="1260211"/>
            <a:ext cx="8486870" cy="4028872"/>
          </a:xfrm>
        </p:spPr>
        <p:txBody>
          <a:bodyPr/>
          <a:lstStyle/>
          <a:p>
            <a:r>
              <a:rPr lang="en-US" dirty="0"/>
              <a:t>The parapsychologist </a:t>
            </a:r>
            <a:r>
              <a:rPr lang="en-US" b="1" dirty="0"/>
              <a:t>Joseph Rhine </a:t>
            </a:r>
            <a:r>
              <a:rPr lang="en-US" dirty="0"/>
              <a:t>hypothesized in the 1950’s that some people had </a:t>
            </a:r>
            <a:r>
              <a:rPr lang="en-US" i="1" dirty="0"/>
              <a:t>Extra‐Sensory Perception </a:t>
            </a:r>
            <a:r>
              <a:rPr lang="en-US" dirty="0"/>
              <a:t>(</a:t>
            </a:r>
            <a:r>
              <a:rPr lang="en-US" i="1" dirty="0"/>
              <a:t>ESP</a:t>
            </a:r>
            <a:r>
              <a:rPr lang="en-US" dirty="0"/>
              <a:t>).</a:t>
            </a:r>
          </a:p>
          <a:p>
            <a:r>
              <a:rPr lang="en-US" dirty="0"/>
              <a:t>He tested for ESP by an experiment where people were asked to guess the color of 10 hidden cards:</a:t>
            </a:r>
          </a:p>
          <a:p>
            <a:pPr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or </a:t>
            </a:r>
            <a:r>
              <a:rPr lang="en-US" dirty="0">
                <a:solidFill>
                  <a:srgbClr val="00B0F0"/>
                </a:solidFill>
              </a:rPr>
              <a:t>blue.</a:t>
            </a:r>
          </a:p>
          <a:p>
            <a:endParaRPr lang="en-US" dirty="0"/>
          </a:p>
          <a:p>
            <a:r>
              <a:rPr lang="en-US" dirty="0"/>
              <a:t>He discovered that almost 1 in 1000 had ESP –</a:t>
            </a:r>
          </a:p>
          <a:p>
            <a:pPr>
              <a:buNone/>
            </a:pPr>
            <a:r>
              <a:rPr lang="en-US" dirty="0"/>
              <a:t>	they were able to get all 10 right. </a:t>
            </a:r>
            <a:r>
              <a:rPr lang="en-US" b="1" dirty="0"/>
              <a:t>Surprised???</a:t>
            </a:r>
          </a:p>
        </p:txBody>
      </p:sp>
      <p:pic>
        <p:nvPicPr>
          <p:cNvPr id="5" name="Picture 4" descr="21rt1.jpg"/>
          <p:cNvPicPr>
            <a:picLocks noChangeAspect="1"/>
          </p:cNvPicPr>
          <p:nvPr/>
        </p:nvPicPr>
        <p:blipFill>
          <a:blip r:embed="rId4" cstate="print"/>
          <a:srcRect l="33762" b="42857"/>
          <a:stretch>
            <a:fillRect/>
          </a:stretch>
        </p:blipFill>
        <p:spPr>
          <a:xfrm>
            <a:off x="3072983" y="2686838"/>
            <a:ext cx="1468547" cy="940947"/>
          </a:xfrm>
          <a:prstGeom prst="rect">
            <a:avLst/>
          </a:prstGeom>
        </p:spPr>
      </p:pic>
      <p:sp>
        <p:nvSpPr>
          <p:cNvPr id="6" name="Rectangle 4"/>
          <p:cNvSpPr txBox="1">
            <a:spLocks noGrp="1" noChangeArrowheads="1"/>
          </p:cNvSpPr>
          <p:nvPr/>
        </p:nvSpPr>
        <p:spPr bwMode="auto">
          <a:xfrm>
            <a:off x="9235132" y="7158719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 defTabSz="1027917" eaLnBrk="1" hangingPunct="1">
              <a:defRPr/>
            </a:pPr>
            <a:fld id="{0CA05C2C-8CD0-4693-8F8D-AA47ED4B2071}" type="slidenum">
              <a:rPr lang="de-DE" sz="900">
                <a:latin typeface="Arial"/>
              </a:rPr>
              <a:pPr algn="r" defTabSz="1027917" eaLnBrk="1" hangingPunct="1">
                <a:defRPr/>
              </a:pPr>
              <a:t>17</a:t>
            </a:fld>
            <a:endParaRPr lang="de-DE" sz="900" dirty="0">
              <a:latin typeface="Arial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57860"/>
              </p:ext>
            </p:extLst>
          </p:nvPr>
        </p:nvGraphicFramePr>
        <p:xfrm>
          <a:off x="473607" y="5220791"/>
          <a:ext cx="7548390" cy="660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02" name="Equation" r:id="rId5" imgW="5371920" imgH="469800" progId="Equation.DSMT4">
                  <p:embed/>
                </p:oleObj>
              </mc:Choice>
              <mc:Fallback>
                <p:oleObj name="Equation" r:id="rId5" imgW="53719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607" y="5220791"/>
                        <a:ext cx="7548390" cy="660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419898" y="6035775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No, 1 in 1024 is what we would expect to get by chance if everybody is just guessing</a:t>
            </a:r>
            <a:endParaRPr lang="en-US" sz="1800" dirty="0">
              <a:latin typeface="+mj-lt"/>
            </a:endParaRP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262215" y="7277842"/>
            <a:ext cx="1214146" cy="192532"/>
          </a:xfrm>
        </p:spPr>
        <p:txBody>
          <a:bodyPr/>
          <a:lstStyle/>
          <a:p>
            <a:pPr>
              <a:defRPr/>
            </a:pPr>
            <a:fld id="{42DF9D1B-59B8-40D6-B9EB-C80928FF0D2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2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67" y="1875220"/>
            <a:ext cx="7219350" cy="2858118"/>
          </a:xfrm>
        </p:spPr>
        <p:txBody>
          <a:bodyPr/>
          <a:lstStyle/>
          <a:p>
            <a:r>
              <a:rPr lang="en-US" dirty="0"/>
              <a:t>He told these people they had ESP and called them in for another test of the same type.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 discovered that all of them had lost their ESP.</a:t>
            </a:r>
          </a:p>
          <a:p>
            <a:r>
              <a:rPr lang="en-US" b="1" dirty="0">
                <a:solidFill>
                  <a:srgbClr val="00B0F0"/>
                </a:solidFill>
              </a:rPr>
              <a:t>What did he conclude???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8" y="216235"/>
            <a:ext cx="9479519" cy="730494"/>
          </a:xfrm>
        </p:spPr>
        <p:txBody>
          <a:bodyPr/>
          <a:lstStyle/>
          <a:p>
            <a: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Multiple testing: Rhine Paradox</a:t>
            </a:r>
          </a:p>
        </p:txBody>
      </p:sp>
      <p:sp>
        <p:nvSpPr>
          <p:cNvPr id="4" name="Rectangle 4"/>
          <p:cNvSpPr txBox="1">
            <a:spLocks noGrp="1" noChangeArrowheads="1"/>
          </p:cNvSpPr>
          <p:nvPr/>
        </p:nvSpPr>
        <p:spPr bwMode="auto">
          <a:xfrm>
            <a:off x="9235132" y="7158719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 defTabSz="1027917" eaLnBrk="1" hangingPunct="1">
              <a:defRPr/>
            </a:pPr>
            <a:fld id="{0CA05C2C-8CD0-4693-8F8D-AA47ED4B2071}" type="slidenum">
              <a:rPr lang="de-DE" sz="900">
                <a:latin typeface="Arial"/>
              </a:rPr>
              <a:pPr algn="r" defTabSz="1027917" eaLnBrk="1" hangingPunct="1">
                <a:defRPr/>
              </a:pPr>
              <a:t>18</a:t>
            </a:fld>
            <a:endParaRPr lang="de-DE" sz="900" dirty="0">
              <a:latin typeface="Arial"/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262215" y="7277842"/>
            <a:ext cx="1214146" cy="192532"/>
          </a:xfrm>
        </p:spPr>
        <p:txBody>
          <a:bodyPr/>
          <a:lstStyle/>
          <a:p>
            <a:pPr>
              <a:defRPr/>
            </a:pPr>
            <a:fld id="{42DF9D1B-59B8-40D6-B9EB-C80928FF0D2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52215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604" y="1160690"/>
            <a:ext cx="8459540" cy="5795628"/>
          </a:xfrm>
        </p:spPr>
        <p:txBody>
          <a:bodyPr/>
          <a:lstStyle/>
          <a:p>
            <a:endParaRPr lang="en-US" sz="2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0070C0"/>
                </a:solidFill>
              </a:rPr>
              <a:t>He concluded that you shouldn’t tell people </a:t>
            </a:r>
            <a:r>
              <a:rPr lang="en-US" sz="2700" b="1" dirty="0" smtClean="0">
                <a:solidFill>
                  <a:srgbClr val="0070C0"/>
                </a:solidFill>
              </a:rPr>
              <a:t>that they </a:t>
            </a:r>
            <a:r>
              <a:rPr lang="en-US" sz="2700" b="1" dirty="0">
                <a:solidFill>
                  <a:srgbClr val="0070C0"/>
                </a:solidFill>
              </a:rPr>
              <a:t>have ESP, because it causes them to </a:t>
            </a:r>
            <a:r>
              <a:rPr lang="en-US" sz="2700" b="1" dirty="0" smtClean="0">
                <a:solidFill>
                  <a:srgbClr val="0070C0"/>
                </a:solidFill>
              </a:rPr>
              <a:t>loose </a:t>
            </a:r>
            <a:r>
              <a:rPr lang="en-US" sz="2700" b="1" dirty="0">
                <a:solidFill>
                  <a:srgbClr val="0070C0"/>
                </a:solidFill>
              </a:rPr>
              <a:t>it.</a:t>
            </a:r>
            <a:endParaRPr lang="en-US" sz="2700" dirty="0"/>
          </a:p>
          <a:p>
            <a:pPr>
              <a:buNone/>
            </a:pPr>
            <a:r>
              <a:rPr lang="en-US" sz="2700" b="1" dirty="0">
                <a:solidFill>
                  <a:srgbClr val="0070C0"/>
                </a:solidFill>
              </a:rPr>
              <a:t>				</a:t>
            </a:r>
            <a:r>
              <a:rPr lang="en-US" sz="11000" b="1" dirty="0" smtClean="0">
                <a:solidFill>
                  <a:srgbClr val="0070C0"/>
                </a:solidFill>
              </a:rPr>
              <a:t>☺</a:t>
            </a:r>
            <a:endParaRPr lang="en-US" sz="110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6067" y="271412"/>
            <a:ext cx="9479519" cy="730494"/>
          </a:xfrm>
        </p:spPr>
        <p:txBody>
          <a:bodyPr/>
          <a:lstStyle/>
          <a:p>
            <a: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Multiple testing: Rhine Paradox</a:t>
            </a:r>
          </a:p>
        </p:txBody>
      </p:sp>
      <p:sp>
        <p:nvSpPr>
          <p:cNvPr id="4" name="Rectangle 4"/>
          <p:cNvSpPr txBox="1">
            <a:spLocks noGrp="1" noChangeArrowheads="1"/>
          </p:cNvSpPr>
          <p:nvPr/>
        </p:nvSpPr>
        <p:spPr bwMode="auto">
          <a:xfrm>
            <a:off x="9235132" y="7158719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 defTabSz="1027917" eaLnBrk="1" hangingPunct="1">
              <a:defRPr/>
            </a:pPr>
            <a:fld id="{0CA05C2C-8CD0-4693-8F8D-AA47ED4B2071}" type="slidenum">
              <a:rPr lang="de-DE" sz="900">
                <a:latin typeface="Arial"/>
              </a:rPr>
              <a:pPr algn="r" defTabSz="1027917" eaLnBrk="1" hangingPunct="1">
                <a:defRPr/>
              </a:pPr>
              <a:t>19</a:t>
            </a:fld>
            <a:endParaRPr lang="de-DE" sz="900" dirty="0">
              <a:latin typeface="Arial"/>
            </a:endParaRP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9262215" y="7277842"/>
            <a:ext cx="1214146" cy="192532"/>
          </a:xfrm>
        </p:spPr>
        <p:txBody>
          <a:bodyPr/>
          <a:lstStyle/>
          <a:p>
            <a:pPr>
              <a:defRPr/>
            </a:pPr>
            <a:fld id="{42DF9D1B-59B8-40D6-B9EB-C80928FF0D2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35866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9353534" y="7319531"/>
            <a:ext cx="1214146" cy="192532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E181F2-AE30-4424-89E3-E74D1705807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98183" y="144259"/>
            <a:ext cx="9181019" cy="41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3119" tIns="51560" rIns="103119" bIns="5156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10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Reminder: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Unpaired and paired t-test on location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242897" y="763730"/>
            <a:ext cx="4597477" cy="3181436"/>
            <a:chOff x="495732" y="1300031"/>
            <a:chExt cx="3931334" cy="2885536"/>
          </a:xfrm>
        </p:grpSpPr>
        <p:pic>
          <p:nvPicPr>
            <p:cNvPr id="134" name="Picture 1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03"/>
            <a:stretch/>
          </p:blipFill>
          <p:spPr bwMode="auto">
            <a:xfrm>
              <a:off x="495732" y="1502626"/>
              <a:ext cx="3931334" cy="268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feld 66"/>
            <p:cNvSpPr txBox="1"/>
            <p:nvPr/>
          </p:nvSpPr>
          <p:spPr>
            <a:xfrm>
              <a:off x="1385780" y="1300031"/>
              <a:ext cx="2435160" cy="366192"/>
            </a:xfrm>
            <a:prstGeom prst="rect">
              <a:avLst/>
            </a:prstGeom>
            <a:noFill/>
          </p:spPr>
          <p:txBody>
            <a:bodyPr wrap="none" lIns="79797" tIns="39899" rIns="79797" bIns="39899" rtlCol="0">
              <a:spAutoFit/>
            </a:bodyPr>
            <a:lstStyle/>
            <a:p>
              <a:pPr marL="0" marR="0" lvl="0" indent="0" algn="l" defTabSz="91100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Independent, unpaired</a:t>
              </a: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3463672" y="2220766"/>
              <a:ext cx="930089" cy="366192"/>
            </a:xfrm>
            <a:prstGeom prst="rect">
              <a:avLst/>
            </a:prstGeom>
            <a:noFill/>
          </p:spPr>
          <p:txBody>
            <a:bodyPr wrap="none" lIns="79797" tIns="39899" rIns="79797" bIns="39899" rtlCol="0">
              <a:spAutoFit/>
            </a:bodyPr>
            <a:lstStyle/>
            <a:p>
              <a:pPr marL="0" marR="0" lvl="0" indent="0" algn="l" defTabSz="91100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mean 2</a:t>
              </a: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3463672" y="2505350"/>
              <a:ext cx="930089" cy="366192"/>
            </a:xfrm>
            <a:prstGeom prst="rect">
              <a:avLst/>
            </a:prstGeom>
            <a:noFill/>
          </p:spPr>
          <p:txBody>
            <a:bodyPr wrap="none" lIns="79797" tIns="39899" rIns="79797" bIns="39899" rtlCol="0">
              <a:spAutoFit/>
            </a:bodyPr>
            <a:lstStyle/>
            <a:p>
              <a:pPr marL="0" marR="0" lvl="0" indent="0" algn="l" defTabSz="91100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mean 1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>
            <a:xfrm>
              <a:off x="1062251" y="2421239"/>
              <a:ext cx="0" cy="276185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1123839" y="2384048"/>
              <a:ext cx="414692" cy="366192"/>
            </a:xfrm>
            <a:prstGeom prst="rect">
              <a:avLst/>
            </a:prstGeom>
            <a:noFill/>
          </p:spPr>
          <p:txBody>
            <a:bodyPr wrap="none" lIns="79797" tIns="39899" rIns="79797" bIns="39899" rtlCol="0">
              <a:spAutoFit/>
            </a:bodyPr>
            <a:lstStyle/>
            <a:p>
              <a:pPr marL="0" marR="0" lvl="0" indent="0" algn="l" defTabSz="91100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mu</a:t>
              </a:r>
            </a:p>
          </p:txBody>
        </p:sp>
        <p:cxnSp>
          <p:nvCxnSpPr>
            <p:cNvPr id="174" name="Gerade Verbindung 173"/>
            <p:cNvCxnSpPr/>
            <p:nvPr/>
          </p:nvCxnSpPr>
          <p:spPr>
            <a:xfrm>
              <a:off x="2087169" y="1850053"/>
              <a:ext cx="945411" cy="15756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5" name="Gerade Verbindung 174"/>
            <p:cNvCxnSpPr/>
            <p:nvPr/>
          </p:nvCxnSpPr>
          <p:spPr>
            <a:xfrm>
              <a:off x="2047777" y="1850058"/>
              <a:ext cx="977800" cy="23897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6" name="Gerade Verbindung 175"/>
            <p:cNvCxnSpPr/>
            <p:nvPr/>
          </p:nvCxnSpPr>
          <p:spPr>
            <a:xfrm>
              <a:off x="2047777" y="1850053"/>
              <a:ext cx="984803" cy="55148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7" name="Gerade Verbindung 176"/>
            <p:cNvCxnSpPr/>
            <p:nvPr/>
          </p:nvCxnSpPr>
          <p:spPr>
            <a:xfrm>
              <a:off x="2047777" y="1850058"/>
              <a:ext cx="984803" cy="669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8" name="Gerade Verbindung 177"/>
            <p:cNvCxnSpPr/>
            <p:nvPr/>
          </p:nvCxnSpPr>
          <p:spPr>
            <a:xfrm>
              <a:off x="2047777" y="1850054"/>
              <a:ext cx="984803" cy="82723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9" name="Gerade Verbindung 178"/>
            <p:cNvCxnSpPr/>
            <p:nvPr/>
          </p:nvCxnSpPr>
          <p:spPr>
            <a:xfrm>
              <a:off x="2047777" y="2125798"/>
              <a:ext cx="984803" cy="78784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0" name="Gerade Verbindung 179"/>
            <p:cNvCxnSpPr/>
            <p:nvPr/>
          </p:nvCxnSpPr>
          <p:spPr>
            <a:xfrm rot="16200000" flipH="1">
              <a:off x="1968998" y="1928837"/>
              <a:ext cx="1142371" cy="9848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1" name="Gerade Verbindung 180"/>
            <p:cNvCxnSpPr/>
            <p:nvPr/>
          </p:nvCxnSpPr>
          <p:spPr>
            <a:xfrm rot="5400000" flipH="1" flipV="1">
              <a:off x="2392239" y="1485458"/>
              <a:ext cx="315137" cy="96554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2" name="Gerade Verbindung 181"/>
            <p:cNvCxnSpPr/>
            <p:nvPr/>
          </p:nvCxnSpPr>
          <p:spPr>
            <a:xfrm flipV="1">
              <a:off x="2047782" y="2047013"/>
              <a:ext cx="1024195" cy="7878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3" name="Gerade Verbindung 182"/>
            <p:cNvCxnSpPr/>
            <p:nvPr/>
          </p:nvCxnSpPr>
          <p:spPr>
            <a:xfrm>
              <a:off x="2008389" y="2125798"/>
              <a:ext cx="1024195" cy="3151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4" name="Gerade Verbindung 183"/>
            <p:cNvCxnSpPr/>
            <p:nvPr/>
          </p:nvCxnSpPr>
          <p:spPr>
            <a:xfrm>
              <a:off x="2047777" y="2125798"/>
              <a:ext cx="984803" cy="47270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5" name="Gerade Verbindung 184"/>
            <p:cNvCxnSpPr/>
            <p:nvPr/>
          </p:nvCxnSpPr>
          <p:spPr>
            <a:xfrm>
              <a:off x="2171205" y="1934089"/>
              <a:ext cx="945411" cy="15756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6" name="Gerade Verbindung 185"/>
            <p:cNvCxnSpPr/>
            <p:nvPr/>
          </p:nvCxnSpPr>
          <p:spPr>
            <a:xfrm flipV="1">
              <a:off x="2047782" y="1810665"/>
              <a:ext cx="1024195" cy="7090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7" name="Gerade Verbindung 186"/>
            <p:cNvCxnSpPr/>
            <p:nvPr/>
          </p:nvCxnSpPr>
          <p:spPr>
            <a:xfrm flipV="1">
              <a:off x="2087169" y="2047013"/>
              <a:ext cx="945411" cy="47270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8" name="Gerade Verbindung 187"/>
            <p:cNvCxnSpPr/>
            <p:nvPr/>
          </p:nvCxnSpPr>
          <p:spPr>
            <a:xfrm flipV="1">
              <a:off x="2047782" y="2125798"/>
              <a:ext cx="1024195" cy="3939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9" name="Gerade Verbindung 188"/>
            <p:cNvCxnSpPr/>
            <p:nvPr/>
          </p:nvCxnSpPr>
          <p:spPr>
            <a:xfrm flipV="1">
              <a:off x="2047782" y="2440935"/>
              <a:ext cx="1024195" cy="7878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0" name="Gerade Verbindung 189"/>
            <p:cNvCxnSpPr/>
            <p:nvPr/>
          </p:nvCxnSpPr>
          <p:spPr>
            <a:xfrm>
              <a:off x="2087169" y="2519719"/>
              <a:ext cx="98480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1" name="Gerade Verbindung 190"/>
            <p:cNvCxnSpPr/>
            <p:nvPr/>
          </p:nvCxnSpPr>
          <p:spPr>
            <a:xfrm flipV="1">
              <a:off x="2047782" y="2598503"/>
              <a:ext cx="1024195" cy="11817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2" name="Gerade Verbindung 191"/>
            <p:cNvCxnSpPr/>
            <p:nvPr/>
          </p:nvCxnSpPr>
          <p:spPr>
            <a:xfrm>
              <a:off x="2047777" y="2677287"/>
              <a:ext cx="98480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3" name="Gerade Verbindung 192"/>
            <p:cNvCxnSpPr/>
            <p:nvPr/>
          </p:nvCxnSpPr>
          <p:spPr>
            <a:xfrm>
              <a:off x="2047782" y="2677292"/>
              <a:ext cx="1024195" cy="23635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4" name="Gerade Verbindung 193"/>
            <p:cNvCxnSpPr/>
            <p:nvPr/>
          </p:nvCxnSpPr>
          <p:spPr>
            <a:xfrm>
              <a:off x="2008385" y="2677287"/>
              <a:ext cx="1063588" cy="3151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5" name="Gerade Verbindung 194"/>
            <p:cNvCxnSpPr/>
            <p:nvPr/>
          </p:nvCxnSpPr>
          <p:spPr>
            <a:xfrm>
              <a:off x="2047777" y="2834858"/>
              <a:ext cx="984803" cy="15756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6" name="Gerade Verbindung 195"/>
            <p:cNvCxnSpPr/>
            <p:nvPr/>
          </p:nvCxnSpPr>
          <p:spPr>
            <a:xfrm>
              <a:off x="2047782" y="2834859"/>
              <a:ext cx="1024195" cy="7878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7" name="Gerade Verbindung 196"/>
            <p:cNvCxnSpPr/>
            <p:nvPr/>
          </p:nvCxnSpPr>
          <p:spPr>
            <a:xfrm flipV="1">
              <a:off x="2047782" y="2677287"/>
              <a:ext cx="1024195" cy="15756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8" name="Gerade Verbindung 197"/>
            <p:cNvCxnSpPr/>
            <p:nvPr/>
          </p:nvCxnSpPr>
          <p:spPr>
            <a:xfrm rot="5400000" flipH="1" flipV="1">
              <a:off x="2204037" y="1988801"/>
              <a:ext cx="730943" cy="10049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9" name="Gerade Verbindung 198"/>
            <p:cNvCxnSpPr/>
            <p:nvPr/>
          </p:nvCxnSpPr>
          <p:spPr>
            <a:xfrm rot="5400000" flipH="1" flipV="1">
              <a:off x="2047779" y="1810665"/>
              <a:ext cx="1024195" cy="10241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0" name="Gerade Verbindung 199"/>
            <p:cNvCxnSpPr/>
            <p:nvPr/>
          </p:nvCxnSpPr>
          <p:spPr>
            <a:xfrm flipV="1">
              <a:off x="2047782" y="2992424"/>
              <a:ext cx="1024195" cy="7878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1" name="Gerade Verbindung 200"/>
            <p:cNvCxnSpPr/>
            <p:nvPr/>
          </p:nvCxnSpPr>
          <p:spPr>
            <a:xfrm flipV="1">
              <a:off x="2047782" y="2953032"/>
              <a:ext cx="1024195" cy="27574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2" name="Gerade Verbindung 201"/>
            <p:cNvCxnSpPr/>
            <p:nvPr/>
          </p:nvCxnSpPr>
          <p:spPr>
            <a:xfrm flipV="1">
              <a:off x="2047782" y="2677288"/>
              <a:ext cx="1024195" cy="55148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3" name="Gerade Verbindung 202"/>
            <p:cNvCxnSpPr/>
            <p:nvPr/>
          </p:nvCxnSpPr>
          <p:spPr>
            <a:xfrm flipV="1">
              <a:off x="2008389" y="2598505"/>
              <a:ext cx="1024195" cy="63027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4" name="Gerade Verbindung 203"/>
            <p:cNvCxnSpPr/>
            <p:nvPr/>
          </p:nvCxnSpPr>
          <p:spPr>
            <a:xfrm rot="5400000" flipH="1" flipV="1">
              <a:off x="2008386" y="2165194"/>
              <a:ext cx="1102979" cy="10241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5" name="Gerade Verbindung 204"/>
            <p:cNvCxnSpPr/>
            <p:nvPr/>
          </p:nvCxnSpPr>
          <p:spPr>
            <a:xfrm rot="5400000" flipH="1" flipV="1">
              <a:off x="1811426" y="2007626"/>
              <a:ext cx="1496900" cy="10241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6" name="Gerade Verbindung 205"/>
            <p:cNvCxnSpPr/>
            <p:nvPr/>
          </p:nvCxnSpPr>
          <p:spPr>
            <a:xfrm rot="5400000" flipH="1" flipV="1">
              <a:off x="1949301" y="2145497"/>
              <a:ext cx="1181763" cy="9848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7" name="Gerade Verbindung 206"/>
            <p:cNvCxnSpPr/>
            <p:nvPr/>
          </p:nvCxnSpPr>
          <p:spPr>
            <a:xfrm flipV="1">
              <a:off x="2008385" y="3021527"/>
              <a:ext cx="1063588" cy="55148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8" name="Gerade Verbindung 207"/>
            <p:cNvCxnSpPr/>
            <p:nvPr/>
          </p:nvCxnSpPr>
          <p:spPr>
            <a:xfrm flipV="1">
              <a:off x="2047782" y="2716679"/>
              <a:ext cx="1024195" cy="82723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9" name="Gerade Verbindung 208"/>
            <p:cNvCxnSpPr/>
            <p:nvPr/>
          </p:nvCxnSpPr>
          <p:spPr>
            <a:xfrm rot="5400000" flipH="1" flipV="1">
              <a:off x="2047779" y="2519723"/>
              <a:ext cx="1024195" cy="10241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0" name="Gerade Verbindung 209"/>
            <p:cNvCxnSpPr/>
            <p:nvPr/>
          </p:nvCxnSpPr>
          <p:spPr>
            <a:xfrm rot="5400000" flipH="1" flipV="1">
              <a:off x="2008386" y="2480331"/>
              <a:ext cx="1102979" cy="10241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1870517" y="2303066"/>
              <a:ext cx="1378724" cy="10241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2" name="Gerade Verbindung 211"/>
            <p:cNvCxnSpPr/>
            <p:nvPr/>
          </p:nvCxnSpPr>
          <p:spPr>
            <a:xfrm rot="5400000" flipH="1" flipV="1">
              <a:off x="1673553" y="2145493"/>
              <a:ext cx="1733253" cy="106358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72" name="Rechteck 71"/>
          <p:cNvSpPr/>
          <p:nvPr/>
        </p:nvSpPr>
        <p:spPr>
          <a:xfrm>
            <a:off x="41521" y="1988692"/>
            <a:ext cx="344601" cy="428139"/>
          </a:xfrm>
          <a:prstGeom prst="rect">
            <a:avLst/>
          </a:prstGeom>
        </p:spPr>
        <p:txBody>
          <a:bodyPr wrap="none" lIns="103959" tIns="51979" rIns="103959" bIns="51979">
            <a:spAutoFit/>
          </a:bodyPr>
          <a:lstStyle/>
          <a:p>
            <a:pPr marL="0" marR="0" lvl="0" indent="0" algn="l" defTabSz="1039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</a:p>
        </p:txBody>
      </p:sp>
      <p:sp>
        <p:nvSpPr>
          <p:cNvPr id="77" name="Rechteck 76"/>
          <p:cNvSpPr/>
          <p:nvPr/>
        </p:nvSpPr>
        <p:spPr>
          <a:xfrm>
            <a:off x="4812067" y="1426820"/>
            <a:ext cx="5525989" cy="1384253"/>
          </a:xfrm>
          <a:prstGeom prst="rect">
            <a:avLst/>
          </a:prstGeom>
        </p:spPr>
        <p:txBody>
          <a:bodyPr wrap="none" lIns="90704" tIns="45353" rIns="90704" bIns="45353">
            <a:spAutoFit/>
          </a:bodyPr>
          <a:lstStyle/>
          <a:p>
            <a:pPr marL="0" marR="0" lvl="0" indent="0" algn="l" defTabSz="9110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t.test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(g1,g2, mu=0, </a:t>
            </a:r>
          </a:p>
          <a:p>
            <a:pPr marL="0" marR="0" lvl="0" indent="0" algn="l" defTabSz="9110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</a:t>
            </a: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var.equal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=T,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paired=FALSE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/>
            </a:r>
            <a:b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69" name="Group 24"/>
          <p:cNvGrpSpPr>
            <a:grpSpLocks noChangeAspect="1"/>
          </p:cNvGrpSpPr>
          <p:nvPr/>
        </p:nvGrpSpPr>
        <p:grpSpPr bwMode="auto">
          <a:xfrm>
            <a:off x="209932" y="4236107"/>
            <a:ext cx="4597476" cy="2937612"/>
            <a:chOff x="567" y="776"/>
            <a:chExt cx="4651" cy="3303"/>
          </a:xfrm>
        </p:grpSpPr>
        <p:pic>
          <p:nvPicPr>
            <p:cNvPr id="73" name="Picture 1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42"/>
            <a:stretch/>
          </p:blipFill>
          <p:spPr bwMode="auto">
            <a:xfrm>
              <a:off x="567" y="776"/>
              <a:ext cx="4651" cy="3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Line 15"/>
            <p:cNvSpPr>
              <a:spLocks noChangeShapeType="1"/>
            </p:cNvSpPr>
            <p:nvPr/>
          </p:nvSpPr>
          <p:spPr bwMode="auto">
            <a:xfrm flipV="1">
              <a:off x="2472" y="2568"/>
              <a:ext cx="1088" cy="6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3316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 flipV="1">
              <a:off x="2426" y="2614"/>
              <a:ext cx="1134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3316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Line 17"/>
            <p:cNvSpPr>
              <a:spLocks noChangeShapeType="1"/>
            </p:cNvSpPr>
            <p:nvPr/>
          </p:nvSpPr>
          <p:spPr bwMode="auto">
            <a:xfrm flipV="1">
              <a:off x="2472" y="2251"/>
              <a:ext cx="1088" cy="4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3316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Line 18"/>
            <p:cNvSpPr>
              <a:spLocks noChangeShapeType="1"/>
            </p:cNvSpPr>
            <p:nvPr/>
          </p:nvSpPr>
          <p:spPr bwMode="auto">
            <a:xfrm flipV="1">
              <a:off x="2426" y="2115"/>
              <a:ext cx="1134" cy="3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3316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Line 19"/>
            <p:cNvSpPr>
              <a:spLocks noChangeShapeType="1"/>
            </p:cNvSpPr>
            <p:nvPr/>
          </p:nvSpPr>
          <p:spPr bwMode="auto">
            <a:xfrm flipV="1">
              <a:off x="2426" y="1933"/>
              <a:ext cx="1180" cy="3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3316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Line 20"/>
            <p:cNvSpPr>
              <a:spLocks noChangeShapeType="1"/>
            </p:cNvSpPr>
            <p:nvPr/>
          </p:nvSpPr>
          <p:spPr bwMode="auto">
            <a:xfrm flipV="1">
              <a:off x="2426" y="2024"/>
              <a:ext cx="1134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3316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V="1">
              <a:off x="2426" y="1480"/>
              <a:ext cx="1134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3316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Line 22"/>
            <p:cNvSpPr>
              <a:spLocks noChangeShapeType="1"/>
            </p:cNvSpPr>
            <p:nvPr/>
          </p:nvSpPr>
          <p:spPr bwMode="auto">
            <a:xfrm flipV="1">
              <a:off x="2426" y="1434"/>
              <a:ext cx="1134" cy="5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3316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Line 23"/>
            <p:cNvSpPr>
              <a:spLocks noChangeShapeType="1"/>
            </p:cNvSpPr>
            <p:nvPr/>
          </p:nvSpPr>
          <p:spPr bwMode="auto">
            <a:xfrm flipV="1">
              <a:off x="2472" y="1117"/>
              <a:ext cx="1088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3316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1502078" y="3939426"/>
            <a:ext cx="2392118" cy="414757"/>
          </a:xfrm>
          <a:prstGeom prst="rect">
            <a:avLst/>
          </a:prstGeom>
          <a:noFill/>
        </p:spPr>
        <p:txBody>
          <a:bodyPr wrap="none" lIns="90704" tIns="45353" rIns="90704" bIns="45353" rtlCol="0">
            <a:spAutoFit/>
          </a:bodyPr>
          <a:lstStyle/>
          <a:p>
            <a:pPr marL="0" marR="0" lvl="0" indent="0" algn="l" defTabSz="9110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Dependent, paired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88678" y="4333655"/>
            <a:ext cx="5364085" cy="1384253"/>
          </a:xfrm>
          <a:prstGeom prst="rect">
            <a:avLst/>
          </a:prstGeom>
        </p:spPr>
        <p:txBody>
          <a:bodyPr wrap="none" lIns="90704" tIns="45353" rIns="90704" bIns="45353">
            <a:spAutoFit/>
          </a:bodyPr>
          <a:lstStyle/>
          <a:p>
            <a:pPr marL="0" marR="0" lvl="0" indent="0" algn="l" defTabSz="9110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t.test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(g1,g2, mu=0, </a:t>
            </a:r>
            <a:b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       </a:t>
            </a: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var.equal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=T,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paired=TRUE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>)</a:t>
            </a:r>
            <a:b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  <a:t/>
            </a:r>
            <a:b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anose="02070309020205020404" pitchFamily="49" charset="0"/>
              </a:rPr>
            </a:b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713987" y="4925534"/>
            <a:ext cx="1224136" cy="1216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04" tIns="45353" rIns="90704" bIns="45353" rtlCol="0" anchor="ctr"/>
          <a:lstStyle/>
          <a:p>
            <a:pPr marL="0" marR="0" lvl="0" indent="0" algn="ctr" defTabSz="9110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337941" y="4838454"/>
            <a:ext cx="1188000" cy="1216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704" tIns="45353" rIns="90704" bIns="45353" rtlCol="0" anchor="ctr"/>
          <a:lstStyle/>
          <a:p>
            <a:pPr marL="0" marR="0" lvl="0" indent="0" algn="ctr" defTabSz="91100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01647" y="5107640"/>
            <a:ext cx="344601" cy="428139"/>
          </a:xfrm>
          <a:prstGeom prst="rect">
            <a:avLst/>
          </a:prstGeom>
        </p:spPr>
        <p:txBody>
          <a:bodyPr wrap="none" lIns="103959" tIns="51979" rIns="103959" bIns="51979">
            <a:spAutoFit/>
          </a:bodyPr>
          <a:lstStyle/>
          <a:p>
            <a:pPr marL="0" marR="0" lvl="0" indent="0" algn="l" defTabSz="1039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758997" y="3383682"/>
            <a:ext cx="466429" cy="381972"/>
          </a:xfrm>
          <a:prstGeom prst="rect">
            <a:avLst/>
          </a:prstGeom>
          <a:noFill/>
        </p:spPr>
        <p:txBody>
          <a:bodyPr wrap="none" lIns="103959" tIns="51979" rIns="103959" bIns="51979" rtlCol="0">
            <a:spAutoFit/>
          </a:bodyPr>
          <a:lstStyle/>
          <a:p>
            <a:pPr marL="0" marR="0" lvl="0" indent="0" algn="l" defTabSz="1039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g1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2820427" y="3383363"/>
            <a:ext cx="466429" cy="381972"/>
          </a:xfrm>
          <a:prstGeom prst="rect">
            <a:avLst/>
          </a:prstGeom>
          <a:noFill/>
        </p:spPr>
        <p:txBody>
          <a:bodyPr wrap="none" lIns="103959" tIns="51979" rIns="103959" bIns="51979" rtlCol="0">
            <a:spAutoFit/>
          </a:bodyPr>
          <a:lstStyle/>
          <a:p>
            <a:pPr marL="0" marR="0" lvl="0" indent="0" algn="l" defTabSz="1039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g2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2121700" y="3542465"/>
            <a:ext cx="799854" cy="381972"/>
          </a:xfrm>
          <a:prstGeom prst="rect">
            <a:avLst/>
          </a:prstGeom>
          <a:noFill/>
        </p:spPr>
        <p:txBody>
          <a:bodyPr wrap="none" lIns="103959" tIns="51979" rIns="103959" bIns="51979" rtlCol="0">
            <a:spAutoFit/>
          </a:bodyPr>
          <a:lstStyle/>
          <a:p>
            <a:pPr marL="0" marR="0" lvl="0" indent="0" algn="l" defTabSz="1039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group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2452" y="7035718"/>
            <a:ext cx="9082506" cy="428139"/>
          </a:xfrm>
          <a:prstGeom prst="rect">
            <a:avLst/>
          </a:prstGeom>
          <a:noFill/>
        </p:spPr>
        <p:txBody>
          <a:bodyPr wrap="none" lIns="103959" tIns="51979" rIns="103959" bIns="51979" rtlCol="0">
            <a:spAutoFit/>
          </a:bodyPr>
          <a:lstStyle/>
          <a:p>
            <a:pPr marL="0" marR="0" lvl="0" indent="0" algn="l" defTabSz="1039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Breaking the match results in a valid group/treat effect but invalid p-values.</a:t>
            </a:r>
          </a:p>
        </p:txBody>
      </p:sp>
    </p:spTree>
    <p:extLst>
      <p:ext uri="{BB962C8B-B14F-4D97-AF65-F5344CB8AC3E}">
        <p14:creationId xmlns:p14="http://schemas.microsoft.com/office/powerpoint/2010/main" val="2360672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 animBg="1"/>
      <p:bldP spid="92" grpId="0" animBg="1"/>
      <p:bldP spid="93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679EE4-3204-49BB-9C2E-05B04050650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215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r="7794" b="24746"/>
          <a:stretch/>
        </p:blipFill>
        <p:spPr bwMode="auto">
          <a:xfrm>
            <a:off x="186373" y="1620390"/>
            <a:ext cx="555637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98168" y="7237071"/>
            <a:ext cx="6554468" cy="291099"/>
          </a:xfrm>
          <a:prstGeom prst="rect">
            <a:avLst/>
          </a:prstGeom>
          <a:noFill/>
        </p:spPr>
        <p:txBody>
          <a:bodyPr wrap="none" lIns="90161" tIns="45082" rIns="90161" bIns="45082" rtlCol="0">
            <a:spAutoFit/>
          </a:bodyPr>
          <a:lstStyle/>
          <a:p>
            <a:pPr defTabSz="1032251"/>
            <a:r>
              <a:rPr lang="en-US" sz="1300" dirty="0"/>
              <a:t>Source: http://www.guardian.co.uk/science/2012/sep/21/ig-nobel-awards-dead-salmon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0251" y="288332"/>
            <a:ext cx="8838763" cy="794633"/>
          </a:xfrm>
        </p:spPr>
        <p:txBody>
          <a:bodyPr/>
          <a:lstStyle/>
          <a:p>
            <a:pPr algn="ctr" eaLnBrk="1" hangingPunct="1"/>
            <a: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fMRI revealed brain response to trans-species emotional stimuli in a dead salmon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936480" y="1956038"/>
            <a:ext cx="4248472" cy="249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491" tIns="44746" rIns="89491" bIns="44746"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100" dirty="0">
                <a:solidFill>
                  <a:srgbClr val="000000"/>
                </a:solidFill>
              </a:rPr>
              <a:t>A </a:t>
            </a:r>
            <a:r>
              <a:rPr lang="en-US" sz="2100" dirty="0">
                <a:solidFill>
                  <a:srgbClr val="0070C0"/>
                </a:solidFill>
              </a:rPr>
              <a:t>dead salmon </a:t>
            </a:r>
            <a:r>
              <a:rPr lang="en-US" sz="2100" dirty="0" smtClean="0">
                <a:solidFill>
                  <a:srgbClr val="000000"/>
                </a:solidFill>
              </a:rPr>
              <a:t>was repeatedly </a:t>
            </a:r>
            <a:r>
              <a:rPr lang="en-US" sz="2100" dirty="0">
                <a:solidFill>
                  <a:srgbClr val="000000"/>
                </a:solidFill>
              </a:rPr>
              <a:t>confronted with </a:t>
            </a:r>
            <a:r>
              <a:rPr lang="en-US" sz="2100" dirty="0" smtClean="0">
                <a:solidFill>
                  <a:srgbClr val="000000"/>
                </a:solidFill>
              </a:rPr>
              <a:t>2 different human </a:t>
            </a:r>
            <a:r>
              <a:rPr lang="en-US" sz="2100" dirty="0">
                <a:solidFill>
                  <a:srgbClr val="000000"/>
                </a:solidFill>
              </a:rPr>
              <a:t>emotional </a:t>
            </a:r>
            <a:r>
              <a:rPr lang="en-US" sz="2100" dirty="0" smtClean="0">
                <a:solidFill>
                  <a:srgbClr val="000000"/>
                </a:solidFill>
              </a:rPr>
              <a:t>stimuli.</a:t>
            </a:r>
            <a:endParaRPr lang="en-US" sz="2100" dirty="0">
              <a:solidFill>
                <a:srgbClr val="000000"/>
              </a:solidFill>
            </a:endParaRPr>
          </a:p>
          <a:p>
            <a:r>
              <a:rPr lang="en-US" sz="2100" dirty="0">
                <a:solidFill>
                  <a:srgbClr val="000000"/>
                </a:solidFill>
              </a:rPr>
              <a:t> </a:t>
            </a:r>
          </a:p>
          <a:p>
            <a:r>
              <a:rPr lang="en-US" sz="2100" dirty="0">
                <a:solidFill>
                  <a:srgbClr val="000000"/>
                </a:solidFill>
              </a:rPr>
              <a:t>Out of 8064 brain voxels in 16 voxels a significant </a:t>
            </a:r>
            <a:r>
              <a:rPr lang="en-US" sz="2100" dirty="0" smtClean="0">
                <a:solidFill>
                  <a:srgbClr val="000000"/>
                </a:solidFill>
              </a:rPr>
              <a:t>different activity (</a:t>
            </a:r>
            <a:r>
              <a:rPr lang="en-US" sz="2100" dirty="0">
                <a:solidFill>
                  <a:srgbClr val="000000"/>
                </a:solidFill>
              </a:rPr>
              <a:t>p≤0.001!) was observed</a:t>
            </a:r>
            <a:endParaRPr lang="en-US" sz="2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62767" y="6174622"/>
            <a:ext cx="9606138" cy="460376"/>
          </a:xfrm>
          <a:prstGeom prst="rect">
            <a:avLst/>
          </a:prstGeom>
          <a:noFill/>
        </p:spPr>
        <p:txBody>
          <a:bodyPr wrap="none" lIns="90161" tIns="45082" rIns="90161" bIns="45082" rtlCol="0">
            <a:spAutoFit/>
          </a:bodyPr>
          <a:lstStyle/>
          <a:p>
            <a:pPr defTabSz="1032251"/>
            <a:r>
              <a:rPr lang="en-US" sz="2100" dirty="0">
                <a:latin typeface="Arial"/>
              </a:rPr>
              <a:t>This study received 2012 the IG </a:t>
            </a:r>
            <a:r>
              <a:rPr lang="en-US" sz="2100" dirty="0" err="1">
                <a:latin typeface="Arial"/>
              </a:rPr>
              <a:t>nobel</a:t>
            </a:r>
            <a:r>
              <a:rPr lang="en-US" sz="2100" dirty="0">
                <a:latin typeface="Arial"/>
              </a:rPr>
              <a:t> price (</a:t>
            </a:r>
            <a:r>
              <a:rPr lang="en-US" sz="2100" dirty="0" smtClean="0">
                <a:latin typeface="Arial"/>
              </a:rPr>
              <a:t>for </a:t>
            </a:r>
            <a:r>
              <a:rPr lang="en-US" sz="2000" i="1" dirty="0" smtClean="0"/>
              <a:t>ignoble</a:t>
            </a:r>
            <a:r>
              <a:rPr lang="en-US" sz="2400" i="1" dirty="0" smtClean="0"/>
              <a:t>,</a:t>
            </a:r>
            <a:r>
              <a:rPr lang="en-US" sz="2100" dirty="0" smtClean="0">
                <a:latin typeface="Arial"/>
              </a:rPr>
              <a:t> </a:t>
            </a:r>
            <a:r>
              <a:rPr lang="en-US" sz="2100" dirty="0">
                <a:latin typeface="Arial"/>
              </a:rPr>
              <a:t>improbable research).</a:t>
            </a:r>
          </a:p>
        </p:txBody>
      </p:sp>
      <p:sp>
        <p:nvSpPr>
          <p:cNvPr id="8" name="Rectangle 4"/>
          <p:cNvSpPr txBox="1">
            <a:spLocks noGrp="1" noChangeArrowheads="1"/>
          </p:cNvSpPr>
          <p:nvPr/>
        </p:nvSpPr>
        <p:spPr bwMode="auto">
          <a:xfrm>
            <a:off x="9235132" y="7158719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 defTabSz="1027917" eaLnBrk="1" hangingPunct="1">
              <a:defRPr/>
            </a:pPr>
            <a:fld id="{0CA05C2C-8CD0-4693-8F8D-AA47ED4B2071}" type="slidenum">
              <a:rPr lang="de-DE" sz="900">
                <a:latin typeface="Arial"/>
              </a:rPr>
              <a:pPr algn="r" defTabSz="1027917" eaLnBrk="1" hangingPunct="1">
                <a:defRPr/>
              </a:pPr>
              <a:t>20</a:t>
            </a:fld>
            <a:endParaRPr lang="de-DE" sz="9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1649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62560" y="168089"/>
            <a:ext cx="10163152" cy="794633"/>
          </a:xfrm>
        </p:spPr>
        <p:txBody>
          <a:bodyPr/>
          <a:lstStyle/>
          <a:p>
            <a:pPr eaLnBrk="1" hangingPunct="1"/>
            <a: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The probability to </a:t>
            </a:r>
            <a:r>
              <a:rPr lang="en-US" sz="2700" kern="1200" dirty="0" smtClean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get </a:t>
            </a:r>
            <a: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by chance a </a:t>
            </a:r>
            <a:r>
              <a:rPr lang="en-US" sz="2700" kern="1200" dirty="0" smtClean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significant test result</a:t>
            </a:r>
            <a:endParaRPr lang="de-DE" sz="2700" kern="1200" dirty="0">
              <a:solidFill>
                <a:srgbClr val="00206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221" name="Text Box 20"/>
          <p:cNvSpPr txBox="1">
            <a:spLocks noChangeArrowheads="1"/>
          </p:cNvSpPr>
          <p:nvPr/>
        </p:nvSpPr>
        <p:spPr bwMode="auto">
          <a:xfrm>
            <a:off x="309561" y="2667182"/>
            <a:ext cx="9347443" cy="121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085" tIns="51039" rIns="102085" bIns="510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21920" eaLnBrk="1" hangingPunct="1"/>
            <a:r>
              <a:rPr lang="en-GB" sz="2100" dirty="0">
                <a:solidFill>
                  <a:srgbClr val="000000"/>
                </a:solidFill>
              </a:rPr>
              <a:t>Assume </a:t>
            </a:r>
            <a:r>
              <a:rPr lang="en-GB" sz="2100" dirty="0">
                <a:solidFill>
                  <a:srgbClr val="0070C0"/>
                </a:solidFill>
              </a:rPr>
              <a:t>n independent test‘s</a:t>
            </a:r>
            <a:r>
              <a:rPr lang="en-GB" sz="2100" dirty="0">
                <a:solidFill>
                  <a:srgbClr val="000000"/>
                </a:solidFill>
              </a:rPr>
              <a:t> (with n independent samples) where the </a:t>
            </a:r>
            <a:br>
              <a:rPr lang="en-GB" sz="2100" dirty="0">
                <a:solidFill>
                  <a:srgbClr val="000000"/>
                </a:solidFill>
              </a:rPr>
            </a:br>
            <a:r>
              <a:rPr lang="en-GB" sz="2100" dirty="0">
                <a:solidFill>
                  <a:srgbClr val="000000"/>
                </a:solidFill>
              </a:rPr>
              <a:t>null-hypothesis H</a:t>
            </a:r>
            <a:r>
              <a:rPr lang="en-GB" sz="2100" baseline="-25000" dirty="0">
                <a:solidFill>
                  <a:srgbClr val="000000"/>
                </a:solidFill>
              </a:rPr>
              <a:t>0</a:t>
            </a:r>
            <a:r>
              <a:rPr lang="en-GB" sz="2100" dirty="0">
                <a:solidFill>
                  <a:srgbClr val="000000"/>
                </a:solidFill>
              </a:rPr>
              <a:t> is always valid (no effect nowhere)</a:t>
            </a:r>
          </a:p>
          <a:p>
            <a:pPr defTabSz="1021920" eaLnBrk="1" hangingPunct="1"/>
            <a:r>
              <a:rPr lang="en-GB" sz="900" dirty="0">
                <a:solidFill>
                  <a:srgbClr val="000000"/>
                </a:solidFill>
              </a:rPr>
              <a:t> </a:t>
            </a:r>
          </a:p>
          <a:p>
            <a:pPr defTabSz="1021920" eaLnBrk="1" hangingPunct="1"/>
            <a:r>
              <a:rPr lang="en-GB" sz="2100" dirty="0">
                <a:solidFill>
                  <a:srgbClr val="000000"/>
                </a:solidFill>
              </a:rPr>
              <a:t>– the probability draw always the right test decision is:</a:t>
            </a:r>
            <a:endParaRPr lang="en-GB" sz="2100" baseline="30000" dirty="0">
              <a:solidFill>
                <a:srgbClr val="000000"/>
              </a:solidFill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309497" y="1081367"/>
            <a:ext cx="9681719" cy="42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085" tIns="51039" rIns="102085" bIns="510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21920" eaLnBrk="1" hangingPunct="1"/>
            <a:r>
              <a:rPr lang="de-CH" sz="2100" dirty="0">
                <a:solidFill>
                  <a:srgbClr val="0070C0"/>
                </a:solidFill>
              </a:rPr>
              <a:t>The </a:t>
            </a:r>
            <a:r>
              <a:rPr lang="de-CH" sz="2100" dirty="0" err="1">
                <a:solidFill>
                  <a:srgbClr val="0070C0"/>
                </a:solidFill>
              </a:rPr>
              <a:t>risk</a:t>
            </a:r>
            <a:r>
              <a:rPr lang="de-CH" sz="2100" dirty="0">
                <a:solidFill>
                  <a:srgbClr val="0070C0"/>
                </a:solidFill>
              </a:rPr>
              <a:t> </a:t>
            </a:r>
            <a:r>
              <a:rPr lang="de-CH" sz="2100" dirty="0" err="1">
                <a:solidFill>
                  <a:srgbClr val="0070C0"/>
                </a:solidFill>
              </a:rPr>
              <a:t>to</a:t>
            </a:r>
            <a:r>
              <a:rPr lang="de-CH" sz="2100" dirty="0">
                <a:solidFill>
                  <a:srgbClr val="0070C0"/>
                </a:solidFill>
              </a:rPr>
              <a:t> </a:t>
            </a:r>
            <a:r>
              <a:rPr lang="de-CH" sz="2100" dirty="0" err="1">
                <a:solidFill>
                  <a:srgbClr val="0070C0"/>
                </a:solidFill>
              </a:rPr>
              <a:t>get</a:t>
            </a:r>
            <a:r>
              <a:rPr lang="de-CH" sz="2100" dirty="0">
                <a:solidFill>
                  <a:srgbClr val="0070C0"/>
                </a:solidFill>
              </a:rPr>
              <a:t> in </a:t>
            </a:r>
            <a:r>
              <a:rPr lang="de-CH" sz="2100" b="1" dirty="0" err="1">
                <a:solidFill>
                  <a:srgbClr val="0070C0"/>
                </a:solidFill>
              </a:rPr>
              <a:t>one</a:t>
            </a:r>
            <a:r>
              <a:rPr lang="de-CH" sz="2100" b="1" dirty="0">
                <a:solidFill>
                  <a:srgbClr val="0070C0"/>
                </a:solidFill>
              </a:rPr>
              <a:t> </a:t>
            </a:r>
            <a:r>
              <a:rPr lang="de-CH" sz="2100" b="1" dirty="0" err="1">
                <a:solidFill>
                  <a:srgbClr val="0070C0"/>
                </a:solidFill>
              </a:rPr>
              <a:t>test</a:t>
            </a:r>
            <a:r>
              <a:rPr lang="de-CH" sz="2100" b="1" dirty="0">
                <a:solidFill>
                  <a:srgbClr val="0070C0"/>
                </a:solidFill>
              </a:rPr>
              <a:t> </a:t>
            </a:r>
            <a:r>
              <a:rPr lang="de-CH" sz="2100" dirty="0">
                <a:solidFill>
                  <a:srgbClr val="0070C0"/>
                </a:solidFill>
              </a:rPr>
              <a:t>an </a:t>
            </a:r>
            <a:r>
              <a:rPr lang="de-CH" sz="2100" dirty="0" err="1">
                <a:solidFill>
                  <a:srgbClr val="0070C0"/>
                </a:solidFill>
              </a:rPr>
              <a:t>false</a:t>
            </a:r>
            <a:r>
              <a:rPr lang="de-CH" sz="2100" dirty="0">
                <a:solidFill>
                  <a:srgbClr val="0070C0"/>
                </a:solidFill>
              </a:rPr>
              <a:t> positive </a:t>
            </a:r>
            <a:r>
              <a:rPr lang="de-CH" sz="2100" dirty="0" err="1" smtClean="0">
                <a:solidFill>
                  <a:srgbClr val="0070C0"/>
                </a:solidFill>
              </a:rPr>
              <a:t>result</a:t>
            </a:r>
            <a:r>
              <a:rPr lang="de-CH" sz="2100" dirty="0" smtClean="0">
                <a:solidFill>
                  <a:srgbClr val="0070C0"/>
                </a:solidFill>
              </a:rPr>
              <a:t> (</a:t>
            </a:r>
            <a:r>
              <a:rPr lang="de-CH" sz="2100" dirty="0" err="1" smtClean="0">
                <a:solidFill>
                  <a:srgbClr val="0070C0"/>
                </a:solidFill>
              </a:rPr>
              <a:t>that</a:t>
            </a:r>
            <a:r>
              <a:rPr lang="de-CH" sz="2100" dirty="0" smtClean="0">
                <a:solidFill>
                  <a:srgbClr val="0070C0"/>
                </a:solidFill>
              </a:rPr>
              <a:t> </a:t>
            </a:r>
            <a:r>
              <a:rPr lang="de-CH" sz="2100" dirty="0" err="1" smtClean="0">
                <a:solidFill>
                  <a:srgbClr val="0070C0"/>
                </a:solidFill>
              </a:rPr>
              <a:t>is</a:t>
            </a:r>
            <a:r>
              <a:rPr lang="de-CH" sz="2100" dirty="0" smtClean="0">
                <a:solidFill>
                  <a:srgbClr val="0070C0"/>
                </a:solidFill>
              </a:rPr>
              <a:t> p</a:t>
            </a:r>
            <a:r>
              <a:rPr lang="de-CH" sz="800" dirty="0" smtClean="0">
                <a:solidFill>
                  <a:srgbClr val="0070C0"/>
                </a:solidFill>
              </a:rPr>
              <a:t> </a:t>
            </a:r>
            <a:r>
              <a:rPr lang="de-CH" sz="2100" dirty="0" smtClean="0">
                <a:solidFill>
                  <a:srgbClr val="0070C0"/>
                </a:solidFill>
              </a:rPr>
              <a:t>&lt;</a:t>
            </a:r>
            <a:r>
              <a:rPr lang="de-CH" sz="800" dirty="0" smtClean="0">
                <a:solidFill>
                  <a:srgbClr val="0070C0"/>
                </a:solidFill>
              </a:rPr>
              <a:t> </a:t>
            </a:r>
            <a:r>
              <a:rPr lang="de-CH" sz="2100" dirty="0" smtClean="0">
                <a:solidFill>
                  <a:srgbClr val="0070C0"/>
                </a:solidFill>
                <a:latin typeface="Symbol" pitchFamily="18" charset="2"/>
              </a:rPr>
              <a:t>a</a:t>
            </a:r>
            <a:r>
              <a:rPr lang="de-CH" sz="2100" dirty="0" smtClean="0">
                <a:solidFill>
                  <a:srgbClr val="0070C0"/>
                </a:solidFill>
              </a:rPr>
              <a:t> </a:t>
            </a:r>
            <a:r>
              <a:rPr lang="de-CH" sz="2100" dirty="0" err="1" smtClean="0">
                <a:solidFill>
                  <a:srgbClr val="0070C0"/>
                </a:solidFill>
              </a:rPr>
              <a:t>under</a:t>
            </a:r>
            <a:r>
              <a:rPr lang="de-CH" sz="2100" dirty="0" smtClean="0">
                <a:solidFill>
                  <a:srgbClr val="0070C0"/>
                </a:solidFill>
              </a:rPr>
              <a:t> H0) </a:t>
            </a:r>
            <a:r>
              <a:rPr lang="de-CH" sz="2100" dirty="0" err="1" smtClean="0">
                <a:solidFill>
                  <a:srgbClr val="0070C0"/>
                </a:solidFill>
              </a:rPr>
              <a:t>is</a:t>
            </a:r>
            <a:r>
              <a:rPr lang="de-CH" sz="2100" dirty="0" smtClean="0">
                <a:solidFill>
                  <a:srgbClr val="0070C0"/>
                </a:solidFill>
              </a:rPr>
              <a:t> </a:t>
            </a:r>
            <a:r>
              <a:rPr lang="de-CH" sz="2100" dirty="0" err="1" smtClean="0">
                <a:solidFill>
                  <a:srgbClr val="0070C0"/>
                </a:solidFill>
              </a:rPr>
              <a:t>only</a:t>
            </a:r>
            <a:endParaRPr lang="en-US" sz="2100" dirty="0">
              <a:solidFill>
                <a:srgbClr val="000000"/>
              </a:solidFill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241777"/>
              </p:ext>
            </p:extLst>
          </p:nvPr>
        </p:nvGraphicFramePr>
        <p:xfrm>
          <a:off x="3084513" y="1656395"/>
          <a:ext cx="3111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67" name="Equation" r:id="rId4" imgW="1663560" imgH="228600" progId="Equation.DSMT4">
                  <p:embed/>
                </p:oleObj>
              </mc:Choice>
              <mc:Fallback>
                <p:oleObj name="Equation" r:id="rId4" imgW="1663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4513" y="1656395"/>
                        <a:ext cx="311150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319408"/>
              </p:ext>
            </p:extLst>
          </p:nvPr>
        </p:nvGraphicFramePr>
        <p:xfrm>
          <a:off x="6525767" y="1735247"/>
          <a:ext cx="287757" cy="246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68"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5767" y="1735247"/>
                        <a:ext cx="287757" cy="246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78484" y="4574612"/>
            <a:ext cx="9347443" cy="64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085" tIns="51039" rIns="102085" bIns="510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21920" eaLnBrk="1" hangingPunct="1"/>
            <a:r>
              <a:rPr lang="de-CH" sz="2100" dirty="0">
                <a:solidFill>
                  <a:srgbClr val="000000"/>
                </a:solidFill>
              </a:rPr>
              <a:t>– </a:t>
            </a:r>
            <a:r>
              <a:rPr lang="de-CH" sz="2100" dirty="0" err="1">
                <a:solidFill>
                  <a:srgbClr val="000000"/>
                </a:solidFill>
              </a:rPr>
              <a:t>the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probability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of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coming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up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with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at</a:t>
            </a:r>
            <a:r>
              <a:rPr lang="de-CH" sz="2100" dirty="0">
                <a:solidFill>
                  <a:srgbClr val="000000"/>
                </a:solidFill>
              </a:rPr>
              <a:t> least 1 </a:t>
            </a:r>
            <a:r>
              <a:rPr lang="de-CH" sz="2100" dirty="0" err="1">
                <a:solidFill>
                  <a:srgbClr val="000000"/>
                </a:solidFill>
              </a:rPr>
              <a:t>false</a:t>
            </a:r>
            <a:r>
              <a:rPr lang="de-CH" sz="2100" dirty="0">
                <a:solidFill>
                  <a:srgbClr val="000000"/>
                </a:solidFill>
              </a:rPr>
              <a:t> positive </a:t>
            </a:r>
            <a:r>
              <a:rPr lang="de-CH" sz="2100" dirty="0" err="1">
                <a:solidFill>
                  <a:srgbClr val="000000"/>
                </a:solidFill>
              </a:rPr>
              <a:t>effect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is</a:t>
            </a:r>
            <a:r>
              <a:rPr lang="de-CH" sz="2100" dirty="0">
                <a:solidFill>
                  <a:srgbClr val="000000"/>
                </a:solidFill>
              </a:rPr>
              <a:t>:</a:t>
            </a:r>
          </a:p>
          <a:p>
            <a:pPr defTabSz="1021920" eaLnBrk="1" hangingPunct="1"/>
            <a:endParaRPr lang="de-CH" sz="2100" baseline="30000" dirty="0">
              <a:solidFill>
                <a:srgbClr val="000000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DF9D1B-59B8-40D6-B9EB-C80928FF0D27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97330"/>
              </p:ext>
            </p:extLst>
          </p:nvPr>
        </p:nvGraphicFramePr>
        <p:xfrm>
          <a:off x="2249488" y="4032250"/>
          <a:ext cx="42973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69" name="Equation" r:id="rId8" imgW="2298600" imgH="228600" progId="Equation.DSMT4">
                  <p:embed/>
                </p:oleObj>
              </mc:Choice>
              <mc:Fallback>
                <p:oleObj name="Equation" r:id="rId8" imgW="229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4032250"/>
                        <a:ext cx="42973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68462"/>
              </p:ext>
            </p:extLst>
          </p:nvPr>
        </p:nvGraphicFramePr>
        <p:xfrm>
          <a:off x="6805972" y="4018937"/>
          <a:ext cx="907825" cy="40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70" name="Equation" r:id="rId10" imgW="482400" imgH="228600" progId="Equation.DSMT4">
                  <p:embed/>
                </p:oleObj>
              </mc:Choice>
              <mc:Fallback>
                <p:oleObj name="Equation" r:id="rId10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972" y="4018937"/>
                        <a:ext cx="907825" cy="402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538042"/>
              </p:ext>
            </p:extLst>
          </p:nvPr>
        </p:nvGraphicFramePr>
        <p:xfrm>
          <a:off x="2440056" y="5318125"/>
          <a:ext cx="39195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71" name="Equation" r:id="rId12" imgW="2095200" imgH="228600" progId="Equation.DSMT4">
                  <p:embed/>
                </p:oleObj>
              </mc:Choice>
              <mc:Fallback>
                <p:oleObj name="Equation" r:id="rId12" imgW="209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056" y="5318125"/>
                        <a:ext cx="39195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554352"/>
              </p:ext>
            </p:extLst>
          </p:nvPr>
        </p:nvGraphicFramePr>
        <p:xfrm>
          <a:off x="6748354" y="5314154"/>
          <a:ext cx="1267984" cy="40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72" name="Equation" r:id="rId14" imgW="672840" imgH="228600" progId="Equation.DSMT4">
                  <p:embed/>
                </p:oleObj>
              </mc:Choice>
              <mc:Fallback>
                <p:oleObj name="Equation" r:id="rId14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354" y="5314154"/>
                        <a:ext cx="1267984" cy="402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85481"/>
              </p:ext>
            </p:extLst>
          </p:nvPr>
        </p:nvGraphicFramePr>
        <p:xfrm>
          <a:off x="3030538" y="2152650"/>
          <a:ext cx="32067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73" name="Equation" r:id="rId16" imgW="1714320" imgH="228600" progId="Equation.DSMT4">
                  <p:embed/>
                </p:oleObj>
              </mc:Choice>
              <mc:Fallback>
                <p:oleObj name="Equation" r:id="rId16" imgW="1714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152650"/>
                        <a:ext cx="32067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480457"/>
              </p:ext>
            </p:extLst>
          </p:nvPr>
        </p:nvGraphicFramePr>
        <p:xfrm>
          <a:off x="6353177" y="2198688"/>
          <a:ext cx="6223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74" name="Equation" r:id="rId18" imgW="330120" imgH="177480" progId="Equation.DSMT4">
                  <p:embed/>
                </p:oleObj>
              </mc:Choice>
              <mc:Fallback>
                <p:oleObj name="Equation" r:id="rId18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7" y="2198688"/>
                        <a:ext cx="6223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46031" y="6153155"/>
            <a:ext cx="3675856" cy="108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667" tIns="44834" rIns="89667" bIns="44834"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CH" sz="2100" dirty="0" err="1">
                <a:solidFill>
                  <a:srgbClr val="000000"/>
                </a:solidFill>
              </a:rPr>
              <a:t>the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probability</a:t>
            </a:r>
            <a:r>
              <a:rPr lang="de-CH" sz="2100" dirty="0">
                <a:solidFill>
                  <a:srgbClr val="000000"/>
                </a:solidFill>
              </a:rPr>
              <a:t> of </a:t>
            </a:r>
            <a:r>
              <a:rPr lang="de-CH" sz="2100" dirty="0" err="1">
                <a:solidFill>
                  <a:srgbClr val="000000"/>
                </a:solidFill>
              </a:rPr>
              <a:t>making</a:t>
            </a:r>
            <a:r>
              <a:rPr lang="de-CH" sz="2100" dirty="0">
                <a:solidFill>
                  <a:srgbClr val="000000"/>
                </a:solidFill>
              </a:rPr>
              <a:t> at least 1 type </a:t>
            </a:r>
            <a:r>
              <a:rPr lang="de-CH" sz="2100" dirty="0" err="1">
                <a:solidFill>
                  <a:srgbClr val="000000"/>
                </a:solidFill>
              </a:rPr>
              <a:t>one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error</a:t>
            </a:r>
            <a:r>
              <a:rPr lang="de-CH" sz="2100" dirty="0">
                <a:solidFill>
                  <a:srgbClr val="000000"/>
                </a:solidFill>
              </a:rPr>
              <a:t> at </a:t>
            </a:r>
            <a:r>
              <a:rPr lang="de-CH" sz="2100" b="1" dirty="0">
                <a:solidFill>
                  <a:srgbClr val="0070C0"/>
                </a:solidFill>
              </a:rPr>
              <a:t>n </a:t>
            </a:r>
            <a:r>
              <a:rPr lang="de-CH" sz="2100" b="1" dirty="0" err="1">
                <a:solidFill>
                  <a:srgbClr val="0070C0"/>
                </a:solidFill>
              </a:rPr>
              <a:t>trials</a:t>
            </a:r>
            <a:r>
              <a:rPr lang="de-CH" sz="2100" dirty="0">
                <a:solidFill>
                  <a:srgbClr val="000000"/>
                </a:solidFill>
              </a:rPr>
              <a:t>, </a:t>
            </a:r>
            <a:r>
              <a:rPr lang="de-CH" sz="2100" dirty="0" err="1">
                <a:solidFill>
                  <a:srgbClr val="000000"/>
                </a:solidFill>
              </a:rPr>
              <a:t>when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>
                <a:solidFill>
                  <a:srgbClr val="000000"/>
                </a:solidFill>
              </a:rPr>
              <a:t>= </a:t>
            </a:r>
            <a:r>
              <a:rPr lang="de-CH" sz="2100" smtClean="0">
                <a:solidFill>
                  <a:srgbClr val="000000"/>
                </a:solidFill>
              </a:rPr>
              <a:t>0.01</a:t>
            </a:r>
            <a:r>
              <a:rPr lang="de-CH" sz="2100" dirty="0">
                <a:solidFill>
                  <a:srgbClr val="000000"/>
                </a:solidFill>
              </a:rPr>
              <a:t>%</a:t>
            </a:r>
          </a:p>
        </p:txBody>
      </p:sp>
      <p:pic>
        <p:nvPicPr>
          <p:cNvPr id="19" name="Picture 23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560" y="6185154"/>
            <a:ext cx="5413534" cy="54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"/>
          <p:cNvSpPr txBox="1">
            <a:spLocks noGrp="1" noChangeArrowheads="1"/>
          </p:cNvSpPr>
          <p:nvPr/>
        </p:nvSpPr>
        <p:spPr bwMode="auto">
          <a:xfrm>
            <a:off x="9235132" y="7158719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 defTabSz="1027917" eaLnBrk="1" hangingPunct="1">
              <a:defRPr/>
            </a:pPr>
            <a:fld id="{0CA05C2C-8CD0-4693-8F8D-AA47ED4B2071}" type="slidenum">
              <a:rPr lang="de-DE" sz="900">
                <a:latin typeface="Arial"/>
              </a:rPr>
              <a:pPr algn="r" defTabSz="1027917" eaLnBrk="1" hangingPunct="1">
                <a:defRPr/>
              </a:pPr>
              <a:t>21</a:t>
            </a:fld>
            <a:endParaRPr lang="de-DE" sz="9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396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/>
          <p:cNvSpPr/>
          <p:nvPr/>
        </p:nvSpPr>
        <p:spPr>
          <a:xfrm>
            <a:off x="523600" y="1560347"/>
            <a:ext cx="9189641" cy="1128102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121" tIns="51058" rIns="102121" bIns="51058" anchor="ctr"/>
          <a:lstStyle/>
          <a:p>
            <a:pPr algn="ctr" defTabSz="1021199" eaLnBrk="1" hangingPunct="1">
              <a:defRPr/>
            </a:pPr>
            <a:endParaRPr lang="de-DE" sz="2100">
              <a:solidFill>
                <a:srgbClr val="FFFFFF"/>
              </a:solidFill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51" y="297615"/>
            <a:ext cx="8838763" cy="794633"/>
          </a:xfrm>
        </p:spPr>
        <p:txBody>
          <a:bodyPr/>
          <a:lstStyle/>
          <a:p>
            <a:pPr algn="ctr" eaLnBrk="1" hangingPunct="1"/>
            <a:r>
              <a:rPr lang="en-US" sz="27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Bonferroni</a:t>
            </a:r>
            <a: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 correction for multiple testing</a:t>
            </a:r>
            <a:b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</a:br>
            <a: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and its effect on the dead salmons reaction</a:t>
            </a:r>
            <a:endParaRPr lang="de-DE" sz="2700" kern="1200" dirty="0">
              <a:solidFill>
                <a:srgbClr val="00206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225" name="Text Box 20"/>
          <p:cNvSpPr txBox="1">
            <a:spLocks noChangeArrowheads="1"/>
          </p:cNvSpPr>
          <p:nvPr/>
        </p:nvSpPr>
        <p:spPr bwMode="auto">
          <a:xfrm>
            <a:off x="656774" y="1656336"/>
            <a:ext cx="8464263" cy="91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014" tIns="51003" rIns="102014" bIns="510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21199" eaLnBrk="1" hangingPunct="1">
              <a:lnSpc>
                <a:spcPct val="150000"/>
              </a:lnSpc>
            </a:pPr>
            <a:r>
              <a:rPr lang="de-CH" sz="2100" u="sng" dirty="0" err="1">
                <a:solidFill>
                  <a:srgbClr val="000000"/>
                </a:solidFill>
              </a:rPr>
              <a:t>Bonferroni</a:t>
            </a:r>
            <a:r>
              <a:rPr lang="de-CH" sz="2100" u="sng" dirty="0">
                <a:solidFill>
                  <a:srgbClr val="000000"/>
                </a:solidFill>
              </a:rPr>
              <a:t>: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when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performing</a:t>
            </a:r>
            <a:r>
              <a:rPr lang="de-CH" sz="2100" dirty="0">
                <a:solidFill>
                  <a:srgbClr val="000000"/>
                </a:solidFill>
              </a:rPr>
              <a:t> n </a:t>
            </a:r>
            <a:r>
              <a:rPr lang="de-CH" sz="2100" dirty="0" err="1">
                <a:solidFill>
                  <a:srgbClr val="000000"/>
                </a:solidFill>
              </a:rPr>
              <a:t>independentl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tests</a:t>
            </a:r>
            <a:r>
              <a:rPr lang="de-CH" sz="2100" dirty="0">
                <a:solidFill>
                  <a:srgbClr val="000000"/>
                </a:solidFill>
              </a:rPr>
              <a:t>, </a:t>
            </a:r>
            <a:r>
              <a:rPr lang="de-CH" sz="2100" dirty="0" err="1">
                <a:solidFill>
                  <a:srgbClr val="000000"/>
                </a:solidFill>
              </a:rPr>
              <a:t>conduct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each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test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</a:p>
          <a:p>
            <a:pPr defTabSz="1021199" eaLnBrk="1" hangingPunct="1"/>
            <a:r>
              <a:rPr lang="de-CH" sz="2100" dirty="0">
                <a:solidFill>
                  <a:srgbClr val="000000"/>
                </a:solidFill>
              </a:rPr>
              <a:t>	     </a:t>
            </a:r>
            <a:r>
              <a:rPr lang="de-CH" sz="2100" dirty="0" err="1">
                <a:solidFill>
                  <a:srgbClr val="000000"/>
                </a:solidFill>
              </a:rPr>
              <a:t>at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significance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level</a:t>
            </a:r>
            <a:r>
              <a:rPr lang="de-CH" sz="2100" dirty="0">
                <a:solidFill>
                  <a:srgbClr val="000000"/>
                </a:solidFill>
              </a:rPr>
              <a:t>    </a:t>
            </a:r>
            <a:r>
              <a:rPr lang="de-CH" sz="2100" b="1" dirty="0">
                <a:solidFill>
                  <a:srgbClr val="000000"/>
                </a:solidFill>
                <a:latin typeface="Symbol" pitchFamily="18" charset="2"/>
              </a:rPr>
              <a:t>  </a:t>
            </a:r>
            <a:r>
              <a:rPr lang="de-CH" sz="2100" dirty="0">
                <a:solidFill>
                  <a:srgbClr val="000000"/>
                </a:solidFill>
              </a:rPr>
              <a:t>  !</a:t>
            </a:r>
            <a:endParaRPr lang="en-US" sz="2100" dirty="0">
              <a:solidFill>
                <a:srgbClr val="000000"/>
              </a:solidFill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440556" y="3276581"/>
            <a:ext cx="9690894" cy="74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014" tIns="51003" rIns="102014" bIns="510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21199" eaLnBrk="1" hangingPunct="1"/>
            <a:r>
              <a:rPr lang="de-CH" sz="2100" dirty="0" err="1">
                <a:solidFill>
                  <a:srgbClr val="000000"/>
                </a:solidFill>
              </a:rPr>
              <a:t>When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applying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Bonferronis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rule</a:t>
            </a:r>
            <a:r>
              <a:rPr lang="de-CH" sz="2100" dirty="0">
                <a:solidFill>
                  <a:srgbClr val="000000"/>
                </a:solidFill>
              </a:rPr>
              <a:t>, </a:t>
            </a:r>
            <a:r>
              <a:rPr lang="de-CH" sz="2100" dirty="0" err="1">
                <a:solidFill>
                  <a:srgbClr val="000000"/>
                </a:solidFill>
              </a:rPr>
              <a:t>we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only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have</a:t>
            </a:r>
            <a:r>
              <a:rPr lang="de-CH" sz="2100" dirty="0">
                <a:solidFill>
                  <a:srgbClr val="000000"/>
                </a:solidFill>
              </a:rPr>
              <a:t> a </a:t>
            </a:r>
            <a:r>
              <a:rPr lang="de-CH" sz="2100" dirty="0" err="1">
                <a:solidFill>
                  <a:srgbClr val="000000"/>
                </a:solidFill>
              </a:rPr>
              <a:t>risk</a:t>
            </a:r>
            <a:r>
              <a:rPr lang="de-CH" sz="2100" dirty="0">
                <a:solidFill>
                  <a:srgbClr val="000000"/>
                </a:solidFill>
              </a:rPr>
              <a:t> of </a:t>
            </a:r>
            <a:r>
              <a:rPr lang="de-CH" sz="210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de-CH" sz="2100" dirty="0">
                <a:solidFill>
                  <a:srgbClr val="000000"/>
                </a:solidFill>
              </a:rPr>
              <a:t>, </a:t>
            </a:r>
            <a:r>
              <a:rPr lang="de-CH" sz="2100" dirty="0" err="1">
                <a:solidFill>
                  <a:srgbClr val="000000"/>
                </a:solidFill>
              </a:rPr>
              <a:t>to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come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up</a:t>
            </a:r>
            <a:r>
              <a:rPr lang="de-CH" sz="2100" dirty="0">
                <a:solidFill>
                  <a:srgbClr val="000000"/>
                </a:solidFill>
              </a:rPr>
              <a:t> </a:t>
            </a:r>
            <a:r>
              <a:rPr lang="de-CH" sz="2100" dirty="0" err="1">
                <a:solidFill>
                  <a:srgbClr val="000000"/>
                </a:solidFill>
              </a:rPr>
              <a:t>with</a:t>
            </a:r>
            <a:r>
              <a:rPr lang="de-CH" sz="2100" dirty="0">
                <a:solidFill>
                  <a:srgbClr val="000000"/>
                </a:solidFill>
              </a:rPr>
              <a:t> ≥1 </a:t>
            </a:r>
            <a:r>
              <a:rPr lang="de-CH" sz="2100" dirty="0" err="1">
                <a:solidFill>
                  <a:srgbClr val="000000"/>
                </a:solidFill>
              </a:rPr>
              <a:t>false</a:t>
            </a:r>
            <a:r>
              <a:rPr lang="de-CH" sz="2100" dirty="0">
                <a:solidFill>
                  <a:srgbClr val="000000"/>
                </a:solidFill>
              </a:rPr>
              <a:t> positive </a:t>
            </a:r>
            <a:r>
              <a:rPr lang="de-CH" sz="2100" dirty="0" err="1" smtClean="0">
                <a:solidFill>
                  <a:srgbClr val="000000"/>
                </a:solidFill>
              </a:rPr>
              <a:t>effects</a:t>
            </a:r>
            <a:r>
              <a:rPr lang="de-CH" sz="2100" dirty="0" smtClean="0">
                <a:solidFill>
                  <a:srgbClr val="000000"/>
                </a:solidFill>
              </a:rPr>
              <a:t> (</a:t>
            </a:r>
            <a:r>
              <a:rPr lang="de-CH" sz="2100" dirty="0" err="1" smtClean="0">
                <a:solidFill>
                  <a:srgbClr val="000000"/>
                </a:solidFill>
              </a:rPr>
              <a:t>that</a:t>
            </a:r>
            <a:r>
              <a:rPr lang="de-CH" sz="2100" dirty="0" smtClean="0">
                <a:solidFill>
                  <a:srgbClr val="000000"/>
                </a:solidFill>
              </a:rPr>
              <a:t> </a:t>
            </a:r>
            <a:r>
              <a:rPr lang="de-CH" sz="2100" dirty="0" err="1" smtClean="0">
                <a:solidFill>
                  <a:srgbClr val="000000"/>
                </a:solidFill>
              </a:rPr>
              <a:t>is</a:t>
            </a:r>
            <a:r>
              <a:rPr lang="de-CH" sz="2100" dirty="0" smtClean="0">
                <a:solidFill>
                  <a:srgbClr val="000000"/>
                </a:solidFill>
              </a:rPr>
              <a:t> a </a:t>
            </a:r>
            <a:r>
              <a:rPr lang="de-CH" sz="2100" dirty="0" err="1" smtClean="0">
                <a:solidFill>
                  <a:srgbClr val="000000"/>
                </a:solidFill>
              </a:rPr>
              <a:t>significant</a:t>
            </a:r>
            <a:r>
              <a:rPr lang="de-CH" sz="2100" dirty="0" smtClean="0">
                <a:solidFill>
                  <a:srgbClr val="000000"/>
                </a:solidFill>
              </a:rPr>
              <a:t> </a:t>
            </a:r>
            <a:r>
              <a:rPr lang="de-CH" sz="2100" dirty="0" err="1" smtClean="0">
                <a:solidFill>
                  <a:srgbClr val="000000"/>
                </a:solidFill>
              </a:rPr>
              <a:t>test</a:t>
            </a:r>
            <a:r>
              <a:rPr lang="de-CH" sz="2100" dirty="0" smtClean="0">
                <a:solidFill>
                  <a:srgbClr val="000000"/>
                </a:solidFill>
              </a:rPr>
              <a:t> </a:t>
            </a:r>
            <a:r>
              <a:rPr lang="de-CH" sz="2100" dirty="0" err="1" smtClean="0">
                <a:solidFill>
                  <a:srgbClr val="000000"/>
                </a:solidFill>
              </a:rPr>
              <a:t>result</a:t>
            </a:r>
            <a:r>
              <a:rPr lang="de-CH" sz="2100" dirty="0" smtClean="0">
                <a:solidFill>
                  <a:srgbClr val="000000"/>
                </a:solidFill>
              </a:rPr>
              <a:t> </a:t>
            </a:r>
            <a:r>
              <a:rPr lang="de-CH" sz="2100" dirty="0" err="1" smtClean="0">
                <a:solidFill>
                  <a:srgbClr val="000000"/>
                </a:solidFill>
              </a:rPr>
              <a:t>although</a:t>
            </a:r>
            <a:r>
              <a:rPr lang="de-CH" sz="2100" dirty="0" smtClean="0">
                <a:solidFill>
                  <a:srgbClr val="000000"/>
                </a:solidFill>
              </a:rPr>
              <a:t> H</a:t>
            </a:r>
            <a:r>
              <a:rPr lang="de-CH" sz="2100" baseline="-25000" dirty="0" smtClean="0">
                <a:solidFill>
                  <a:srgbClr val="000000"/>
                </a:solidFill>
              </a:rPr>
              <a:t>0</a:t>
            </a:r>
            <a:r>
              <a:rPr lang="de-CH" sz="2100" dirty="0" smtClean="0">
                <a:solidFill>
                  <a:srgbClr val="000000"/>
                </a:solidFill>
              </a:rPr>
              <a:t> </a:t>
            </a:r>
            <a:r>
              <a:rPr lang="de-CH" sz="2100" dirty="0" err="1" smtClean="0">
                <a:solidFill>
                  <a:srgbClr val="000000"/>
                </a:solidFill>
              </a:rPr>
              <a:t>is</a:t>
            </a:r>
            <a:r>
              <a:rPr lang="de-CH" sz="2100" dirty="0" smtClean="0">
                <a:solidFill>
                  <a:srgbClr val="000000"/>
                </a:solidFill>
              </a:rPr>
              <a:t> </a:t>
            </a:r>
            <a:r>
              <a:rPr lang="de-CH" sz="2100" dirty="0" err="1" smtClean="0">
                <a:solidFill>
                  <a:srgbClr val="000000"/>
                </a:solidFill>
              </a:rPr>
              <a:t>true</a:t>
            </a:r>
            <a:r>
              <a:rPr lang="de-CH" sz="2100" dirty="0" smtClean="0">
                <a:solidFill>
                  <a:srgbClr val="000000"/>
                </a:solidFill>
              </a:rPr>
              <a:t>). </a:t>
            </a:r>
            <a:endParaRPr lang="en-US" sz="2100" dirty="0">
              <a:solidFill>
                <a:srgbClr val="000000"/>
              </a:solidFill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057478"/>
              </p:ext>
            </p:extLst>
          </p:nvPr>
        </p:nvGraphicFramePr>
        <p:xfrm>
          <a:off x="4556004" y="1993586"/>
          <a:ext cx="334170" cy="694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60" name="Equation" r:id="rId4" imgW="177480" imgH="393480" progId="Equation.DSMT4">
                  <p:embed/>
                </p:oleObj>
              </mc:Choice>
              <mc:Fallback>
                <p:oleObj name="Equation" r:id="rId4" imgW="177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004" y="1993586"/>
                        <a:ext cx="334170" cy="694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DF9D1B-59B8-40D6-B9EB-C80928FF0D27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r="7794" b="24746"/>
          <a:stretch/>
        </p:blipFill>
        <p:spPr bwMode="auto">
          <a:xfrm>
            <a:off x="5792259" y="4448891"/>
            <a:ext cx="4250080" cy="242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40626" y="4495189"/>
            <a:ext cx="5084367" cy="294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014" tIns="51003" rIns="102014" bIns="510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1021199" eaLnBrk="1" hangingPunct="1"/>
            <a:r>
              <a:rPr lang="de-CH" sz="2100" dirty="0" err="1">
                <a:solidFill>
                  <a:srgbClr val="0070C0"/>
                </a:solidFill>
              </a:rPr>
              <a:t>No</a:t>
            </a:r>
            <a:r>
              <a:rPr lang="de-CH" sz="2100" dirty="0">
                <a:solidFill>
                  <a:srgbClr val="0070C0"/>
                </a:solidFill>
              </a:rPr>
              <a:t> </a:t>
            </a:r>
            <a:r>
              <a:rPr lang="de-CH" sz="2100" dirty="0" err="1">
                <a:solidFill>
                  <a:srgbClr val="0070C0"/>
                </a:solidFill>
              </a:rPr>
              <a:t>brain</a:t>
            </a:r>
            <a:r>
              <a:rPr lang="de-CH" sz="2100" dirty="0">
                <a:solidFill>
                  <a:srgbClr val="0070C0"/>
                </a:solidFill>
              </a:rPr>
              <a:t> </a:t>
            </a:r>
            <a:r>
              <a:rPr lang="de-CH" sz="2100" dirty="0" err="1">
                <a:solidFill>
                  <a:srgbClr val="0070C0"/>
                </a:solidFill>
              </a:rPr>
              <a:t>region</a:t>
            </a:r>
            <a:r>
              <a:rPr lang="de-CH" sz="2100" dirty="0">
                <a:solidFill>
                  <a:srgbClr val="0070C0"/>
                </a:solidFill>
              </a:rPr>
              <a:t> of </a:t>
            </a:r>
            <a:r>
              <a:rPr lang="de-CH" sz="2100" dirty="0" err="1">
                <a:solidFill>
                  <a:srgbClr val="0070C0"/>
                </a:solidFill>
              </a:rPr>
              <a:t>the</a:t>
            </a:r>
            <a:r>
              <a:rPr lang="de-CH" sz="2100" dirty="0">
                <a:solidFill>
                  <a:srgbClr val="0070C0"/>
                </a:solidFill>
              </a:rPr>
              <a:t> </a:t>
            </a:r>
            <a:r>
              <a:rPr lang="de-CH" sz="2100" dirty="0" err="1">
                <a:solidFill>
                  <a:srgbClr val="0070C0"/>
                </a:solidFill>
              </a:rPr>
              <a:t>dead</a:t>
            </a:r>
            <a:r>
              <a:rPr lang="de-CH" sz="2100" dirty="0">
                <a:solidFill>
                  <a:srgbClr val="0070C0"/>
                </a:solidFill>
              </a:rPr>
              <a:t> </a:t>
            </a:r>
            <a:r>
              <a:rPr lang="de-CH" sz="2100" dirty="0" err="1">
                <a:solidFill>
                  <a:srgbClr val="0070C0"/>
                </a:solidFill>
              </a:rPr>
              <a:t>salmon</a:t>
            </a:r>
            <a:r>
              <a:rPr lang="de-CH" sz="2100" dirty="0">
                <a:solidFill>
                  <a:srgbClr val="0070C0"/>
                </a:solidFill>
              </a:rPr>
              <a:t> </a:t>
            </a:r>
            <a:r>
              <a:rPr lang="de-CH" sz="2100" dirty="0" err="1">
                <a:solidFill>
                  <a:srgbClr val="0070C0"/>
                </a:solidFill>
              </a:rPr>
              <a:t>showed</a:t>
            </a:r>
            <a:r>
              <a:rPr lang="de-CH" sz="2100" dirty="0">
                <a:solidFill>
                  <a:srgbClr val="0070C0"/>
                </a:solidFill>
              </a:rPr>
              <a:t> a </a:t>
            </a:r>
            <a:r>
              <a:rPr lang="de-CH" sz="2100" dirty="0" err="1">
                <a:solidFill>
                  <a:srgbClr val="0070C0"/>
                </a:solidFill>
              </a:rPr>
              <a:t>significant</a:t>
            </a:r>
            <a:r>
              <a:rPr lang="de-CH" sz="2100" dirty="0">
                <a:solidFill>
                  <a:srgbClr val="0070C0"/>
                </a:solidFill>
              </a:rPr>
              <a:t> </a:t>
            </a:r>
            <a:r>
              <a:rPr lang="de-CH" sz="2100" dirty="0" err="1">
                <a:solidFill>
                  <a:srgbClr val="0070C0"/>
                </a:solidFill>
              </a:rPr>
              <a:t>reaction</a:t>
            </a:r>
            <a:r>
              <a:rPr lang="de-CH" sz="2100" dirty="0">
                <a:solidFill>
                  <a:srgbClr val="0070C0"/>
                </a:solidFill>
              </a:rPr>
              <a:t> </a:t>
            </a:r>
            <a:r>
              <a:rPr lang="de-CH" sz="2100" dirty="0" err="1">
                <a:solidFill>
                  <a:srgbClr val="0070C0"/>
                </a:solidFill>
              </a:rPr>
              <a:t>to</a:t>
            </a:r>
            <a:r>
              <a:rPr lang="de-CH" sz="2100" dirty="0">
                <a:solidFill>
                  <a:srgbClr val="0070C0"/>
                </a:solidFill>
              </a:rPr>
              <a:t> </a:t>
            </a:r>
            <a:r>
              <a:rPr lang="de-CH" sz="2100" dirty="0" err="1">
                <a:solidFill>
                  <a:srgbClr val="0070C0"/>
                </a:solidFill>
              </a:rPr>
              <a:t>smiling</a:t>
            </a:r>
            <a:r>
              <a:rPr lang="de-CH" sz="2100" dirty="0">
                <a:solidFill>
                  <a:srgbClr val="0070C0"/>
                </a:solidFill>
              </a:rPr>
              <a:t> </a:t>
            </a:r>
            <a:r>
              <a:rPr lang="de-CH" sz="2100" dirty="0" err="1">
                <a:solidFill>
                  <a:srgbClr val="0070C0"/>
                </a:solidFill>
              </a:rPr>
              <a:t>people</a:t>
            </a:r>
            <a:r>
              <a:rPr lang="de-CH" sz="2100" dirty="0">
                <a:solidFill>
                  <a:srgbClr val="0070C0"/>
                </a:solidFill>
              </a:rPr>
              <a:t> </a:t>
            </a:r>
            <a:r>
              <a:rPr lang="de-CH" sz="2100" dirty="0" smtClean="0">
                <a:solidFill>
                  <a:srgbClr val="0070C0"/>
                </a:solidFill>
              </a:rPr>
              <a:t>after </a:t>
            </a:r>
            <a:r>
              <a:rPr lang="de-CH" sz="2100" dirty="0" err="1" smtClean="0">
                <a:solidFill>
                  <a:srgbClr val="0070C0"/>
                </a:solidFill>
              </a:rPr>
              <a:t>Bonferroni</a:t>
            </a:r>
            <a:r>
              <a:rPr lang="de-CH" sz="2100" dirty="0" smtClean="0">
                <a:solidFill>
                  <a:srgbClr val="0070C0"/>
                </a:solidFill>
              </a:rPr>
              <a:t> </a:t>
            </a:r>
            <a:r>
              <a:rPr lang="de-CH" sz="2100" dirty="0" err="1" smtClean="0">
                <a:solidFill>
                  <a:srgbClr val="0070C0"/>
                </a:solidFill>
              </a:rPr>
              <a:t>correction</a:t>
            </a:r>
            <a:r>
              <a:rPr lang="de-CH" sz="2100" dirty="0" smtClean="0">
                <a:solidFill>
                  <a:srgbClr val="0070C0"/>
                </a:solidFill>
              </a:rPr>
              <a:t>.</a:t>
            </a:r>
            <a:endParaRPr lang="de-CH" sz="2100" dirty="0">
              <a:solidFill>
                <a:srgbClr val="0070C0"/>
              </a:solidFill>
            </a:endParaRPr>
          </a:p>
          <a:p>
            <a:pPr algn="ctr" defTabSz="1021199" eaLnBrk="1" hangingPunct="1"/>
            <a:r>
              <a:rPr lang="de-CH" sz="2100" dirty="0">
                <a:solidFill>
                  <a:srgbClr val="0070C0"/>
                </a:solidFill>
              </a:rPr>
              <a:t> </a:t>
            </a:r>
            <a:r>
              <a:rPr lang="en-US" sz="12200" b="1" dirty="0">
                <a:solidFill>
                  <a:srgbClr val="0070C0"/>
                </a:solidFill>
              </a:rPr>
              <a:t>☺</a:t>
            </a:r>
            <a:endParaRPr lang="en-US" sz="2100" dirty="0">
              <a:solidFill>
                <a:srgbClr val="000000"/>
              </a:solidFill>
            </a:endParaRPr>
          </a:p>
        </p:txBody>
      </p:sp>
      <p:sp>
        <p:nvSpPr>
          <p:cNvPr id="11" name="Rectangle 4"/>
          <p:cNvSpPr txBox="1">
            <a:spLocks noGrp="1" noChangeArrowheads="1"/>
          </p:cNvSpPr>
          <p:nvPr/>
        </p:nvSpPr>
        <p:spPr bwMode="auto">
          <a:xfrm>
            <a:off x="9235132" y="7158719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 defTabSz="1027917" eaLnBrk="1" hangingPunct="1">
              <a:defRPr/>
            </a:pPr>
            <a:fld id="{0CA05C2C-8CD0-4693-8F8D-AA47ED4B2071}" type="slidenum">
              <a:rPr lang="de-DE" sz="900">
                <a:latin typeface="Arial"/>
              </a:rPr>
              <a:pPr algn="r" defTabSz="1027917" eaLnBrk="1" hangingPunct="1">
                <a:defRPr/>
              </a:pPr>
              <a:t>22</a:t>
            </a:fld>
            <a:endParaRPr lang="de-DE" sz="9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713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44" y="288245"/>
            <a:ext cx="8803084" cy="600273"/>
          </a:xfrm>
        </p:spPr>
        <p:txBody>
          <a:bodyPr/>
          <a:lstStyle/>
          <a:p>
            <a:pPr eaLnBrk="1" hangingPunct="1"/>
            <a:r>
              <a:rPr lang="de-CH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The </a:t>
            </a:r>
            <a:r>
              <a:rPr lang="de-CH" sz="2700" kern="1200" dirty="0" smtClean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p-</a:t>
            </a:r>
            <a:r>
              <a:rPr lang="de-CH" sz="2700" kern="1200" dirty="0" err="1" smtClean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value</a:t>
            </a:r>
            <a:r>
              <a:rPr lang="de-CH" sz="2700" kern="1200" dirty="0" smtClean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de-CH" sz="2700" kern="1200" dirty="0" err="1" smtClean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is</a:t>
            </a:r>
            <a:r>
              <a:rPr lang="de-CH" sz="2700" kern="1200" dirty="0" smtClean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de-CH" sz="27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uniformly</a:t>
            </a:r>
            <a:r>
              <a:rPr lang="de-CH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de-CH" sz="27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distrubuted</a:t>
            </a:r>
            <a:r>
              <a:rPr lang="de-CH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de-CH" sz="27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under</a:t>
            </a:r>
            <a:r>
              <a:rPr lang="de-CH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 H</a:t>
            </a:r>
            <a:r>
              <a:rPr lang="de-CH" sz="2700" kern="1200" baseline="-250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0</a:t>
            </a:r>
            <a:endParaRPr lang="en-US" sz="2700" kern="1200" baseline="-25000" dirty="0">
              <a:solidFill>
                <a:srgbClr val="00206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7652" name="Picture 4" descr="stud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3839"/>
          <a:stretch/>
        </p:blipFill>
        <p:spPr bwMode="auto">
          <a:xfrm>
            <a:off x="808383" y="2486263"/>
            <a:ext cx="3728651" cy="353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3774251" y="5333185"/>
            <a:ext cx="0" cy="5513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19" tIns="51560" rIns="103119" bIns="51560"/>
          <a:lstStyle/>
          <a:p>
            <a:pPr defTabSz="907155"/>
            <a:endParaRPr lang="en-US"/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>
            <a:off x="1754387" y="5249171"/>
            <a:ext cx="0" cy="63535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19" tIns="51560" rIns="103119" bIns="51560"/>
          <a:lstStyle/>
          <a:p>
            <a:pPr defTabSz="907155"/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3640622" y="5802298"/>
            <a:ext cx="334890" cy="35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19" tIns="51560" rIns="103119" bIns="5156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7155" eaLnBrk="1" hangingPunct="1"/>
            <a:r>
              <a:rPr lang="en-US" sz="1600">
                <a:solidFill>
                  <a:srgbClr val="FFFFFF"/>
                </a:solidFill>
              </a:rPr>
              <a:t>t</a:t>
            </a:r>
            <a:r>
              <a:rPr lang="en-US" sz="1600" baseline="-250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1570629" y="5842551"/>
            <a:ext cx="403818" cy="35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19" tIns="51560" rIns="103119" bIns="5156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7155" eaLnBrk="1" hangingPunct="1"/>
            <a:r>
              <a:rPr lang="en-US" sz="1600">
                <a:solidFill>
                  <a:srgbClr val="FFFFFF"/>
                </a:solidFill>
              </a:rPr>
              <a:t>-t</a:t>
            </a:r>
            <a:r>
              <a:rPr lang="en-US" sz="1600" baseline="-25000">
                <a:solidFill>
                  <a:srgbClr val="FFFFFF"/>
                </a:solidFill>
              </a:rPr>
              <a:t>c</a:t>
            </a:r>
          </a:p>
        </p:txBody>
      </p:sp>
      <p:grpSp>
        <p:nvGrpSpPr>
          <p:cNvPr id="27658" name="Group 11"/>
          <p:cNvGrpSpPr>
            <a:grpSpLocks/>
          </p:cNvGrpSpPr>
          <p:nvPr/>
        </p:nvGrpSpPr>
        <p:grpSpPr bwMode="auto">
          <a:xfrm>
            <a:off x="1034068" y="2758505"/>
            <a:ext cx="2084841" cy="673862"/>
            <a:chOff x="557" y="1632"/>
            <a:chExt cx="1123" cy="385"/>
          </a:xfrm>
        </p:grpSpPr>
        <p:sp>
          <p:nvSpPr>
            <p:cNvPr id="27670" name="Text Box 12"/>
            <p:cNvSpPr txBox="1">
              <a:spLocks noChangeArrowheads="1"/>
            </p:cNvSpPr>
            <p:nvPr/>
          </p:nvSpPr>
          <p:spPr bwMode="auto">
            <a:xfrm>
              <a:off x="557" y="1766"/>
              <a:ext cx="18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07155" eaLnBrk="1" hangingPunct="1"/>
              <a:r>
                <a:rPr lang="en-US" sz="1400">
                  <a:solidFill>
                    <a:srgbClr val="FFFFFF"/>
                  </a:solidFill>
                </a:rPr>
                <a:t>t=</a:t>
              </a:r>
            </a:p>
          </p:txBody>
        </p:sp>
        <p:sp>
          <p:nvSpPr>
            <p:cNvPr id="27671" name="Text Box 13"/>
            <p:cNvSpPr txBox="1">
              <a:spLocks noChangeArrowheads="1"/>
            </p:cNvSpPr>
            <p:nvPr/>
          </p:nvSpPr>
          <p:spPr bwMode="auto">
            <a:xfrm>
              <a:off x="720" y="1699"/>
              <a:ext cx="413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07155" eaLnBrk="1" hangingPunct="1"/>
              <a:r>
                <a:rPr lang="en-US" sz="1400">
                  <a:solidFill>
                    <a:srgbClr val="FFFFFF"/>
                  </a:solidFill>
                </a:rPr>
                <a:t>|S – K |</a:t>
              </a:r>
            </a:p>
          </p:txBody>
        </p:sp>
        <p:grpSp>
          <p:nvGrpSpPr>
            <p:cNvPr id="27672" name="Group 14"/>
            <p:cNvGrpSpPr>
              <a:grpSpLocks/>
            </p:cNvGrpSpPr>
            <p:nvPr/>
          </p:nvGrpSpPr>
          <p:grpSpPr bwMode="auto">
            <a:xfrm>
              <a:off x="647" y="1824"/>
              <a:ext cx="651" cy="193"/>
              <a:chOff x="647" y="1824"/>
              <a:chExt cx="651" cy="193"/>
            </a:xfrm>
          </p:grpSpPr>
          <p:sp>
            <p:nvSpPr>
              <p:cNvPr id="27676" name="Text Box 15"/>
              <p:cNvSpPr txBox="1">
                <a:spLocks noChangeArrowheads="1"/>
              </p:cNvSpPr>
              <p:nvPr/>
            </p:nvSpPr>
            <p:spPr bwMode="auto">
              <a:xfrm>
                <a:off x="647" y="1824"/>
                <a:ext cx="217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907155" eaLnBrk="1" hangingPunct="1"/>
                <a:r>
                  <a:rPr lang="en-US" sz="1600">
                    <a:solidFill>
                      <a:srgbClr val="FFFFFF"/>
                    </a:solidFill>
                    <a:cs typeface="Arial" charset="0"/>
                  </a:rPr>
                  <a:t>√</a:t>
                </a:r>
              </a:p>
            </p:txBody>
          </p:sp>
          <p:sp>
            <p:nvSpPr>
              <p:cNvPr id="27677" name="Text Box 16"/>
              <p:cNvSpPr txBox="1">
                <a:spLocks noChangeArrowheads="1"/>
              </p:cNvSpPr>
              <p:nvPr/>
            </p:nvSpPr>
            <p:spPr bwMode="auto">
              <a:xfrm>
                <a:off x="730" y="1824"/>
                <a:ext cx="56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907155" eaLnBrk="1" hangingPunct="1"/>
                <a:r>
                  <a:rPr lang="en-US" sz="1400">
                    <a:solidFill>
                      <a:srgbClr val="FFFFFF"/>
                    </a:solidFill>
                  </a:rPr>
                  <a:t>(s</a:t>
                </a:r>
                <a:r>
                  <a:rPr lang="en-US" sz="1400" baseline="-25000">
                    <a:solidFill>
                      <a:srgbClr val="FFFFFF"/>
                    </a:solidFill>
                  </a:rPr>
                  <a:t>1</a:t>
                </a:r>
                <a:r>
                  <a:rPr lang="en-US" sz="1400" baseline="30000">
                    <a:solidFill>
                      <a:srgbClr val="FFFFFF"/>
                    </a:solidFill>
                  </a:rPr>
                  <a:t>2</a:t>
                </a:r>
                <a:r>
                  <a:rPr lang="en-US" sz="1400">
                    <a:solidFill>
                      <a:srgbClr val="FFFFFF"/>
                    </a:solidFill>
                  </a:rPr>
                  <a:t> +s</a:t>
                </a:r>
                <a:r>
                  <a:rPr lang="en-US" sz="1400" baseline="-25000">
                    <a:solidFill>
                      <a:srgbClr val="FFFFFF"/>
                    </a:solidFill>
                  </a:rPr>
                  <a:t>2</a:t>
                </a:r>
                <a:r>
                  <a:rPr lang="en-US" sz="1400" baseline="30000">
                    <a:solidFill>
                      <a:srgbClr val="FFFFFF"/>
                    </a:solidFill>
                  </a:rPr>
                  <a:t>2</a:t>
                </a:r>
                <a:r>
                  <a:rPr lang="en-US" sz="1400">
                    <a:solidFill>
                      <a:srgbClr val="FFFFFF"/>
                    </a:solidFill>
                  </a:rPr>
                  <a:t>)/n</a:t>
                </a:r>
              </a:p>
            </p:txBody>
          </p:sp>
        </p:grpSp>
        <p:sp>
          <p:nvSpPr>
            <p:cNvPr id="27673" name="Line 17"/>
            <p:cNvSpPr>
              <a:spLocks noChangeShapeType="1"/>
            </p:cNvSpPr>
            <p:nvPr/>
          </p:nvSpPr>
          <p:spPr bwMode="auto">
            <a:xfrm>
              <a:off x="785" y="1871"/>
              <a:ext cx="895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07155"/>
              <a:endParaRPr lang="en-US"/>
            </a:p>
          </p:txBody>
        </p:sp>
        <p:sp>
          <p:nvSpPr>
            <p:cNvPr id="27674" name="Line 18"/>
            <p:cNvSpPr>
              <a:spLocks noChangeShapeType="1"/>
            </p:cNvSpPr>
            <p:nvPr/>
          </p:nvSpPr>
          <p:spPr bwMode="auto">
            <a:xfrm>
              <a:off x="1002" y="1632"/>
              <a:ext cx="97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07155"/>
              <a:endParaRPr lang="en-US"/>
            </a:p>
          </p:txBody>
        </p:sp>
        <p:sp>
          <p:nvSpPr>
            <p:cNvPr id="27675" name="Line 19"/>
            <p:cNvSpPr>
              <a:spLocks noChangeShapeType="1"/>
            </p:cNvSpPr>
            <p:nvPr/>
          </p:nvSpPr>
          <p:spPr bwMode="auto">
            <a:xfrm>
              <a:off x="1268" y="1632"/>
              <a:ext cx="97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07155"/>
              <a:endParaRPr lang="en-US"/>
            </a:p>
          </p:txBody>
        </p:sp>
      </p:grpSp>
      <p:sp>
        <p:nvSpPr>
          <p:cNvPr id="27659" name="Line 20"/>
          <p:cNvSpPr>
            <a:spLocks noChangeShapeType="1"/>
          </p:cNvSpPr>
          <p:nvPr/>
        </p:nvSpPr>
        <p:spPr bwMode="auto">
          <a:xfrm>
            <a:off x="1336675" y="3145320"/>
            <a:ext cx="9802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19" tIns="51560" rIns="103119" bIns="51560"/>
          <a:lstStyle/>
          <a:p>
            <a:pPr defTabSz="907155"/>
            <a:endParaRPr lang="en-US"/>
          </a:p>
        </p:txBody>
      </p:sp>
      <p:sp>
        <p:nvSpPr>
          <p:cNvPr id="27660" name="Line 21"/>
          <p:cNvSpPr>
            <a:spLocks noChangeShapeType="1"/>
          </p:cNvSpPr>
          <p:nvPr/>
        </p:nvSpPr>
        <p:spPr bwMode="auto">
          <a:xfrm>
            <a:off x="1514899" y="2926533"/>
            <a:ext cx="8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19" tIns="51560" rIns="103119" bIns="51560"/>
          <a:lstStyle/>
          <a:p>
            <a:pPr defTabSz="907155"/>
            <a:endParaRPr lang="en-US"/>
          </a:p>
        </p:txBody>
      </p:sp>
      <p:sp>
        <p:nvSpPr>
          <p:cNvPr id="27661" name="Line 22"/>
          <p:cNvSpPr>
            <a:spLocks noChangeShapeType="1"/>
          </p:cNvSpPr>
          <p:nvPr/>
        </p:nvSpPr>
        <p:spPr bwMode="auto">
          <a:xfrm>
            <a:off x="1782237" y="2926533"/>
            <a:ext cx="1782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19" tIns="51560" rIns="103119" bIns="51560"/>
          <a:lstStyle/>
          <a:p>
            <a:pPr defTabSz="907155"/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842643" y="2160451"/>
            <a:ext cx="5652628" cy="222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3119" tIns="51560" rIns="103119" bIns="5156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7155" eaLnBrk="1" hangingPunct="1"/>
            <a:r>
              <a:rPr lang="en-US" sz="1800" dirty="0">
                <a:solidFill>
                  <a:srgbClr val="000000"/>
                </a:solidFill>
              </a:rPr>
              <a:t>Given H</a:t>
            </a:r>
            <a:r>
              <a:rPr lang="en-US" sz="1800" baseline="-25000" dirty="0">
                <a:solidFill>
                  <a:srgbClr val="0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 is true in all tests:</a:t>
            </a:r>
          </a:p>
          <a:p>
            <a:pPr defTabSz="907155" eaLnBrk="1" hangingPunct="1"/>
            <a:endParaRPr lang="en-US" sz="1800" dirty="0">
              <a:solidFill>
                <a:srgbClr val="000000"/>
              </a:solidFill>
            </a:endParaRPr>
          </a:p>
          <a:p>
            <a:pPr defTabSz="907155" eaLnBrk="1" hangingPunct="1"/>
            <a:r>
              <a:rPr lang="en-US" sz="1800" dirty="0">
                <a:solidFill>
                  <a:srgbClr val="000000"/>
                </a:solidFill>
              </a:rPr>
              <a:t>p=0.1: 10% of all tests get a p-value≤0.1 if H</a:t>
            </a:r>
            <a:r>
              <a:rPr lang="en-US" sz="1800" baseline="-25000" dirty="0">
                <a:solidFill>
                  <a:srgbClr val="0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is always true</a:t>
            </a:r>
            <a:endParaRPr lang="en-US" sz="1800" baseline="-25000" dirty="0">
              <a:solidFill>
                <a:srgbClr val="000000"/>
              </a:solidFill>
            </a:endParaRPr>
          </a:p>
          <a:p>
            <a:pPr defTabSz="907155" eaLnBrk="1" hangingPunct="1"/>
            <a:endParaRPr lang="en-US" sz="1800" baseline="-25000" dirty="0">
              <a:solidFill>
                <a:srgbClr val="000000"/>
              </a:solidFill>
            </a:endParaRPr>
          </a:p>
          <a:p>
            <a:pPr defTabSz="907155" eaLnBrk="1" hangingPunct="1"/>
            <a:r>
              <a:rPr lang="en-US" sz="1800" dirty="0">
                <a:solidFill>
                  <a:srgbClr val="000000"/>
                </a:solidFill>
              </a:rPr>
              <a:t>p=0.2: 20% of all tests get a p-value≤0.2 if H</a:t>
            </a:r>
            <a:r>
              <a:rPr lang="en-US" sz="1800" baseline="-25000" dirty="0">
                <a:solidFill>
                  <a:srgbClr val="000000"/>
                </a:solidFill>
              </a:rPr>
              <a:t>0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is always true</a:t>
            </a:r>
            <a:endParaRPr lang="en-US" sz="1800" baseline="-25000" dirty="0">
              <a:solidFill>
                <a:srgbClr val="000000"/>
              </a:solidFill>
            </a:endParaRPr>
          </a:p>
          <a:p>
            <a:pPr defTabSz="907155" eaLnBrk="1" hangingPunct="1"/>
            <a:r>
              <a:rPr lang="de-CH" sz="1800" dirty="0">
                <a:solidFill>
                  <a:srgbClr val="000000"/>
                </a:solidFill>
              </a:rPr>
              <a:t>…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26" name="Picture 5" descr="histuni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6"/>
          <a:stretch/>
        </p:blipFill>
        <p:spPr>
          <a:xfrm>
            <a:off x="5446642" y="4183093"/>
            <a:ext cx="4269613" cy="3052510"/>
          </a:xfrm>
          <a:noFill/>
        </p:spPr>
      </p:pic>
      <p:sp>
        <p:nvSpPr>
          <p:cNvPr id="3" name="Rechteck 2"/>
          <p:cNvSpPr/>
          <p:nvPr/>
        </p:nvSpPr>
        <p:spPr>
          <a:xfrm>
            <a:off x="6041724" y="4738843"/>
            <a:ext cx="2673350" cy="338282"/>
          </a:xfrm>
          <a:prstGeom prst="rect">
            <a:avLst/>
          </a:prstGeom>
        </p:spPr>
        <p:txBody>
          <a:bodyPr wrap="square" lIns="90432" tIns="45217" rIns="90432" bIns="45217">
            <a:spAutoFit/>
          </a:bodyPr>
          <a:lstStyle/>
          <a:p>
            <a:pPr defTabSz="907155"/>
            <a:r>
              <a:rPr lang="en-US" sz="1600" dirty="0">
                <a:latin typeface="Arial"/>
              </a:rPr>
              <a:t>if H</a:t>
            </a:r>
            <a:r>
              <a:rPr lang="en-US" sz="1600" baseline="-25000" dirty="0">
                <a:latin typeface="Arial"/>
              </a:rPr>
              <a:t>0</a:t>
            </a:r>
            <a:r>
              <a:rPr lang="en-US" sz="1600" dirty="0">
                <a:latin typeface="Arial"/>
              </a:rPr>
              <a:t> is always true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446057" y="2136380"/>
            <a:ext cx="2509714" cy="337813"/>
          </a:xfrm>
          <a:prstGeom prst="rect">
            <a:avLst/>
          </a:prstGeom>
          <a:noFill/>
        </p:spPr>
        <p:txBody>
          <a:bodyPr wrap="none" lIns="90704" tIns="45353" rIns="90704" bIns="45353" rtlCol="0">
            <a:spAutoFit/>
          </a:bodyPr>
          <a:lstStyle/>
          <a:p>
            <a:pPr defTabSz="907155"/>
            <a:r>
              <a:rPr lang="en-US" sz="1600" dirty="0">
                <a:solidFill>
                  <a:srgbClr val="0070C0"/>
                </a:solidFill>
                <a:latin typeface="Arial"/>
              </a:rPr>
              <a:t>distribution of T </a:t>
            </a:r>
            <a:r>
              <a:rPr lang="en-US" sz="1600" b="1" dirty="0">
                <a:solidFill>
                  <a:srgbClr val="0070C0"/>
                </a:solidFill>
                <a:latin typeface="Arial"/>
              </a:rPr>
              <a:t>under H</a:t>
            </a:r>
            <a:r>
              <a:rPr lang="en-US" sz="2100" b="1" baseline="-25000" dirty="0">
                <a:solidFill>
                  <a:srgbClr val="0070C0"/>
                </a:solidFill>
                <a:latin typeface="Arial"/>
              </a:rPr>
              <a:t>0</a:t>
            </a:r>
          </a:p>
        </p:txBody>
      </p:sp>
      <p:sp>
        <p:nvSpPr>
          <p:cNvPr id="27" name="Text Box 1"/>
          <p:cNvSpPr txBox="1">
            <a:spLocks noChangeArrowheads="1"/>
          </p:cNvSpPr>
          <p:nvPr/>
        </p:nvSpPr>
        <p:spPr bwMode="auto">
          <a:xfrm>
            <a:off x="9110588" y="7126196"/>
            <a:ext cx="1211443" cy="1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r" defTabSz="1018067" eaLnBrk="1" fontAlgn="auto" hangingPunct="1">
              <a:spcBef>
                <a:spcPts val="0"/>
              </a:spcBef>
              <a:spcAft>
                <a:spcPts val="0"/>
              </a:spcAft>
            </a:pPr>
            <a:fld id="{76A7C42D-D8D2-46D3-B115-E09DA0ACD889}" type="slidenum">
              <a:rPr lang="de-CH" sz="1300">
                <a:solidFill>
                  <a:srgbClr val="000000"/>
                </a:solidFill>
              </a:rPr>
              <a:pPr algn="r" defTabSz="1018067" eaLnBrk="1" fontAlgn="auto" hangingPunct="1"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lang="de-CH" sz="1300" dirty="0">
              <a:solidFill>
                <a:srgbClr val="000000"/>
              </a:solidFill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04626"/>
              </p:ext>
            </p:extLst>
          </p:nvPr>
        </p:nvGraphicFramePr>
        <p:xfrm>
          <a:off x="1083096" y="2644985"/>
          <a:ext cx="1023244" cy="551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3" name="Equation" r:id="rId5" imgW="799920" imgH="457200" progId="Equation.DSMT4">
                  <p:embed/>
                </p:oleObj>
              </mc:Choice>
              <mc:Fallback>
                <p:oleObj name="Equation" r:id="rId5" imgW="799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096" y="2644985"/>
                        <a:ext cx="1023244" cy="551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6195" y="6321207"/>
                <a:ext cx="4465257" cy="750844"/>
              </a:xfrm>
              <a:prstGeom prst="rect">
                <a:avLst/>
              </a:prstGeom>
              <a:noFill/>
            </p:spPr>
            <p:txBody>
              <a:bodyPr wrap="none" lIns="103503" tIns="51751" rIns="103503" bIns="51751" rtlCol="0">
                <a:spAutoFit/>
              </a:bodyPr>
              <a:lstStyle/>
              <a:p>
                <a:pPr defTabSz="102029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2100" dirty="0" smtClean="0">
                    <a:solidFill>
                      <a:srgbClr val="0070C0"/>
                    </a:solidFill>
                  </a:rPr>
                  <a:t>  p</a:t>
                </a:r>
                <a14:m>
                  <m:oMath xmlns:m="http://schemas.openxmlformats.org/officeDocument/2006/math">
                    <m:r>
                      <a:rPr lang="de-CH" sz="21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de-CH" sz="2100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de-CH" sz="2100" i="1" dirty="0">
                        <a:solidFill>
                          <a:srgbClr val="0070C0"/>
                        </a:solidFill>
                        <a:latin typeface="Cambria Math"/>
                      </a:rPr>
                      <m:t>𝑃𝑟𝑜𝑏</m:t>
                    </m:r>
                    <m:d>
                      <m:dPr>
                        <m:ctrlPr>
                          <a:rPr lang="de-CH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1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CH" sz="21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21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CH" sz="2100" i="1" baseline="-25000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𝑜𝑏𝑠</m:t>
                                </m:r>
                              </m:sub>
                            </m:sSub>
                          </m:e>
                        </m:d>
                        <m:r>
                          <a:rPr lang="de-CH" sz="21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e>
                      <m:e>
                        <m:sSub>
                          <m:sSubPr>
                            <m:ctrlP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CH" sz="21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de-CH" sz="21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𝑡𝑟𝑢𝑒</m:t>
                        </m:r>
                        <m:r>
                          <a:rPr lang="de-CH" sz="21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sz="2100" dirty="0">
                  <a:solidFill>
                    <a:srgbClr val="0070C0"/>
                  </a:solidFill>
                  <a:latin typeface="Arial"/>
                </a:endParaRPr>
              </a:p>
              <a:p>
                <a:pPr defTabSz="102029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100" dirty="0">
                    <a:solidFill>
                      <a:srgbClr val="0070C0"/>
                    </a:solidFill>
                    <a:latin typeface="Arial"/>
                  </a:rPr>
                  <a:t>    </a:t>
                </a:r>
                <a14:m>
                  <m:oMath xmlns:m="http://schemas.openxmlformats.org/officeDocument/2006/math">
                    <m:r>
                      <a:rPr lang="de-CH" sz="21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de-CH" sz="2100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de-CH" sz="2100" i="1" dirty="0">
                        <a:solidFill>
                          <a:srgbClr val="0070C0"/>
                        </a:solidFill>
                        <a:latin typeface="Cambria Math"/>
                      </a:rPr>
                      <m:t>𝑃𝑟𝑜𝑏</m:t>
                    </m:r>
                    <m:d>
                      <m:dPr>
                        <m:ctrlPr>
                          <a:rPr lang="de-CH" sz="21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1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de-CH" sz="21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CH" sz="21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21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de-CH" sz="2100" i="1" baseline="-25000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𝑜𝑏𝑠</m:t>
                                </m:r>
                              </m:e>
                              <m:sub/>
                            </m:sSub>
                          </m:e>
                        </m:d>
                        <m:r>
                          <a:rPr lang="de-CH" sz="21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e>
                      <m:e>
                        <m:sSub>
                          <m:sSubPr>
                            <m:ctrlP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de-CH" sz="21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CH" sz="21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de-CH" sz="21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𝑡𝑟𝑢𝑒</m:t>
                        </m:r>
                        <m:r>
                          <a:rPr lang="de-CH" sz="21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sz="2100" dirty="0">
                  <a:solidFill>
                    <a:srgbClr val="0070C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5" y="6321207"/>
                <a:ext cx="4465257" cy="750844"/>
              </a:xfrm>
              <a:prstGeom prst="rect">
                <a:avLst/>
              </a:prstGeom>
              <a:blipFill rotWithShape="1">
                <a:blip r:embed="rId7"/>
                <a:stretch>
                  <a:fillRect t="-4065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432175" y="943535"/>
            <a:ext cx="928413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/>
              </a:rPr>
              <a:t>The p-value corresponds to the probability to get an at least such extreme result as the </a:t>
            </a:r>
            <a:r>
              <a:rPr lang="en-US" sz="2000" dirty="0" smtClean="0">
                <a:latin typeface="Arial"/>
              </a:rPr>
              <a:t>observed result assuming </a:t>
            </a:r>
            <a:r>
              <a:rPr lang="en-US" sz="2000" dirty="0">
                <a:latin typeface="Arial"/>
              </a:rPr>
              <a:t>that the Null-Hypothesis is </a:t>
            </a:r>
            <a:r>
              <a:rPr lang="en-US" sz="2000" dirty="0" smtClean="0">
                <a:latin typeface="Arial"/>
              </a:rPr>
              <a:t>valid </a:t>
            </a:r>
            <a:br>
              <a:rPr lang="en-US" sz="2000" dirty="0" smtClean="0">
                <a:latin typeface="Arial"/>
              </a:rPr>
            </a:br>
            <a:r>
              <a:rPr lang="en-US" sz="2000" dirty="0" smtClean="0">
                <a:latin typeface="Arial"/>
              </a:rPr>
              <a:t>-&gt; </a:t>
            </a:r>
            <a:r>
              <a:rPr lang="en-US" sz="2000" dirty="0">
                <a:solidFill>
                  <a:srgbClr val="DC0E7A"/>
                </a:solidFill>
                <a:latin typeface="Arial"/>
              </a:rPr>
              <a:t>the p-value corresponds to the area in the extreme tails </a:t>
            </a:r>
            <a:r>
              <a:rPr lang="en-US" sz="2000" dirty="0">
                <a:solidFill>
                  <a:srgbClr val="FBD1E7"/>
                </a:solidFill>
                <a:latin typeface="Arial"/>
              </a:rPr>
              <a:t/>
            </a:r>
            <a:br>
              <a:rPr lang="en-US" sz="2000" dirty="0">
                <a:solidFill>
                  <a:srgbClr val="FBD1E7"/>
                </a:solidFill>
                <a:latin typeface="Arial"/>
              </a:rPr>
            </a:br>
            <a:endParaRPr lang="en-US" sz="2000" dirty="0">
              <a:solidFill>
                <a:srgbClr val="FBD1E7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>
            <a:off x="1950247" y="5477017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2" name="Textfeld 11"/>
          <p:cNvSpPr txBox="1"/>
          <p:nvPr/>
        </p:nvSpPr>
        <p:spPr>
          <a:xfrm>
            <a:off x="1746300" y="5762592"/>
            <a:ext cx="495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j-lt"/>
              </a:rPr>
              <a:t>t</a:t>
            </a:r>
            <a:r>
              <a:rPr lang="en-US" sz="1800" baseline="-25000" dirty="0" err="1" smtClean="0">
                <a:latin typeface="+mj-lt"/>
              </a:rPr>
              <a:t>obs</a:t>
            </a:r>
            <a:endParaRPr lang="en-US" sz="1800" baseline="-25000" dirty="0" smtClean="0">
              <a:latin typeface="+mj-lt"/>
            </a:endParaRPr>
          </a:p>
          <a:p>
            <a:endParaRPr lang="en-US" baseline="-25000" dirty="0">
              <a:latin typeface="+mn-lt"/>
            </a:endParaRPr>
          </a:p>
        </p:txBody>
      </p:sp>
      <p:sp>
        <p:nvSpPr>
          <p:cNvPr id="35" name="Textfeld 34"/>
          <p:cNvSpPr txBox="1"/>
          <p:nvPr/>
        </p:nvSpPr>
        <p:spPr>
          <a:xfrm rot="16200000">
            <a:off x="4816479" y="55844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density</a:t>
            </a:r>
            <a:endParaRPr lang="en-US" sz="1800" dirty="0">
              <a:latin typeface="+mj-lt"/>
            </a:endParaRPr>
          </a:p>
        </p:txBody>
      </p:sp>
      <p:sp>
        <p:nvSpPr>
          <p:cNvPr id="36" name="Textfeld 35"/>
          <p:cNvSpPr txBox="1"/>
          <p:nvPr/>
        </p:nvSpPr>
        <p:spPr>
          <a:xfrm rot="16200000">
            <a:off x="192949" y="361122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density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32634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  <p:bldP spid="5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" y="1311509"/>
            <a:ext cx="10158730" cy="621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1925485" y="5581112"/>
            <a:ext cx="7485360" cy="793833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19" tIns="51560" rIns="103119" bIns="51560" anchor="ctr"/>
          <a:lstStyle/>
          <a:p>
            <a:pPr defTabSz="907155"/>
            <a:endParaRPr lang="en-US"/>
          </a:p>
        </p:txBody>
      </p:sp>
      <p:sp>
        <p:nvSpPr>
          <p:cNvPr id="33797" name="Text Box 13"/>
          <p:cNvSpPr txBox="1">
            <a:spLocks noChangeArrowheads="1"/>
          </p:cNvSpPr>
          <p:nvPr/>
        </p:nvSpPr>
        <p:spPr bwMode="auto">
          <a:xfrm>
            <a:off x="5361811" y="4345463"/>
            <a:ext cx="2721194" cy="65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3119" tIns="51560" rIns="103119" bIns="5156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7155" eaLnBrk="1" hangingPunct="1"/>
            <a:r>
              <a:rPr lang="en-US" sz="1800" dirty="0">
                <a:solidFill>
                  <a:srgbClr val="2085D4"/>
                </a:solidFill>
              </a:rPr>
              <a:t>expected height (1) under H</a:t>
            </a:r>
            <a:r>
              <a:rPr lang="en-US" sz="1800" baseline="-25000" dirty="0">
                <a:solidFill>
                  <a:srgbClr val="2085D4"/>
                </a:solidFill>
              </a:rPr>
              <a:t>0 </a:t>
            </a:r>
            <a:r>
              <a:rPr lang="en-US" sz="1800" dirty="0">
                <a:solidFill>
                  <a:srgbClr val="2085D4"/>
                </a:solidFill>
              </a:rPr>
              <a:t>always true</a:t>
            </a:r>
          </a:p>
        </p:txBody>
      </p:sp>
      <p:sp>
        <p:nvSpPr>
          <p:cNvPr id="33798" name="Line 14"/>
          <p:cNvSpPr>
            <a:spLocks noChangeShapeType="1"/>
          </p:cNvSpPr>
          <p:nvPr/>
        </p:nvSpPr>
        <p:spPr bwMode="auto">
          <a:xfrm flipH="1" flipV="1">
            <a:off x="6616009" y="4953027"/>
            <a:ext cx="1193431" cy="22314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19" tIns="51560" rIns="103119" bIns="51560"/>
          <a:lstStyle/>
          <a:p>
            <a:pPr defTabSz="907155"/>
            <a:endParaRPr lang="en-US"/>
          </a:p>
        </p:txBody>
      </p:sp>
      <p:sp>
        <p:nvSpPr>
          <p:cNvPr id="33799" name="Text Box 15"/>
          <p:cNvSpPr txBox="1">
            <a:spLocks noChangeArrowheads="1"/>
          </p:cNvSpPr>
          <p:nvPr/>
        </p:nvSpPr>
        <p:spPr bwMode="auto">
          <a:xfrm>
            <a:off x="7939020" y="4273489"/>
            <a:ext cx="2479708" cy="65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19" tIns="51560" rIns="103119" bIns="5156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7155" eaLnBrk="1" hangingPunct="1"/>
            <a:r>
              <a:rPr lang="en-US" sz="1800" dirty="0">
                <a:solidFill>
                  <a:srgbClr val="FF3300"/>
                </a:solidFill>
              </a:rPr>
              <a:t>observed height (0.7) </a:t>
            </a:r>
            <a:br>
              <a:rPr lang="en-US" sz="1800" dirty="0">
                <a:solidFill>
                  <a:srgbClr val="FF3300"/>
                </a:solidFill>
              </a:rPr>
            </a:br>
            <a:r>
              <a:rPr lang="en-US" sz="1800" dirty="0">
                <a:solidFill>
                  <a:srgbClr val="FF3300"/>
                </a:solidFill>
              </a:rPr>
              <a:t>= proportion of true H</a:t>
            </a:r>
            <a:r>
              <a:rPr lang="en-US" sz="1800" baseline="-25000" dirty="0">
                <a:solidFill>
                  <a:srgbClr val="FF3300"/>
                </a:solidFill>
              </a:rPr>
              <a:t>0</a:t>
            </a:r>
            <a:endParaRPr lang="en-GB" sz="1800" baseline="-25000" dirty="0">
              <a:solidFill>
                <a:srgbClr val="FF3300"/>
              </a:solidFill>
            </a:endParaRPr>
          </a:p>
        </p:txBody>
      </p:sp>
      <p:sp>
        <p:nvSpPr>
          <p:cNvPr id="33800" name="Line 16"/>
          <p:cNvSpPr>
            <a:spLocks noChangeShapeType="1"/>
          </p:cNvSpPr>
          <p:nvPr/>
        </p:nvSpPr>
        <p:spPr bwMode="auto">
          <a:xfrm flipV="1">
            <a:off x="8259711" y="4887334"/>
            <a:ext cx="539572" cy="68881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19" tIns="51560" rIns="103119" bIns="51560"/>
          <a:lstStyle/>
          <a:p>
            <a:pPr defTabSz="907155"/>
            <a:endParaRPr lang="en-US"/>
          </a:p>
        </p:txBody>
      </p:sp>
      <p:sp>
        <p:nvSpPr>
          <p:cNvPr id="33801" name="Text Box 17"/>
          <p:cNvSpPr txBox="1">
            <a:spLocks noChangeArrowheads="1"/>
          </p:cNvSpPr>
          <p:nvPr/>
        </p:nvSpPr>
        <p:spPr bwMode="auto">
          <a:xfrm>
            <a:off x="559536" y="144253"/>
            <a:ext cx="8638444" cy="93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19" tIns="51560" rIns="103119" bIns="5156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07155" eaLnBrk="1" hangingPunct="1"/>
            <a:r>
              <a:rPr lang="en-US" sz="2700" b="1" dirty="0">
                <a:solidFill>
                  <a:srgbClr val="002060"/>
                </a:solidFill>
                <a:latin typeface="Comic Sans MS" pitchFamily="66" charset="0"/>
              </a:rPr>
              <a:t>How to estimate the ratio p</a:t>
            </a:r>
            <a:r>
              <a:rPr lang="en-US" sz="2700" b="1" baseline="-25000" dirty="0">
                <a:solidFill>
                  <a:srgbClr val="002060"/>
                </a:solidFill>
                <a:latin typeface="Comic Sans MS" pitchFamily="66" charset="0"/>
              </a:rPr>
              <a:t>0</a:t>
            </a:r>
            <a:r>
              <a:rPr lang="en-US" sz="2700" b="1" dirty="0">
                <a:solidFill>
                  <a:srgbClr val="002060"/>
                </a:solidFill>
                <a:latin typeface="Comic Sans MS" pitchFamily="66" charset="0"/>
              </a:rPr>
              <a:t> of truly null voxels?</a:t>
            </a:r>
          </a:p>
          <a:p>
            <a:pPr algn="ctr" defTabSz="907155" eaLnBrk="1" hangingPunct="1"/>
            <a:r>
              <a:rPr lang="de-CH" sz="2700" b="1" dirty="0" err="1">
                <a:solidFill>
                  <a:srgbClr val="002060"/>
                </a:solidFill>
                <a:latin typeface="Comic Sans MS" pitchFamily="66" charset="0"/>
              </a:rPr>
              <a:t>How</a:t>
            </a:r>
            <a:r>
              <a:rPr lang="de-CH" sz="27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de-CH" sz="2700" b="1" dirty="0" err="1">
                <a:solidFill>
                  <a:srgbClr val="002060"/>
                </a:solidFill>
                <a:latin typeface="Comic Sans MS" pitchFamily="66" charset="0"/>
              </a:rPr>
              <a:t>to</a:t>
            </a:r>
            <a:r>
              <a:rPr lang="de-CH" sz="27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de-CH" sz="2700" b="1" dirty="0" err="1">
                <a:solidFill>
                  <a:srgbClr val="002060"/>
                </a:solidFill>
                <a:latin typeface="Comic Sans MS" pitchFamily="66" charset="0"/>
              </a:rPr>
              <a:t>estimate</a:t>
            </a:r>
            <a:r>
              <a:rPr lang="de-CH" sz="27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de-CH" sz="2700" b="1" dirty="0" err="1">
                <a:solidFill>
                  <a:srgbClr val="002060"/>
                </a:solidFill>
                <a:latin typeface="Comic Sans MS" pitchFamily="66" charset="0"/>
              </a:rPr>
              <a:t>the</a:t>
            </a:r>
            <a:r>
              <a:rPr lang="de-CH" sz="27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de-CH" sz="2700" b="1" dirty="0" err="1">
                <a:solidFill>
                  <a:srgbClr val="002060"/>
                </a:solidFill>
                <a:latin typeface="Comic Sans MS" pitchFamily="66" charset="0"/>
              </a:rPr>
              <a:t>false</a:t>
            </a:r>
            <a:r>
              <a:rPr lang="de-CH" sz="2700" b="1" dirty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de-CH" sz="2700" b="1" dirty="0" err="1">
                <a:solidFill>
                  <a:srgbClr val="002060"/>
                </a:solidFill>
                <a:latin typeface="Comic Sans MS" pitchFamily="66" charset="0"/>
              </a:rPr>
              <a:t>discovery</a:t>
            </a:r>
            <a:r>
              <a:rPr lang="de-CH" sz="2700" b="1" dirty="0">
                <a:solidFill>
                  <a:srgbClr val="002060"/>
                </a:solidFill>
                <a:latin typeface="Comic Sans MS" pitchFamily="66" charset="0"/>
              </a:rPr>
              <a:t> rate?</a:t>
            </a:r>
            <a:endParaRPr lang="en-GB" sz="2700" b="1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3811" name="Text Box 32"/>
          <p:cNvSpPr txBox="1">
            <a:spLocks noChangeArrowheads="1"/>
          </p:cNvSpPr>
          <p:nvPr/>
        </p:nvSpPr>
        <p:spPr bwMode="auto">
          <a:xfrm>
            <a:off x="2103731" y="6772458"/>
            <a:ext cx="350920" cy="41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19" tIns="51560" rIns="103119" bIns="5156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7155" eaLnBrk="1" hangingPunct="1"/>
            <a:r>
              <a:rPr lang="de-CH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3812" name="Rectangle 33"/>
          <p:cNvSpPr>
            <a:spLocks noChangeArrowheads="1"/>
          </p:cNvSpPr>
          <p:nvPr/>
        </p:nvSpPr>
        <p:spPr bwMode="auto">
          <a:xfrm>
            <a:off x="1925533" y="1836415"/>
            <a:ext cx="356445" cy="4452744"/>
          </a:xfrm>
          <a:prstGeom prst="rect">
            <a:avLst/>
          </a:prstGeom>
          <a:gradFill rotWithShape="0">
            <a:gsLst>
              <a:gs pos="0">
                <a:srgbClr val="00FF00">
                  <a:alpha val="64998"/>
                </a:srgbClr>
              </a:gs>
              <a:gs pos="100000">
                <a:srgbClr val="007600">
                  <a:alpha val="64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19" tIns="51560" rIns="103119" bIns="51560" anchor="ctr"/>
          <a:lstStyle/>
          <a:p>
            <a:pPr defTabSz="907155"/>
            <a:endParaRPr lang="en-US"/>
          </a:p>
        </p:txBody>
      </p:sp>
      <p:sp>
        <p:nvSpPr>
          <p:cNvPr id="33813" name="Rectangle 34"/>
          <p:cNvSpPr>
            <a:spLocks noChangeArrowheads="1"/>
          </p:cNvSpPr>
          <p:nvPr/>
        </p:nvSpPr>
        <p:spPr bwMode="auto">
          <a:xfrm>
            <a:off x="1925533" y="5596223"/>
            <a:ext cx="356445" cy="756126"/>
          </a:xfrm>
          <a:prstGeom prst="rect">
            <a:avLst/>
          </a:prstGeom>
          <a:solidFill>
            <a:srgbClr val="FF0000">
              <a:alpha val="4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19" tIns="51560" rIns="103119" bIns="51560" anchor="ctr"/>
          <a:lstStyle/>
          <a:p>
            <a:pPr defTabSz="907155"/>
            <a:endParaRPr lang="en-US"/>
          </a:p>
        </p:txBody>
      </p:sp>
      <p:sp>
        <p:nvSpPr>
          <p:cNvPr id="222249" name="Rectangle 41"/>
          <p:cNvSpPr>
            <a:spLocks noChangeArrowheads="1"/>
          </p:cNvSpPr>
          <p:nvPr/>
        </p:nvSpPr>
        <p:spPr bwMode="auto">
          <a:xfrm>
            <a:off x="2638350" y="1899610"/>
            <a:ext cx="4277360" cy="176429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3119" tIns="51560" rIns="103119" bIns="51560" anchor="ctr"/>
          <a:lstStyle/>
          <a:p>
            <a:pPr defTabSz="907155"/>
            <a:endParaRPr lang="en-US" dirty="0"/>
          </a:p>
        </p:txBody>
      </p:sp>
      <p:sp>
        <p:nvSpPr>
          <p:cNvPr id="2" name="Rechteck 1"/>
          <p:cNvSpPr/>
          <p:nvPr/>
        </p:nvSpPr>
        <p:spPr>
          <a:xfrm>
            <a:off x="4015046" y="7185576"/>
            <a:ext cx="2267762" cy="2315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16" tIns="45209" rIns="90416" bIns="45209" spcCol="0" rtlCol="0" anchor="ctr"/>
          <a:lstStyle/>
          <a:p>
            <a:pPr algn="ctr" defTabSz="907155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142388" y="6877013"/>
            <a:ext cx="352516" cy="414466"/>
          </a:xfrm>
          <a:prstGeom prst="rect">
            <a:avLst/>
          </a:prstGeom>
          <a:noFill/>
        </p:spPr>
        <p:txBody>
          <a:bodyPr wrap="none" lIns="90416" tIns="45209" rIns="90416" bIns="45209" rtlCol="0">
            <a:spAutoFit/>
          </a:bodyPr>
          <a:lstStyle/>
          <a:p>
            <a:pPr defTabSz="907155"/>
            <a:r>
              <a:rPr lang="de-CH" sz="2100" dirty="0">
                <a:solidFill>
                  <a:srgbClr val="FF0000"/>
                </a:solidFill>
                <a:latin typeface="Symbol" pitchFamily="18" charset="2"/>
              </a:rPr>
              <a:t>a</a:t>
            </a:r>
            <a:endParaRPr lang="en-US" sz="2100" dirty="0">
              <a:solidFill>
                <a:srgbClr val="FF0000"/>
              </a:solidFill>
              <a:latin typeface="Symbol" pitchFamily="18" charset="2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2103680" y="3098628"/>
            <a:ext cx="534670" cy="56534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2574427" y="2861793"/>
            <a:ext cx="527244" cy="41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16" tIns="45209" rIns="90416" bIns="4520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7155" eaLnBrk="1" hangingPunct="1"/>
            <a:r>
              <a:rPr lang="de-DE" sz="2100" dirty="0">
                <a:solidFill>
                  <a:srgbClr val="00B050"/>
                </a:solidFill>
              </a:rPr>
              <a:t>TP</a:t>
            </a:r>
            <a:endParaRPr lang="en-GB" sz="2100" dirty="0">
              <a:solidFill>
                <a:srgbClr val="00B050"/>
              </a:solidFill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306183" y="5766912"/>
            <a:ext cx="527244" cy="41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16" tIns="45209" rIns="90416" bIns="4520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7155" eaLnBrk="1" hangingPunct="1"/>
            <a:r>
              <a:rPr lang="de-DE" sz="2100" dirty="0">
                <a:solidFill>
                  <a:srgbClr val="C00000"/>
                </a:solidFill>
              </a:rPr>
              <a:t>FP</a:t>
            </a:r>
            <a:endParaRPr lang="en-GB" sz="2100" dirty="0">
              <a:solidFill>
                <a:srgbClr val="C00000"/>
              </a:solidFill>
            </a:endParaRPr>
          </a:p>
        </p:txBody>
      </p:sp>
      <p:cxnSp>
        <p:nvCxnSpPr>
          <p:cNvPr id="35" name="Gerade Verbindung mit Pfeil 34"/>
          <p:cNvCxnSpPr>
            <a:stCxn id="34" idx="3"/>
            <a:endCxn id="33813" idx="1"/>
          </p:cNvCxnSpPr>
          <p:nvPr/>
        </p:nvCxnSpPr>
        <p:spPr>
          <a:xfrm>
            <a:off x="833427" y="5974145"/>
            <a:ext cx="1092106" cy="1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812643" y="3215610"/>
            <a:ext cx="2813126" cy="414466"/>
          </a:xfrm>
          <a:prstGeom prst="rect">
            <a:avLst/>
          </a:prstGeom>
          <a:noFill/>
        </p:spPr>
        <p:txBody>
          <a:bodyPr wrap="none" lIns="90416" tIns="45209" rIns="90416" bIns="45209" rtlCol="0">
            <a:spAutoFit/>
          </a:bodyPr>
          <a:lstStyle/>
          <a:p>
            <a:pPr defTabSz="907155"/>
            <a:r>
              <a:rPr lang="de-CH" sz="2100" dirty="0" err="1">
                <a:latin typeface="Arial"/>
              </a:rPr>
              <a:t>False</a:t>
            </a:r>
            <a:r>
              <a:rPr lang="de-CH" sz="2100" dirty="0">
                <a:latin typeface="Arial"/>
              </a:rPr>
              <a:t> Discovery Rate:</a:t>
            </a:r>
            <a:endParaRPr lang="en-US" sz="2100" dirty="0">
              <a:latin typeface="Arial"/>
            </a:endParaRP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658714"/>
              </p:ext>
            </p:extLst>
          </p:nvPr>
        </p:nvGraphicFramePr>
        <p:xfrm>
          <a:off x="6800446" y="3083787"/>
          <a:ext cx="3009954" cy="60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07" name="Equation" r:id="rId5" imgW="2070000" imgH="419040" progId="Equation.DSMT4">
                  <p:embed/>
                </p:oleObj>
              </mc:Choice>
              <mc:Fallback>
                <p:oleObj name="Equation" r:id="rId5" imgW="2070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0446" y="3083787"/>
                        <a:ext cx="3009954" cy="609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Line 31"/>
          <p:cNvSpPr>
            <a:spLocks noChangeShapeType="1"/>
          </p:cNvSpPr>
          <p:nvPr/>
        </p:nvSpPr>
        <p:spPr bwMode="auto">
          <a:xfrm>
            <a:off x="2280322" y="1512379"/>
            <a:ext cx="1583" cy="5344054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19" tIns="51560" rIns="103119" bIns="51560"/>
          <a:lstStyle/>
          <a:p>
            <a:pPr defTabSz="907155"/>
            <a:endParaRPr lang="en-US"/>
          </a:p>
        </p:txBody>
      </p:sp>
      <p:sp>
        <p:nvSpPr>
          <p:cNvPr id="23" name="Text Box 1"/>
          <p:cNvSpPr txBox="1">
            <a:spLocks noChangeArrowheads="1"/>
          </p:cNvSpPr>
          <p:nvPr/>
        </p:nvSpPr>
        <p:spPr bwMode="auto">
          <a:xfrm>
            <a:off x="9110588" y="7126196"/>
            <a:ext cx="1211443" cy="1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r" defTabSz="1018067" eaLnBrk="1" fontAlgn="auto" hangingPunct="1">
              <a:spcBef>
                <a:spcPts val="0"/>
              </a:spcBef>
              <a:spcAft>
                <a:spcPts val="0"/>
              </a:spcAft>
            </a:pPr>
            <a:fld id="{76A7C42D-D8D2-46D3-B115-E09DA0ACD889}" type="slidenum">
              <a:rPr lang="de-CH" sz="1300">
                <a:solidFill>
                  <a:srgbClr val="000000"/>
                </a:solidFill>
              </a:rPr>
              <a:pPr algn="r" defTabSz="1018067" eaLnBrk="1" fontAlgn="auto" hangingPunct="1"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lang="de-CH" sz="1300" dirty="0">
              <a:solidFill>
                <a:srgbClr val="00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90844" y="5336555"/>
            <a:ext cx="582528" cy="427678"/>
          </a:xfrm>
          <a:prstGeom prst="rect">
            <a:avLst/>
          </a:prstGeom>
          <a:noFill/>
        </p:spPr>
        <p:txBody>
          <a:bodyPr wrap="none" lIns="103503" tIns="51751" rIns="103503" bIns="51751" rtlCol="0">
            <a:spAutoFit/>
          </a:bodyPr>
          <a:lstStyle/>
          <a:p>
            <a:pPr defTabSz="10202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latin typeface="Arial"/>
              </a:rPr>
              <a:t>0.7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7809389" y="5176223"/>
            <a:ext cx="0" cy="1198771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 rot="16200000">
            <a:off x="271166" y="3144013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density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389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49" grpId="0" animBg="1"/>
      <p:bldP spid="33" grpId="0"/>
      <p:bldP spid="34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3"/>
          <a:stretch/>
        </p:blipFill>
        <p:spPr bwMode="auto">
          <a:xfrm>
            <a:off x="4757235" y="3323224"/>
            <a:ext cx="5096408" cy="293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1" name="Text Box 17"/>
          <p:cNvSpPr txBox="1">
            <a:spLocks noChangeArrowheads="1"/>
          </p:cNvSpPr>
          <p:nvPr/>
        </p:nvSpPr>
        <p:spPr bwMode="auto">
          <a:xfrm>
            <a:off x="198132" y="144234"/>
            <a:ext cx="9795173" cy="52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3101" tIns="51551" rIns="103101" bIns="51551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07155" eaLnBrk="1" hangingPunct="1"/>
            <a:r>
              <a:rPr lang="en-US" sz="2700" b="1" dirty="0">
                <a:solidFill>
                  <a:srgbClr val="002060"/>
                </a:solidFill>
                <a:latin typeface="Comic Sans MS" pitchFamily="66" charset="0"/>
              </a:rPr>
              <a:t>Judging a p-value histogram</a:t>
            </a:r>
          </a:p>
        </p:txBody>
      </p:sp>
      <p:sp>
        <p:nvSpPr>
          <p:cNvPr id="2" name="Rechteck 1"/>
          <p:cNvSpPr/>
          <p:nvPr/>
        </p:nvSpPr>
        <p:spPr>
          <a:xfrm>
            <a:off x="4015046" y="7185577"/>
            <a:ext cx="2267762" cy="2315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00" tIns="45201" rIns="90400" bIns="45201" spcCol="0" rtlCol="0" anchor="ctr"/>
          <a:lstStyle/>
          <a:p>
            <a:pPr algn="ctr" defTabSz="907155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5" name="Picture 5" descr="histun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20" y="3427455"/>
            <a:ext cx="4693214" cy="3052510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7223300" y="6172219"/>
            <a:ext cx="758012" cy="306745"/>
          </a:xfrm>
          <a:prstGeom prst="rect">
            <a:avLst/>
          </a:prstGeom>
          <a:noFill/>
        </p:spPr>
        <p:txBody>
          <a:bodyPr wrap="none" lIns="90416" tIns="45209" rIns="90416" bIns="45209" rtlCol="0">
            <a:spAutoFit/>
          </a:bodyPr>
          <a:lstStyle/>
          <a:p>
            <a:pPr defTabSz="907155"/>
            <a:r>
              <a:rPr lang="en-US" sz="1400" b="1"/>
              <a:t>P-Wert</a:t>
            </a:r>
          </a:p>
        </p:txBody>
      </p:sp>
      <p:sp>
        <p:nvSpPr>
          <p:cNvPr id="56" name="Line 31"/>
          <p:cNvSpPr>
            <a:spLocks noChangeShapeType="1"/>
          </p:cNvSpPr>
          <p:nvPr/>
        </p:nvSpPr>
        <p:spPr bwMode="auto">
          <a:xfrm>
            <a:off x="861075" y="4134133"/>
            <a:ext cx="1583" cy="1923674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01" tIns="51551" rIns="103101" bIns="51551"/>
          <a:lstStyle/>
          <a:p>
            <a:pPr defTabSz="907155"/>
            <a:endParaRPr lang="en-US"/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676450" y="5985834"/>
            <a:ext cx="370119" cy="41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01" tIns="51551" rIns="103101" bIns="51551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7155" eaLnBrk="1" hangingPunct="1"/>
            <a:r>
              <a:rPr lang="en-US" b="1" smtClean="0">
                <a:solidFill>
                  <a:srgbClr val="FF0000"/>
                </a:solidFill>
                <a:latin typeface="Symbol" pitchFamily="18" charset="2"/>
              </a:rPr>
              <a:t>a</a:t>
            </a:r>
            <a:endParaRPr lang="en-US" b="1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5883316" y="3249501"/>
            <a:ext cx="1583" cy="2880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101" tIns="51551" rIns="103101" bIns="51551"/>
          <a:lstStyle/>
          <a:p>
            <a:pPr defTabSz="907155"/>
            <a:endParaRPr lang="en-US"/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5698690" y="6001295"/>
            <a:ext cx="370119" cy="41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101" tIns="51551" rIns="103101" bIns="51551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07155" eaLnBrk="1" hangingPunct="1"/>
            <a:r>
              <a:rPr lang="en-US" b="1" smtClean="0">
                <a:solidFill>
                  <a:srgbClr val="FF0000"/>
                </a:solidFill>
                <a:latin typeface="Symbol" pitchFamily="18" charset="2"/>
              </a:rPr>
              <a:t>a</a:t>
            </a:r>
            <a:endParaRPr lang="en-US" b="1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862653" y="3609536"/>
            <a:ext cx="253943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16" tIns="45209" rIns="90416" bIns="45209" rtlCol="0" anchor="ctr"/>
          <a:lstStyle/>
          <a:p>
            <a:pPr algn="ctr" defTabSz="907155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62558" y="1915472"/>
            <a:ext cx="4593236" cy="196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2301" tIns="51149" rIns="102301" bIns="511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23905" eaLnBrk="1" hangingPunct="1"/>
            <a:r>
              <a:rPr lang="en-US" sz="2100" dirty="0">
                <a:solidFill>
                  <a:srgbClr val="0070C0"/>
                </a:solidFill>
              </a:rPr>
              <a:t>Flat is Bad!</a:t>
            </a:r>
          </a:p>
          <a:p>
            <a:pPr defTabSz="1023905" eaLnBrk="1" hangingPunct="1"/>
            <a:r>
              <a:rPr lang="en-US" sz="2100" dirty="0">
                <a:solidFill>
                  <a:srgbClr val="000000"/>
                </a:solidFill>
              </a:rPr>
              <a:t>For all tests n independent H</a:t>
            </a:r>
            <a:r>
              <a:rPr lang="en-US" sz="2100" baseline="-25000" dirty="0">
                <a:solidFill>
                  <a:srgbClr val="000000"/>
                </a:solidFill>
              </a:rPr>
              <a:t>0</a:t>
            </a:r>
            <a:r>
              <a:rPr lang="en-US" sz="2100" dirty="0">
                <a:solidFill>
                  <a:srgbClr val="000000"/>
                </a:solidFill>
              </a:rPr>
              <a:t> is true</a:t>
            </a:r>
          </a:p>
          <a:p>
            <a:pPr defTabSz="1023905" eaLnBrk="1" hangingPunct="1"/>
            <a:r>
              <a:rPr lang="en-US" sz="2100" dirty="0">
                <a:solidFill>
                  <a:srgbClr val="FF0000"/>
                </a:solidFill>
              </a:rPr>
              <a:t>~ 100% </a:t>
            </a:r>
            <a:r>
              <a:rPr lang="en-US" sz="2100" dirty="0">
                <a:solidFill>
                  <a:srgbClr val="000000"/>
                </a:solidFill>
              </a:rPr>
              <a:t>of all significant findings </a:t>
            </a:r>
            <a:r>
              <a:rPr lang="en-US" sz="2100" dirty="0">
                <a:solidFill>
                  <a:srgbClr val="FF0000"/>
                </a:solidFill>
              </a:rPr>
              <a:t>are false positive</a:t>
            </a:r>
            <a:r>
              <a:rPr lang="en-US" sz="2100" dirty="0">
                <a:solidFill>
                  <a:srgbClr val="000000"/>
                </a:solidFill>
              </a:rPr>
              <a:t>.</a:t>
            </a:r>
            <a:br>
              <a:rPr lang="en-US" sz="21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  <a:latin typeface="Arial"/>
              </a:rPr>
              <a:t>(see proportion of red area in left bar).</a:t>
            </a:r>
            <a:endParaRPr lang="en-US" sz="1600" dirty="0">
              <a:solidFill>
                <a:srgbClr val="0070C0"/>
              </a:solidFill>
              <a:latin typeface="Arial"/>
            </a:endParaRPr>
          </a:p>
          <a:p>
            <a:pPr defTabSz="1023905" eaLnBrk="1" hangingPunct="1"/>
            <a:endParaRPr lang="en-US" sz="2100" dirty="0">
              <a:solidFill>
                <a:srgbClr val="0070C0"/>
              </a:solidFill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936192" y="1915474"/>
            <a:ext cx="4517075" cy="188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301" tIns="51149" rIns="102301" bIns="511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23905" eaLnBrk="1" hangingPunct="1"/>
            <a:r>
              <a:rPr lang="en-US" sz="2100" dirty="0">
                <a:solidFill>
                  <a:srgbClr val="0070C0"/>
                </a:solidFill>
              </a:rPr>
              <a:t>The peak we </a:t>
            </a:r>
            <a:r>
              <a:rPr lang="en-US" sz="2100" dirty="0" err="1">
                <a:solidFill>
                  <a:srgbClr val="0070C0"/>
                </a:solidFill>
              </a:rPr>
              <a:t>seak</a:t>
            </a:r>
            <a:r>
              <a:rPr lang="en-US" sz="2100" dirty="0">
                <a:solidFill>
                  <a:srgbClr val="0070C0"/>
                </a:solidFill>
              </a:rPr>
              <a:t>!</a:t>
            </a:r>
          </a:p>
          <a:p>
            <a:pPr defTabSz="1023905" eaLnBrk="1" hangingPunct="1"/>
            <a:r>
              <a:rPr lang="en-US" sz="2100" dirty="0">
                <a:solidFill>
                  <a:srgbClr val="000000"/>
                </a:solidFill>
              </a:rPr>
              <a:t>For </a:t>
            </a:r>
            <a:r>
              <a:rPr lang="en-US" sz="2100" dirty="0">
                <a:solidFill>
                  <a:srgbClr val="00B050"/>
                </a:solidFill>
              </a:rPr>
              <a:t>70%</a:t>
            </a:r>
            <a:r>
              <a:rPr lang="en-US" sz="2100" dirty="0">
                <a:solidFill>
                  <a:srgbClr val="000000"/>
                </a:solidFill>
              </a:rPr>
              <a:t> of all tests H</a:t>
            </a:r>
            <a:r>
              <a:rPr lang="en-US" sz="2100" baseline="-25000" dirty="0">
                <a:solidFill>
                  <a:srgbClr val="000000"/>
                </a:solidFill>
              </a:rPr>
              <a:t>0</a:t>
            </a:r>
            <a:r>
              <a:rPr lang="en-US" sz="2100" dirty="0">
                <a:solidFill>
                  <a:srgbClr val="000000"/>
                </a:solidFill>
              </a:rPr>
              <a:t> is true.</a:t>
            </a:r>
          </a:p>
          <a:p>
            <a:pPr defTabSz="1023905" eaLnBrk="1" hangingPunct="1"/>
            <a:r>
              <a:rPr lang="en-US" sz="2100" dirty="0">
                <a:solidFill>
                  <a:srgbClr val="000000"/>
                </a:solidFill>
              </a:rPr>
              <a:t>Only </a:t>
            </a:r>
            <a:r>
              <a:rPr lang="en-US" sz="2100" dirty="0">
                <a:solidFill>
                  <a:srgbClr val="FF0000"/>
                </a:solidFill>
              </a:rPr>
              <a:t>~20% </a:t>
            </a:r>
            <a:r>
              <a:rPr lang="en-US" sz="2100" dirty="0">
                <a:solidFill>
                  <a:srgbClr val="000000"/>
                </a:solidFill>
              </a:rPr>
              <a:t>of all significant findings </a:t>
            </a:r>
          </a:p>
          <a:p>
            <a:pPr defTabSz="1023905" eaLnBrk="1" hangingPunct="1"/>
            <a:r>
              <a:rPr lang="en-US" sz="2100" dirty="0">
                <a:solidFill>
                  <a:srgbClr val="FF0000"/>
                </a:solidFill>
              </a:rPr>
              <a:t>are false positive </a:t>
            </a:r>
            <a:br>
              <a:rPr lang="en-US" sz="21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(see proportion of red area in left bar).</a:t>
            </a:r>
            <a:endParaRPr lang="en-US" sz="1600" dirty="0">
              <a:solidFill>
                <a:srgbClr val="0070C0"/>
              </a:solidFill>
            </a:endParaRPr>
          </a:p>
          <a:p>
            <a:pPr defTabSz="1023905" eaLnBrk="1" hangingPunct="1"/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912702" y="5301762"/>
            <a:ext cx="455066" cy="31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301" tIns="51149" rIns="102301" bIns="511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1023905" eaLnBrk="1" hangingPunct="1"/>
            <a:r>
              <a:rPr lang="en-US" sz="1400" b="1" dirty="0">
                <a:solidFill>
                  <a:srgbClr val="00B050"/>
                </a:solidFill>
              </a:rPr>
              <a:t>0.7</a:t>
            </a:r>
          </a:p>
        </p:txBody>
      </p:sp>
      <p:cxnSp>
        <p:nvCxnSpPr>
          <p:cNvPr id="7" name="Gerade Verbindung 6"/>
          <p:cNvCxnSpPr/>
          <p:nvPr/>
        </p:nvCxnSpPr>
        <p:spPr>
          <a:xfrm flipH="1">
            <a:off x="5447027" y="5474383"/>
            <a:ext cx="4150479" cy="0"/>
          </a:xfrm>
          <a:prstGeom prst="line">
            <a:avLst/>
          </a:prstGeom>
          <a:ln>
            <a:solidFill>
              <a:srgbClr val="00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673261" y="5487083"/>
            <a:ext cx="184656" cy="4034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16" tIns="45209" rIns="90416" bIns="45209" rtlCol="0" anchor="ctr"/>
          <a:lstStyle/>
          <a:p>
            <a:pPr algn="ctr" defTabSz="907155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50562" y="5035303"/>
            <a:ext cx="90257" cy="8640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416" tIns="45209" rIns="90416" bIns="45209" rtlCol="0" anchor="ctr"/>
          <a:lstStyle/>
          <a:p>
            <a:pPr algn="ctr" defTabSz="907155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09981" y="7129015"/>
            <a:ext cx="9615157" cy="338233"/>
          </a:xfrm>
          <a:prstGeom prst="rect">
            <a:avLst/>
          </a:prstGeom>
        </p:spPr>
        <p:txBody>
          <a:bodyPr wrap="square" lIns="90416" tIns="45209" rIns="90416" bIns="45209">
            <a:spAutoFit/>
          </a:bodyPr>
          <a:lstStyle/>
          <a:p>
            <a:pPr defTabSz="907155"/>
            <a:r>
              <a:rPr lang="en-US" sz="1600" dirty="0">
                <a:latin typeface="Arial"/>
              </a:rPr>
              <a:t>This method was proposed from John </a:t>
            </a:r>
            <a:r>
              <a:rPr lang="en-US" sz="1600" dirty="0" err="1">
                <a:latin typeface="Arial"/>
              </a:rPr>
              <a:t>Storey</a:t>
            </a:r>
            <a:r>
              <a:rPr lang="en-US" sz="1600" dirty="0">
                <a:latin typeface="Arial"/>
              </a:rPr>
              <a:t> – see http://www.pnas.org/content/100/16/9440.full</a:t>
            </a:r>
          </a:p>
        </p:txBody>
      </p:sp>
      <p:sp>
        <p:nvSpPr>
          <p:cNvPr id="20" name="Text Box 1"/>
          <p:cNvSpPr txBox="1">
            <a:spLocks noChangeArrowheads="1"/>
          </p:cNvSpPr>
          <p:nvPr/>
        </p:nvSpPr>
        <p:spPr bwMode="auto">
          <a:xfrm>
            <a:off x="9110589" y="7126196"/>
            <a:ext cx="1211443" cy="19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cs typeface="DejaVu Sans" pitchFamily="34" charset="0"/>
              </a:defRPr>
            </a:lvl9pPr>
          </a:lstStyle>
          <a:p>
            <a:pPr algn="r" defTabSz="1017888" eaLnBrk="1" fontAlgn="auto" hangingPunct="1">
              <a:spcBef>
                <a:spcPts val="0"/>
              </a:spcBef>
              <a:spcAft>
                <a:spcPts val="0"/>
              </a:spcAft>
            </a:pPr>
            <a:fld id="{76A7C42D-D8D2-46D3-B115-E09DA0ACD889}" type="slidenum">
              <a:rPr lang="en-US" sz="1300">
                <a:solidFill>
                  <a:srgbClr val="000000"/>
                </a:solidFill>
              </a:rPr>
              <a:pPr algn="r" defTabSz="1017888" eaLnBrk="1" fontAlgn="auto" hangingPunct="1"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78400" y="1160715"/>
            <a:ext cx="9615157" cy="414466"/>
          </a:xfrm>
          <a:prstGeom prst="rect">
            <a:avLst/>
          </a:prstGeom>
        </p:spPr>
        <p:txBody>
          <a:bodyPr wrap="square" lIns="90416" tIns="45209" rIns="90416" bIns="45209">
            <a:spAutoFit/>
          </a:bodyPr>
          <a:lstStyle/>
          <a:p>
            <a:pPr defTabSz="907155"/>
            <a:r>
              <a:rPr lang="en-US" sz="2100" dirty="0">
                <a:latin typeface="Arial"/>
              </a:rPr>
              <a:t>The p-value histogram helps to judge the results from many </a:t>
            </a:r>
            <a:r>
              <a:rPr lang="en-US" sz="2100" i="1" dirty="0">
                <a:latin typeface="Arial"/>
              </a:rPr>
              <a:t>independent</a:t>
            </a:r>
            <a:r>
              <a:rPr lang="en-US" sz="2100" dirty="0">
                <a:latin typeface="Arial"/>
              </a:rPr>
              <a:t>  tests </a:t>
            </a:r>
          </a:p>
        </p:txBody>
      </p:sp>
    </p:spTree>
    <p:extLst>
      <p:ext uri="{BB962C8B-B14F-4D97-AF65-F5344CB8AC3E}">
        <p14:creationId xmlns:p14="http://schemas.microsoft.com/office/powerpoint/2010/main" val="1693599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DF9D1B-59B8-40D6-B9EB-C80928FF0D27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883606" y="2113398"/>
            <a:ext cx="9359640" cy="3428427"/>
          </a:xfrm>
          <a:prstGeom prst="rect">
            <a:avLst/>
          </a:prstGeom>
          <a:noFill/>
        </p:spPr>
        <p:txBody>
          <a:bodyPr wrap="square" lIns="103430" tIns="51715" rIns="103430" bIns="51715" rtlCol="0">
            <a:spAutoFit/>
          </a:bodyPr>
          <a:lstStyle/>
          <a:p>
            <a:pPr defTabSz="10202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</a:rPr>
              <a:t>It is </a:t>
            </a:r>
            <a:r>
              <a:rPr lang="en-US" dirty="0" smtClean="0">
                <a:latin typeface="Arial"/>
              </a:rPr>
              <a:t>tempting, but not </a:t>
            </a:r>
            <a:r>
              <a:rPr lang="en-US" dirty="0">
                <a:latin typeface="Arial"/>
              </a:rPr>
              <a:t>o.k. to forget about all non-significant tests and just publish the significant effects. </a:t>
            </a:r>
          </a:p>
          <a:p>
            <a:pPr defTabSz="1020298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</a:endParaRPr>
          </a:p>
          <a:p>
            <a:pPr defTabSz="10202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</a:rPr>
              <a:t>You </a:t>
            </a:r>
            <a:r>
              <a:rPr lang="en-US" b="1" dirty="0">
                <a:solidFill>
                  <a:srgbClr val="0070C0"/>
                </a:solidFill>
                <a:latin typeface="Arial"/>
              </a:rPr>
              <a:t>need to take account for the multiple testing </a:t>
            </a:r>
            <a:r>
              <a:rPr lang="en-US" b="1" dirty="0" smtClean="0">
                <a:solidFill>
                  <a:srgbClr val="0070C0"/>
                </a:solidFill>
                <a:latin typeface="Arial"/>
              </a:rPr>
              <a:t/>
            </a:r>
            <a:br>
              <a:rPr lang="en-US" b="1" dirty="0" smtClean="0">
                <a:solidFill>
                  <a:srgbClr val="0070C0"/>
                </a:solidFill>
                <a:latin typeface="Arial"/>
              </a:rPr>
            </a:br>
            <a:r>
              <a:rPr lang="en-US" b="1" dirty="0" smtClean="0">
                <a:solidFill>
                  <a:srgbClr val="0070C0"/>
                </a:solidFill>
                <a:latin typeface="Arial"/>
              </a:rPr>
              <a:t>- </a:t>
            </a:r>
            <a:r>
              <a:rPr lang="en-US" dirty="0" smtClean="0">
                <a:latin typeface="Arial"/>
              </a:rPr>
              <a:t>by p-value </a:t>
            </a:r>
            <a:r>
              <a:rPr lang="en-US" dirty="0">
                <a:latin typeface="Arial"/>
              </a:rPr>
              <a:t>correction </a:t>
            </a:r>
            <a:r>
              <a:rPr lang="en-US" dirty="0" smtClean="0">
                <a:latin typeface="Arial"/>
              </a:rPr>
              <a:t>such as Bonferroni correction or </a:t>
            </a:r>
            <a:br>
              <a:rPr lang="en-US" dirty="0" smtClean="0">
                <a:latin typeface="Arial"/>
              </a:rPr>
            </a:br>
            <a:r>
              <a:rPr lang="en-US" b="1" dirty="0">
                <a:solidFill>
                  <a:srgbClr val="0070C0"/>
                </a:solidFill>
                <a:latin typeface="Arial"/>
              </a:rPr>
              <a:t>-</a:t>
            </a:r>
            <a:r>
              <a:rPr lang="en-US" dirty="0" smtClean="0">
                <a:latin typeface="Arial"/>
              </a:rPr>
              <a:t> using </a:t>
            </a:r>
            <a:r>
              <a:rPr lang="en-US" dirty="0">
                <a:latin typeface="Arial"/>
              </a:rPr>
              <a:t>other measures like FDR or </a:t>
            </a:r>
            <a:r>
              <a:rPr lang="en-US" dirty="0" smtClean="0">
                <a:latin typeface="Arial"/>
              </a:rPr>
              <a:t/>
            </a:r>
            <a:br>
              <a:rPr lang="en-US" dirty="0" smtClean="0">
                <a:latin typeface="Arial"/>
              </a:rPr>
            </a:br>
            <a:r>
              <a:rPr lang="en-US" b="1" dirty="0">
                <a:solidFill>
                  <a:srgbClr val="0070C0"/>
                </a:solidFill>
                <a:latin typeface="Arial"/>
              </a:rPr>
              <a:t>- </a:t>
            </a:r>
            <a:r>
              <a:rPr lang="en-US" dirty="0" smtClean="0">
                <a:latin typeface="Arial"/>
              </a:rPr>
              <a:t>confirm </a:t>
            </a:r>
            <a:r>
              <a:rPr lang="en-US" dirty="0">
                <a:latin typeface="Arial"/>
              </a:rPr>
              <a:t>the “found effect” in a new control experiment.</a:t>
            </a:r>
            <a:endParaRPr lang="de-CH" dirty="0">
              <a:latin typeface="Arial"/>
            </a:endParaRPr>
          </a:p>
          <a:p>
            <a:pPr defTabSz="1020298" eaLnBrk="1" fontAlgn="auto" hangingPunct="1">
              <a:spcBef>
                <a:spcPts val="0"/>
              </a:spcBef>
              <a:spcAft>
                <a:spcPts val="0"/>
              </a:spcAft>
            </a:pPr>
            <a:endParaRPr lang="de-CH" dirty="0">
              <a:latin typeface="Arial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45" y="297610"/>
            <a:ext cx="8838763" cy="794633"/>
          </a:xfrm>
        </p:spPr>
        <p:txBody>
          <a:bodyPr/>
          <a:lstStyle/>
          <a:p>
            <a:pPr algn="ctr" eaLnBrk="1" hangingPunct="1"/>
            <a: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Take home message </a:t>
            </a:r>
            <a:b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</a:br>
            <a:r>
              <a:rPr lang="en-US" sz="27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Multiple Testing</a:t>
            </a:r>
            <a:endParaRPr lang="de-DE" sz="2700" kern="1200" dirty="0">
              <a:solidFill>
                <a:srgbClr val="00206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Rectangle 4"/>
          <p:cNvSpPr txBox="1">
            <a:spLocks noGrp="1" noChangeArrowheads="1"/>
          </p:cNvSpPr>
          <p:nvPr/>
        </p:nvSpPr>
        <p:spPr bwMode="auto">
          <a:xfrm>
            <a:off x="9235132" y="7158719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algn="r" defTabSz="1027917" eaLnBrk="1" hangingPunct="1">
              <a:defRPr/>
            </a:pPr>
            <a:fld id="{0CA05C2C-8CD0-4693-8F8D-AA47ED4B2071}" type="slidenum">
              <a:rPr lang="de-DE" sz="900">
                <a:latin typeface="Arial"/>
              </a:rPr>
              <a:pPr algn="r" defTabSz="1027917" eaLnBrk="1" hangingPunct="1">
                <a:defRPr/>
              </a:pPr>
              <a:t>26</a:t>
            </a:fld>
            <a:endParaRPr lang="de-DE" sz="9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92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2266" y="208359"/>
            <a:ext cx="9178502" cy="794633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Has caffeine intake influence on the reaction time?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802" y="843641"/>
            <a:ext cx="5641883" cy="166627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2300"/>
              <a:t>10 “patients”</a:t>
            </a:r>
          </a:p>
          <a:p>
            <a:pPr eaLnBrk="1" hangingPunct="1">
              <a:lnSpc>
                <a:spcPct val="100000"/>
              </a:lnSpc>
            </a:pPr>
            <a:r>
              <a:rPr lang="en-US" sz="2300"/>
              <a:t>We measure reaction times after treatment with coffee.</a:t>
            </a:r>
          </a:p>
          <a:p>
            <a:pPr eaLnBrk="1" hangingPunct="1">
              <a:lnSpc>
                <a:spcPct val="100000"/>
              </a:lnSpc>
            </a:pPr>
            <a:r>
              <a:rPr lang="en-US" sz="2300"/>
              <a:t>Once coffee contains coffeine once not.</a:t>
            </a:r>
          </a:p>
        </p:txBody>
      </p:sp>
      <p:sp>
        <p:nvSpPr>
          <p:cNvPr id="8550" name="Text Box 358"/>
          <p:cNvSpPr txBox="1">
            <a:spLocks noChangeArrowheads="1"/>
          </p:cNvSpPr>
          <p:nvPr/>
        </p:nvSpPr>
        <p:spPr bwMode="auto">
          <a:xfrm>
            <a:off x="126253" y="2509934"/>
            <a:ext cx="5220458" cy="133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paired design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23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no difference with placebo or drug</a:t>
            </a:r>
            <a:b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population center is the same</a:t>
            </a:r>
          </a:p>
        </p:txBody>
      </p:sp>
      <p:graphicFrame>
        <p:nvGraphicFramePr>
          <p:cNvPr id="8623" name="Group 431"/>
          <p:cNvGraphicFramePr>
            <a:graphicFrameLocks noGrp="1"/>
          </p:cNvGraphicFramePr>
          <p:nvPr>
            <p:extLst/>
          </p:nvPr>
        </p:nvGraphicFramePr>
        <p:xfrm>
          <a:off x="6642903" y="979211"/>
          <a:ext cx="3859339" cy="5465773"/>
        </p:xfrm>
        <a:graphic>
          <a:graphicData uri="http://schemas.openxmlformats.org/drawingml/2006/table">
            <a:tbl>
              <a:tblPr/>
              <a:tblGrid>
                <a:gridCol w="96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5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Patient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Reaction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time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with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coffeine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Reaction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time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with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decof</a:t>
                      </a: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diff</a:t>
                      </a: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44.5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44.9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0.4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55.0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54.8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-0.2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52.5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55.6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3.1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50.2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55.2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5.0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45.3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55.6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10.3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46.1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47.7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1.6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52.1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53.0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0.9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50.5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49.1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-1.4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50.6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52.3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49.2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50.7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1.5</a:t>
                      </a:r>
                      <a:endParaRPr kumimoji="0" 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05" marR="106905" marT="50415" marB="5041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98" name="Text Box 506"/>
          <p:cNvSpPr txBox="1">
            <a:spLocks noChangeArrowheads="1"/>
          </p:cNvSpPr>
          <p:nvPr/>
        </p:nvSpPr>
        <p:spPr bwMode="auto">
          <a:xfrm>
            <a:off x="102115" y="3852640"/>
            <a:ext cx="8612270" cy="370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t.test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exp$Differenz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mu=0,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conf.level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=0.95)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One Sample t-test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data: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exp$Differenz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 = 2.1842,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9, p-value = 0.05678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alternative hypothesis: true mean is not equal to 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95 percent confidence interval: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-0.08171953  4.66171953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sample estimates: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mean of x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2.29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1495" name="Foliennummernplatzhalt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7672" indent="-32219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88729" indent="-2577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421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1969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5189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0684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66165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1660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ED0AB3-7DD2-440F-8228-4032A426CA3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1496" name="Foliennummernplatzhalter 1"/>
          <p:cNvSpPr txBox="1">
            <a:spLocks/>
          </p:cNvSpPr>
          <p:nvPr/>
        </p:nvSpPr>
        <p:spPr bwMode="auto">
          <a:xfrm>
            <a:off x="9288036" y="7293476"/>
            <a:ext cx="1214146" cy="19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38C1BB-54EE-46D7-AE37-DD564B0D4D7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4"/>
          <p:cNvSpPr txBox="1">
            <a:spLocks noGrp="1" noChangeArrowheads="1"/>
          </p:cNvSpPr>
          <p:nvPr/>
        </p:nvSpPr>
        <p:spPr bwMode="auto">
          <a:xfrm>
            <a:off x="9262217" y="7277843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r" defTabSz="10282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05C2C-8CD0-4693-8F8D-AA47ED4B2071}" type="slidenum"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2827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284734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" grpId="0"/>
      <p:bldP spid="86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z="26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Visualization</a:t>
            </a:r>
            <a:r>
              <a:rPr lang="de-DE" sz="26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de-DE" sz="26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of</a:t>
            </a:r>
            <a:r>
              <a:rPr lang="de-DE" sz="26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de-DE" sz="26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the</a:t>
            </a:r>
            <a:r>
              <a:rPr lang="de-DE" sz="26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de-DE" sz="26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data</a:t>
            </a:r>
            <a:endParaRPr lang="de-DE" sz="2600" kern="1200" dirty="0">
              <a:solidFill>
                <a:srgbClr val="00206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624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8" y="763202"/>
            <a:ext cx="4706209" cy="532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 b="6702"/>
          <a:stretch>
            <a:fillRect/>
          </a:stretch>
        </p:blipFill>
        <p:spPr bwMode="auto">
          <a:xfrm>
            <a:off x="5773712" y="763128"/>
            <a:ext cx="4535414" cy="4970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Foliennummernplatzhalt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7672" indent="-32219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88729" indent="-2577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421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1969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5189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0684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66165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1660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F330ED-13AC-4873-8D41-BFAF8BDD5260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3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2470" name="Foliennummernplatzhalter 1"/>
          <p:cNvSpPr txBox="1">
            <a:spLocks/>
          </p:cNvSpPr>
          <p:nvPr/>
        </p:nvSpPr>
        <p:spPr bwMode="auto">
          <a:xfrm>
            <a:off x="9288036" y="7293476"/>
            <a:ext cx="1214146" cy="19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81AB18-4236-436E-854F-9F8F25010729}" type="slidenum">
              <a:rPr kumimoji="0" lang="de-DE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2472" name="Textfeld 1"/>
          <p:cNvSpPr txBox="1">
            <a:spLocks noChangeArrowheads="1"/>
          </p:cNvSpPr>
          <p:nvPr/>
        </p:nvSpPr>
        <p:spPr bwMode="auto">
          <a:xfrm>
            <a:off x="7307198" y="5679737"/>
            <a:ext cx="1392724" cy="35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Patient index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2473" name="Textfeld 8"/>
          <p:cNvSpPr txBox="1">
            <a:spLocks noChangeArrowheads="1"/>
          </p:cNvSpPr>
          <p:nvPr/>
        </p:nvSpPr>
        <p:spPr bwMode="auto">
          <a:xfrm rot="-5400000">
            <a:off x="5035439" y="3231845"/>
            <a:ext cx="1105273" cy="35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difference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5066" name="Textfeld 9"/>
          <p:cNvSpPr txBox="1">
            <a:spLocks noChangeArrowheads="1"/>
          </p:cNvSpPr>
          <p:nvPr/>
        </p:nvSpPr>
        <p:spPr bwMode="auto">
          <a:xfrm>
            <a:off x="800149" y="6638896"/>
            <a:ext cx="7661746" cy="75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There is a outlier! We must not perform a t-test!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tangle 4"/>
          <p:cNvSpPr txBox="1">
            <a:spLocks noGrp="1" noChangeArrowheads="1"/>
          </p:cNvSpPr>
          <p:nvPr/>
        </p:nvSpPr>
        <p:spPr bwMode="auto">
          <a:xfrm>
            <a:off x="9262217" y="7277843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r" defTabSz="10282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05C2C-8CD0-4693-8F8D-AA47ED4B2071}" type="slidenum"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2827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504027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7672" indent="-32219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88729" indent="-2577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421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1969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5189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0684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66165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1660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784928-62B4-4F45-B2F0-CEE0EA8999D0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3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3491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95" y="1241032"/>
            <a:ext cx="8120299" cy="428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34921" y="208359"/>
            <a:ext cx="8838764" cy="794633"/>
          </a:xfrm>
        </p:spPr>
        <p:txBody>
          <a:bodyPr/>
          <a:lstStyle/>
          <a:p>
            <a:pPr eaLnBrk="1" hangingPunct="1">
              <a:defRPr/>
            </a:pPr>
            <a:r>
              <a:rPr lang="de-DE" sz="26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How</a:t>
            </a:r>
            <a:r>
              <a:rPr lang="de-DE" sz="26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de-DE" sz="26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to</a:t>
            </a:r>
            <a:r>
              <a:rPr lang="de-DE" sz="26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 handle </a:t>
            </a:r>
            <a:r>
              <a:rPr lang="de-DE" sz="26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outliers</a:t>
            </a:r>
            <a:r>
              <a:rPr lang="de-DE" sz="26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?</a:t>
            </a:r>
          </a:p>
        </p:txBody>
      </p:sp>
      <p:sp>
        <p:nvSpPr>
          <p:cNvPr id="7" name="Textfeld 9"/>
          <p:cNvSpPr txBox="1">
            <a:spLocks noChangeArrowheads="1"/>
          </p:cNvSpPr>
          <p:nvPr/>
        </p:nvSpPr>
        <p:spPr bwMode="auto">
          <a:xfrm>
            <a:off x="631287" y="5924774"/>
            <a:ext cx="9347443" cy="139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Remove an outlier only, if you are sure that there was an error, e.g. the measurement went wrong.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Otherwise keep outlier an adapt your theory or use methods which can handle extreme values in an adequate way.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4"/>
          <p:cNvSpPr txBox="1">
            <a:spLocks noGrp="1" noChangeArrowheads="1"/>
          </p:cNvSpPr>
          <p:nvPr/>
        </p:nvSpPr>
        <p:spPr bwMode="auto">
          <a:xfrm>
            <a:off x="9262217" y="7277843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r" defTabSz="10282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05C2C-8CD0-4693-8F8D-AA47ED4B2071}" type="slidenum"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2827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768545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83" name="Group 527"/>
          <p:cNvGraphicFramePr>
            <a:graphicFrameLocks noGrp="1"/>
          </p:cNvGraphicFramePr>
          <p:nvPr/>
        </p:nvGraphicFramePr>
        <p:xfrm>
          <a:off x="1979023" y="763187"/>
          <a:ext cx="5472941" cy="3987803"/>
        </p:xfrm>
        <a:graphic>
          <a:graphicData uri="http://schemas.openxmlformats.org/drawingml/2006/table">
            <a:tbl>
              <a:tblPr/>
              <a:tblGrid>
                <a:gridCol w="14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4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</a:t>
                      </a: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(d)=│d│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Rank(|d|)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</a:t>
                      </a: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(d)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106920" marR="106920" marT="50403" marB="50403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106920" marR="106920" marT="50403" marB="50403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106920" marR="106920" marT="50403" marB="50403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106920" marR="106920" marT="50403" marB="50403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1.4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106920" marR="106920" marT="50403" marB="50403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1.5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106920" marR="106920" marT="50403" marB="50403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1.6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106920" marR="106920" marT="50403" marB="50403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106920" marR="106920" marT="50403" marB="50403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106920" marR="106920" marT="50403" marB="50403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5.0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de-DE" sz="17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106920" marR="106920" marT="50403" marB="50403"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10.3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de-DE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06920" marR="106920" marT="50403" marB="504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4563" name="Rectangle 518"/>
          <p:cNvSpPr>
            <a:spLocks noChangeArrowheads="1"/>
          </p:cNvSpPr>
          <p:nvPr/>
        </p:nvSpPr>
        <p:spPr bwMode="auto">
          <a:xfrm>
            <a:off x="462345" y="208359"/>
            <a:ext cx="8838763" cy="79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6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Look on ranks of the absolute differences</a:t>
            </a:r>
          </a:p>
        </p:txBody>
      </p:sp>
      <p:sp>
        <p:nvSpPr>
          <p:cNvPr id="64564" name="Foliennummernplatzhalt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7672" indent="-32219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88729" indent="-2577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421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1969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5189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0684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66165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1660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01C005-4553-4BFA-A29D-E9F8C3A672BE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3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46134" name="Objekt 1"/>
          <p:cNvGraphicFramePr>
            <a:graphicFrameLocks noChangeAspect="1"/>
          </p:cNvGraphicFramePr>
          <p:nvPr/>
        </p:nvGraphicFramePr>
        <p:xfrm>
          <a:off x="714754" y="6271299"/>
          <a:ext cx="3920913" cy="100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98" name="Equation" r:id="rId4" imgW="1968500" imgH="533400" progId="Equation.DSMT4">
                  <p:embed/>
                </p:oleObj>
              </mc:Choice>
              <mc:Fallback>
                <p:oleObj name="Equation" r:id="rId4" imgW="1968500" imgH="533400" progId="Equation.DSMT4">
                  <p:embed/>
                  <p:pic>
                    <p:nvPicPr>
                      <p:cNvPr id="46134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754" y="6271299"/>
                        <a:ext cx="3920913" cy="1001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5" name="Textfeld 2"/>
          <p:cNvSpPr txBox="1">
            <a:spLocks noChangeArrowheads="1"/>
          </p:cNvSpPr>
          <p:nvPr/>
        </p:nvSpPr>
        <p:spPr bwMode="auto">
          <a:xfrm>
            <a:off x="209783" y="5130149"/>
            <a:ext cx="5136916" cy="107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Idea</a:t>
            </a:r>
            <a:r>
              <a:rPr kumimoji="0" lang="de-CH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Look at sum of ranks of positiv and negative difference – they should be similar if the expected value of d is zero.</a:t>
            </a: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46136" name="Objekt 3"/>
          <p:cNvGraphicFramePr>
            <a:graphicFrameLocks noChangeAspect="1"/>
          </p:cNvGraphicFramePr>
          <p:nvPr/>
        </p:nvGraphicFramePr>
        <p:xfrm>
          <a:off x="5617766" y="5516996"/>
          <a:ext cx="4527988" cy="15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99" name="Equation" r:id="rId6" imgW="2273300" imgH="838200" progId="Equation.DSMT4">
                  <p:embed/>
                </p:oleObj>
              </mc:Choice>
              <mc:Fallback>
                <p:oleObj name="Equation" r:id="rId6" imgW="2273300" imgH="838200" progId="Equation.DSMT4">
                  <p:embed/>
                  <p:pic>
                    <p:nvPicPr>
                      <p:cNvPr id="46136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766" y="5516996"/>
                        <a:ext cx="4527988" cy="15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Grp="1" noChangeArrowheads="1"/>
          </p:cNvSpPr>
          <p:nvPr/>
        </p:nvSpPr>
        <p:spPr bwMode="auto">
          <a:xfrm>
            <a:off x="9262217" y="7277843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r" defTabSz="10282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05C2C-8CD0-4693-8F8D-AA47ED4B2071}" type="slidenum"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2827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526720" y="5142706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Under H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160500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7672" indent="-32219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88729" indent="-2577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421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1969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5189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0684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66165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1660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A8D86F-2081-4A45-9FBD-1096D4523588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3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8" y="978414"/>
            <a:ext cx="7242180" cy="521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2345" y="206608"/>
            <a:ext cx="8838763" cy="79463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6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t-test or Wilcoxon-test?</a:t>
            </a:r>
            <a:endParaRPr lang="en-US" sz="2600" kern="1200" baseline="-25000" dirty="0">
              <a:solidFill>
                <a:srgbClr val="00206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cxnSp>
        <p:nvCxnSpPr>
          <p:cNvPr id="66565" name="Gerade Verbindung 10"/>
          <p:cNvCxnSpPr>
            <a:cxnSpLocks noChangeShapeType="1"/>
          </p:cNvCxnSpPr>
          <p:nvPr/>
        </p:nvCxnSpPr>
        <p:spPr bwMode="auto">
          <a:xfrm>
            <a:off x="293405" y="1478999"/>
            <a:ext cx="4800891" cy="2539674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66" name="Gerade Verbindung 12"/>
          <p:cNvCxnSpPr>
            <a:cxnSpLocks noChangeShapeType="1"/>
          </p:cNvCxnSpPr>
          <p:nvPr/>
        </p:nvCxnSpPr>
        <p:spPr bwMode="auto">
          <a:xfrm flipV="1">
            <a:off x="471627" y="1647025"/>
            <a:ext cx="4800891" cy="2539674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67" name="Textfeld 11"/>
          <p:cNvSpPr txBox="1">
            <a:spLocks noChangeArrowheads="1"/>
          </p:cNvSpPr>
          <p:nvPr/>
        </p:nvSpPr>
        <p:spPr bwMode="auto">
          <a:xfrm>
            <a:off x="6861676" y="1319761"/>
            <a:ext cx="3369535" cy="333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normality assumption for the t-test is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strongly violated,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therefore the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/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t-test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must not be used.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If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t-test is performed anyway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then the results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are not reliable and can be completely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wrong </a:t>
            </a:r>
            <a:b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(especially with small sample sizes)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6568" name="Ellipse 13"/>
          <p:cNvSpPr>
            <a:spLocks noChangeArrowheads="1"/>
          </p:cNvSpPr>
          <p:nvPr/>
        </p:nvSpPr>
        <p:spPr bwMode="auto">
          <a:xfrm>
            <a:off x="1433214" y="5527423"/>
            <a:ext cx="2556392" cy="476080"/>
          </a:xfrm>
          <a:prstGeom prst="ellipse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3046" tIns="51523" rIns="103046" bIns="51523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6569" name="Textfeld 15"/>
          <p:cNvSpPr txBox="1">
            <a:spLocks noChangeArrowheads="1"/>
          </p:cNvSpPr>
          <p:nvPr/>
        </p:nvSpPr>
        <p:spPr bwMode="auto">
          <a:xfrm>
            <a:off x="376871" y="6400850"/>
            <a:ext cx="9854265" cy="75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1-sample wilcoxon-test requires only a symmetric distribution, which is for difference from paired values always fulfilled.</a:t>
            </a:r>
          </a:p>
        </p:txBody>
      </p:sp>
      <p:sp>
        <p:nvSpPr>
          <p:cNvPr id="66570" name="Textfeld 16"/>
          <p:cNvSpPr txBox="1">
            <a:spLocks noChangeArrowheads="1"/>
          </p:cNvSpPr>
          <p:nvPr/>
        </p:nvSpPr>
        <p:spPr bwMode="auto">
          <a:xfrm>
            <a:off x="4336846" y="4893850"/>
            <a:ext cx="6146849" cy="75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p&lt;5% ~&gt; H</a:t>
            </a:r>
            <a:r>
              <a:rPr kumimoji="0" lang="en-US" sz="2100" b="0" i="0" u="none" strike="noStrike" kern="1200" cap="none" spc="0" normalizeH="0" baseline="-2500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is rejected and we have shown a significante effect of coffein on the reaction time.</a:t>
            </a:r>
          </a:p>
        </p:txBody>
      </p:sp>
      <p:sp>
        <p:nvSpPr>
          <p:cNvPr id="11" name="Rectangle 4"/>
          <p:cNvSpPr txBox="1">
            <a:spLocks noGrp="1" noChangeArrowheads="1"/>
          </p:cNvSpPr>
          <p:nvPr/>
        </p:nvSpPr>
        <p:spPr bwMode="auto">
          <a:xfrm>
            <a:off x="9262217" y="7277843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r" defTabSz="10282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05C2C-8CD0-4693-8F8D-AA47ED4B2071}" type="slidenum">
              <a:rPr kumimoji="0" lang="de-DE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2827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917665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26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When to use non-parametric tests </a:t>
            </a:r>
            <a:br>
              <a:rPr lang="en-US" sz="26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</a:br>
            <a:r>
              <a:rPr lang="en-US" sz="26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like the </a:t>
            </a:r>
            <a:r>
              <a:rPr lang="en-US" sz="26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wilcoxon</a:t>
            </a:r>
            <a:r>
              <a:rPr lang="en-US" sz="26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-tests?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68" y="1479072"/>
            <a:ext cx="9420936" cy="2858227"/>
          </a:xfrm>
        </p:spPr>
        <p:txBody>
          <a:bodyPr/>
          <a:lstStyle/>
          <a:p>
            <a:pPr marL="386406" indent="-386406">
              <a:defRPr/>
            </a:pPr>
            <a:r>
              <a:rPr lang="en-US" sz="2000" dirty="0" smtClean="0"/>
              <a:t>If data do </a:t>
            </a:r>
            <a:r>
              <a:rPr lang="en-US" sz="2000" b="1" dirty="0" smtClean="0">
                <a:solidFill>
                  <a:srgbClr val="0070C0"/>
                </a:solidFill>
              </a:rPr>
              <a:t>not </a:t>
            </a:r>
            <a:r>
              <a:rPr lang="en-US" sz="2000" dirty="0" smtClean="0">
                <a:solidFill>
                  <a:srgbClr val="0070C0"/>
                </a:solidFill>
              </a:rPr>
              <a:t>follow a Normal-Distribution </a:t>
            </a:r>
            <a:r>
              <a:rPr lang="en-US" sz="2000" dirty="0" smtClean="0"/>
              <a:t>(and sample is not large)</a:t>
            </a:r>
            <a:br>
              <a:rPr lang="en-US" sz="2000" dirty="0" smtClean="0"/>
            </a:br>
            <a:endParaRPr lang="en-US" sz="2000" dirty="0" smtClean="0"/>
          </a:p>
          <a:p>
            <a:pPr marL="386406" indent="-386406">
              <a:defRPr/>
            </a:pPr>
            <a:r>
              <a:rPr lang="en-US" sz="2000" dirty="0" smtClean="0"/>
              <a:t>If there might be </a:t>
            </a:r>
            <a:r>
              <a:rPr lang="en-US" sz="2000" dirty="0" smtClean="0">
                <a:solidFill>
                  <a:srgbClr val="0070C0"/>
                </a:solidFill>
              </a:rPr>
              <a:t>outliers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386406" indent="-386406">
              <a:defRPr/>
            </a:pPr>
            <a:r>
              <a:rPr lang="en-US" sz="2000" dirty="0" smtClean="0"/>
              <a:t>If the </a:t>
            </a:r>
            <a:r>
              <a:rPr lang="en-US" sz="2000" dirty="0" smtClean="0">
                <a:solidFill>
                  <a:srgbClr val="0070C0"/>
                </a:solidFill>
              </a:rPr>
              <a:t>sample size is very small </a:t>
            </a:r>
            <a:r>
              <a:rPr lang="en-US" sz="2000" dirty="0" smtClean="0"/>
              <a:t>(&lt;≈10) and don’t know if data come from N(</a:t>
            </a:r>
            <a:r>
              <a:rPr lang="en-US" sz="2000" dirty="0" smtClean="0">
                <a:latin typeface="Symbol" panose="05050102010706020507" pitchFamily="18" charset="2"/>
              </a:rPr>
              <a:t>m</a:t>
            </a:r>
            <a:r>
              <a:rPr lang="en-US" sz="2000" dirty="0" smtClean="0"/>
              <a:t>,</a:t>
            </a:r>
            <a:r>
              <a:rPr lang="en-US" sz="2000" dirty="0" smtClean="0">
                <a:latin typeface="Symbol" panose="05050102010706020507" pitchFamily="18" charset="2"/>
              </a:rPr>
              <a:t>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pPr marL="0" indent="0">
              <a:buNone/>
              <a:defRPr/>
            </a:pPr>
            <a:r>
              <a:rPr lang="en-US" sz="2000" dirty="0" smtClean="0"/>
              <a:t>     </a:t>
            </a:r>
            <a:endParaRPr lang="en-US" sz="2000" dirty="0"/>
          </a:p>
        </p:txBody>
      </p:sp>
      <p:sp>
        <p:nvSpPr>
          <p:cNvPr id="6861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7672" indent="-32219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88729" indent="-2577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421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1969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5189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0684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66165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1660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EF21E-948E-427C-8B20-72A88426F9D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8613" name="Textfeld 4"/>
          <p:cNvSpPr txBox="1">
            <a:spLocks noChangeArrowheads="1"/>
          </p:cNvSpPr>
          <p:nvPr/>
        </p:nvSpPr>
        <p:spPr bwMode="auto">
          <a:xfrm>
            <a:off x="342144" y="4489700"/>
            <a:ext cx="9852408" cy="232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Remark 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in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unpaired situation there exists also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wilcoxon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test, which is known as U-test or Mann-Whitney-test and which also uses a test statistic relying on the ranks of the data.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Remark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if the data (in each group) follow a Normal-Distribution, than the t-test has more power than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wilcoxon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-test.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Remark 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 for small samples (&lt;10) the normality of data can hardly be checked and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wilcoxon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-test should be used if normality is questionable.</a:t>
            </a:r>
          </a:p>
        </p:txBody>
      </p:sp>
      <p:sp>
        <p:nvSpPr>
          <p:cNvPr id="6" name="Rectangle 4"/>
          <p:cNvSpPr txBox="1">
            <a:spLocks noGrp="1" noChangeArrowheads="1"/>
          </p:cNvSpPr>
          <p:nvPr/>
        </p:nvSpPr>
        <p:spPr bwMode="auto">
          <a:xfrm>
            <a:off x="9262217" y="7277843"/>
            <a:ext cx="1214146" cy="1925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r" defTabSz="10282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05C2C-8CD0-4693-8F8D-AA47ED4B2071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2827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023930"/>
      </p:ext>
    </p:extLst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48474" y="208359"/>
            <a:ext cx="3322362" cy="794633"/>
          </a:xfrm>
        </p:spPr>
        <p:txBody>
          <a:bodyPr/>
          <a:lstStyle/>
          <a:p>
            <a:pPr eaLnBrk="1" hangingPunct="1">
              <a:defRPr/>
            </a:pPr>
            <a:r>
              <a:rPr lang="de-DE" sz="26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Two</a:t>
            </a:r>
            <a:r>
              <a:rPr lang="de-DE" sz="2600" kern="1200" dirty="0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-sample </a:t>
            </a:r>
            <a:r>
              <a:rPr lang="de-DE" sz="2600" kern="1200" dirty="0" err="1">
                <a:solidFill>
                  <a:srgbClr val="002060"/>
                </a:solidFill>
                <a:latin typeface="Comic Sans MS" pitchFamily="66" charset="0"/>
                <a:ea typeface="+mn-ea"/>
                <a:cs typeface="+mn-cs"/>
              </a:rPr>
              <a:t>tests</a:t>
            </a:r>
            <a:endParaRPr lang="de-DE" sz="2600" kern="1200" dirty="0">
              <a:solidFill>
                <a:srgbClr val="00206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231506" y="843674"/>
            <a:ext cx="5556484" cy="4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28" tIns="51514" rIns="103028" bIns="515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Are the two samples paired or unpaired?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62346" y="3948693"/>
            <a:ext cx="4412883" cy="75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28" tIns="51514" rIns="103028" bIns="515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 each value (differences) normal distributed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(or n large)?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408652" y="1797589"/>
            <a:ext cx="1251624" cy="4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028" tIns="51514" rIns="103028" bIns="515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unpaired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2452429" y="1638278"/>
            <a:ext cx="2272348" cy="95215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46" tIns="51523" rIns="103046" bIns="51523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1271698" y="4655851"/>
            <a:ext cx="1009932" cy="63535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46" tIns="51523" rIns="103046" bIns="51523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281631" y="3544342"/>
            <a:ext cx="0" cy="4760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46" tIns="51523" rIns="103046" bIns="51523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810252" y="1638278"/>
            <a:ext cx="3115195" cy="95215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46" tIns="51523" rIns="103046" bIns="51523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541586" y="1717080"/>
            <a:ext cx="953465" cy="4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028" tIns="51514" rIns="103028" bIns="515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paired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428852" y="2588862"/>
            <a:ext cx="4210526" cy="75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28" tIns="51514" rIns="103028" bIns="515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form differences and treat them as each value’s  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7839971" y="2670951"/>
            <a:ext cx="0" cy="134947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46" tIns="51523" rIns="103046" bIns="51523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5768128" y="3974948"/>
            <a:ext cx="4463009" cy="75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28" tIns="51514" rIns="103028" bIns="515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Are values in each group </a:t>
            </a:r>
            <a:r>
              <a:rPr kumimoji="0" lang="en-US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i.i.d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. normal distributed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(or n large)?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2365190" y="4655851"/>
            <a:ext cx="926392" cy="63535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46" tIns="51523" rIns="103046" bIns="51523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H="1">
            <a:off x="6913581" y="4655851"/>
            <a:ext cx="1009932" cy="63535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46" tIns="51523" rIns="103046" bIns="51523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8007060" y="4655851"/>
            <a:ext cx="926389" cy="63535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46" tIns="51523" rIns="103046" bIns="51523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1242273" y="4647065"/>
            <a:ext cx="626453" cy="4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028" tIns="51514" rIns="103028" bIns="515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yes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2784781" y="4655817"/>
            <a:ext cx="506227" cy="4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028" tIns="51514" rIns="103028" bIns="515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6858903" y="4608756"/>
            <a:ext cx="626453" cy="4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028" tIns="51514" rIns="103028" bIns="515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yes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8428519" y="4664569"/>
            <a:ext cx="506227" cy="4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028" tIns="51514" rIns="103028" bIns="515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305855" y="5205408"/>
            <a:ext cx="1768404" cy="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t-Test 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(s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estimated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z</a:t>
            </a:r>
            <a: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-Test 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s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known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/>
            </a:r>
            <a:b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or one sample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1954156" y="5210658"/>
            <a:ext cx="3536619" cy="75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28" tIns="51514" rIns="103028" bIns="515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Are values symmetrically distributed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(always for differences)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?</a:t>
            </a: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H="1">
            <a:off x="3496465" y="5933524"/>
            <a:ext cx="3028" cy="54866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046" tIns="51523" rIns="103046" bIns="51523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3588628" y="5967125"/>
            <a:ext cx="626453" cy="4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028" tIns="51514" rIns="103028" bIns="5151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yes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2046212" y="6444957"/>
            <a:ext cx="3444519" cy="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Wilcoxon</a:t>
            </a:r>
            <a: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b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de-DE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Sign</a:t>
            </a:r>
            <a: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-Rank-</a:t>
            </a:r>
            <a:r>
              <a:rPr kumimoji="0" lang="de-DE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Sum</a:t>
            </a:r>
            <a: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-Test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wilcox.test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(…,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paired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=T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5786226" y="5238667"/>
            <a:ext cx="1768404" cy="124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t-Test 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(s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estimated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z</a:t>
            </a:r>
            <a: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-Test 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s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known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/>
            </a:r>
            <a:b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or unpaired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sample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7576129" y="5224661"/>
            <a:ext cx="3047023" cy="116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046" tIns="51523" rIns="103046" bIns="5152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U-Test</a:t>
            </a:r>
            <a:br>
              <a:rPr kumimoji="0" lang="de-DE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Mann-Whitney</a:t>
            </a:r>
            <a:b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Rangsummen Test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wilcox.test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(…,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paired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=F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9663" name="Foliennummernplatzhalt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7672" indent="-32219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88729" indent="-25774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421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19696" indent="-25774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5189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0684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66165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1660" indent="-2577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9E592E-DDA3-4615-BCDF-301ABE85E36C}" type="slidenum">
              <a:rPr kumimoji="0" lang="de-DE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667759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  <p:bldP spid="26632" grpId="0"/>
      <p:bldP spid="26633" grpId="0" animBg="1"/>
      <p:bldP spid="26634" grpId="0" animBg="1"/>
      <p:bldP spid="26636" grpId="0" animBg="1"/>
      <p:bldP spid="26639" grpId="0" animBg="1"/>
      <p:bldP spid="26641" grpId="0"/>
      <p:bldP spid="26642" grpId="0"/>
      <p:bldP spid="26643" grpId="0" animBg="1"/>
      <p:bldP spid="26644" grpId="0"/>
      <p:bldP spid="26645" grpId="0" animBg="1"/>
      <p:bldP spid="26646" grpId="0" animBg="1"/>
      <p:bldP spid="26647" grpId="0" animBg="1"/>
      <p:bldP spid="26648" grpId="0"/>
      <p:bldP spid="26649" grpId="0"/>
      <p:bldP spid="26650" grpId="0"/>
      <p:bldP spid="26651" grpId="0"/>
      <p:bldP spid="26652" grpId="0"/>
      <p:bldP spid="26653" grpId="0"/>
      <p:bldP spid="26654" grpId="0" animBg="1"/>
      <p:bldP spid="26656" grpId="0"/>
      <p:bldP spid="26658" grpId="0"/>
      <p:bldP spid="26660" grpId="0"/>
      <p:bldP spid="26661" grpId="0"/>
    </p:bldLst>
  </p:timing>
</p:sld>
</file>

<file path=ppt/theme/theme1.xml><?xml version="1.0" encoding="utf-8"?>
<a:theme xmlns:a="http://schemas.openxmlformats.org/drawingml/2006/main" name="3_Klasse_Modul-Semester-Woche-Tag">
  <a:themeElements>
    <a:clrScheme name="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Klasse_Modul-Semester-Woche-Tag">
  <a:themeElements>
    <a:clrScheme name="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8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6_Klasse_Modul-Semester-Woche-Tag">
  <a:themeElements>
    <a:clrScheme name="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0_Klasse_Modul-Semester-Woche-Tag">
  <a:themeElements>
    <a:clrScheme name="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3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1_Klasse_Modul-Semester-Woche-Tag">
  <a:themeElements>
    <a:clrScheme name="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9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0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3_Klasse_Modul-Semester-Woche-Tag">
  <a:themeElements>
    <a:clrScheme name="2_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2_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4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5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6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1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12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_ZHW_Folie_D1">
  <a:themeElements>
    <a:clrScheme name="ZHW_Folie_D1 2">
      <a:dk1>
        <a:srgbClr val="808080"/>
      </a:dk1>
      <a:lt1>
        <a:srgbClr val="FFFFFF"/>
      </a:lt1>
      <a:dk2>
        <a:srgbClr val="004C7F"/>
      </a:dk2>
      <a:lt2>
        <a:srgbClr val="FFFFFF"/>
      </a:lt2>
      <a:accent1>
        <a:srgbClr val="004C7F"/>
      </a:accent1>
      <a:accent2>
        <a:srgbClr val="2085D4"/>
      </a:accent2>
      <a:accent3>
        <a:srgbClr val="AAB2C0"/>
      </a:accent3>
      <a:accent4>
        <a:srgbClr val="DADADA"/>
      </a:accent4>
      <a:accent5>
        <a:srgbClr val="AAB2C0"/>
      </a:accent5>
      <a:accent6>
        <a:srgbClr val="1C78C0"/>
      </a:accent6>
      <a:hlink>
        <a:srgbClr val="99CCFF"/>
      </a:hlink>
      <a:folHlink>
        <a:srgbClr val="78AED4"/>
      </a:folHlink>
    </a:clrScheme>
    <a:fontScheme name="ZHW_Folie_D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W_Folie_D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2085D4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C78C0"/>
        </a:accent6>
        <a:hlink>
          <a:srgbClr val="004C7F"/>
        </a:hlink>
        <a:folHlink>
          <a:srgbClr val="78AE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HW_Folie_D1 2">
        <a:dk1>
          <a:srgbClr val="808080"/>
        </a:dk1>
        <a:lt1>
          <a:srgbClr val="FFFFFF"/>
        </a:lt1>
        <a:dk2>
          <a:srgbClr val="004C7F"/>
        </a:dk2>
        <a:lt2>
          <a:srgbClr val="FFFFFF"/>
        </a:lt2>
        <a:accent1>
          <a:srgbClr val="004C7F"/>
        </a:accent1>
        <a:accent2>
          <a:srgbClr val="2085D4"/>
        </a:accent2>
        <a:accent3>
          <a:srgbClr val="AAB2C0"/>
        </a:accent3>
        <a:accent4>
          <a:srgbClr val="DADADA"/>
        </a:accent4>
        <a:accent5>
          <a:srgbClr val="AAB2C0"/>
        </a:accent5>
        <a:accent6>
          <a:srgbClr val="1C78C0"/>
        </a:accent6>
        <a:hlink>
          <a:srgbClr val="99CCFF"/>
        </a:hlink>
        <a:folHlink>
          <a:srgbClr val="78AED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14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15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Klasse_Modul-Semester-Woche-Tag">
  <a:themeElements>
    <a:clrScheme name="3_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3_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4_Klasse_Modul-Semester-Woche-Tag">
  <a:themeElements>
    <a:clrScheme name="2_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2_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15_Klasse_Modul-Semester-Woche-Tag">
  <a:themeElements>
    <a:clrScheme name="2_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2_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16_Klasse_Modul-Semester-Woche-Tag">
  <a:themeElements>
    <a:clrScheme name="2_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2_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5_ZHW_Folie_D1">
  <a:themeElements>
    <a:clrScheme name="ZHW_Folie_D1 2">
      <a:dk1>
        <a:srgbClr val="808080"/>
      </a:dk1>
      <a:lt1>
        <a:srgbClr val="FFFFFF"/>
      </a:lt1>
      <a:dk2>
        <a:srgbClr val="004C7F"/>
      </a:dk2>
      <a:lt2>
        <a:srgbClr val="FFFFFF"/>
      </a:lt2>
      <a:accent1>
        <a:srgbClr val="004C7F"/>
      </a:accent1>
      <a:accent2>
        <a:srgbClr val="2085D4"/>
      </a:accent2>
      <a:accent3>
        <a:srgbClr val="AAB2C0"/>
      </a:accent3>
      <a:accent4>
        <a:srgbClr val="DADADA"/>
      </a:accent4>
      <a:accent5>
        <a:srgbClr val="AAB2C0"/>
      </a:accent5>
      <a:accent6>
        <a:srgbClr val="1C78C0"/>
      </a:accent6>
      <a:hlink>
        <a:srgbClr val="99CCFF"/>
      </a:hlink>
      <a:folHlink>
        <a:srgbClr val="78AED4"/>
      </a:folHlink>
    </a:clrScheme>
    <a:fontScheme name="ZHW_Folie_D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ZHW_Folie_D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2085D4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C78C0"/>
        </a:accent6>
        <a:hlink>
          <a:srgbClr val="004C7F"/>
        </a:hlink>
        <a:folHlink>
          <a:srgbClr val="78AE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HW_Folie_D1 2">
        <a:dk1>
          <a:srgbClr val="808080"/>
        </a:dk1>
        <a:lt1>
          <a:srgbClr val="FFFFFF"/>
        </a:lt1>
        <a:dk2>
          <a:srgbClr val="004C7F"/>
        </a:dk2>
        <a:lt2>
          <a:srgbClr val="FFFFFF"/>
        </a:lt2>
        <a:accent1>
          <a:srgbClr val="004C7F"/>
        </a:accent1>
        <a:accent2>
          <a:srgbClr val="2085D4"/>
        </a:accent2>
        <a:accent3>
          <a:srgbClr val="AAB2C0"/>
        </a:accent3>
        <a:accent4>
          <a:srgbClr val="DADADA"/>
        </a:accent4>
        <a:accent5>
          <a:srgbClr val="AAB2C0"/>
        </a:accent5>
        <a:accent6>
          <a:srgbClr val="1C78C0"/>
        </a:accent6>
        <a:hlink>
          <a:srgbClr val="99CCFF"/>
        </a:hlink>
        <a:folHlink>
          <a:srgbClr val="78AED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_Oliver_Vorlesung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10_ZHW_Folie_D1">
  <a:themeElements>
    <a:clrScheme name="ZHW_Folie_D1 2">
      <a:dk1>
        <a:srgbClr val="808080"/>
      </a:dk1>
      <a:lt1>
        <a:srgbClr val="FFFFFF"/>
      </a:lt1>
      <a:dk2>
        <a:srgbClr val="004C7F"/>
      </a:dk2>
      <a:lt2>
        <a:srgbClr val="FFFFFF"/>
      </a:lt2>
      <a:accent1>
        <a:srgbClr val="004C7F"/>
      </a:accent1>
      <a:accent2>
        <a:srgbClr val="2085D4"/>
      </a:accent2>
      <a:accent3>
        <a:srgbClr val="AAB2C0"/>
      </a:accent3>
      <a:accent4>
        <a:srgbClr val="DADADA"/>
      </a:accent4>
      <a:accent5>
        <a:srgbClr val="AAB2C0"/>
      </a:accent5>
      <a:accent6>
        <a:srgbClr val="1C78C0"/>
      </a:accent6>
      <a:hlink>
        <a:srgbClr val="99CCFF"/>
      </a:hlink>
      <a:folHlink>
        <a:srgbClr val="78AED4"/>
      </a:folHlink>
    </a:clrScheme>
    <a:fontScheme name="ZHW_Folie_D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ZHW_Folie_D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2085D4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C78C0"/>
        </a:accent6>
        <a:hlink>
          <a:srgbClr val="004C7F"/>
        </a:hlink>
        <a:folHlink>
          <a:srgbClr val="78AE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HW_Folie_D1 2">
        <a:dk1>
          <a:srgbClr val="808080"/>
        </a:dk1>
        <a:lt1>
          <a:srgbClr val="FFFFFF"/>
        </a:lt1>
        <a:dk2>
          <a:srgbClr val="004C7F"/>
        </a:dk2>
        <a:lt2>
          <a:srgbClr val="FFFFFF"/>
        </a:lt2>
        <a:accent1>
          <a:srgbClr val="004C7F"/>
        </a:accent1>
        <a:accent2>
          <a:srgbClr val="2085D4"/>
        </a:accent2>
        <a:accent3>
          <a:srgbClr val="AAB2C0"/>
        </a:accent3>
        <a:accent4>
          <a:srgbClr val="DADADA"/>
        </a:accent4>
        <a:accent5>
          <a:srgbClr val="AAB2C0"/>
        </a:accent5>
        <a:accent6>
          <a:srgbClr val="1C78C0"/>
        </a:accent6>
        <a:hlink>
          <a:srgbClr val="99CCFF"/>
        </a:hlink>
        <a:folHlink>
          <a:srgbClr val="78AED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7_ZHW_Folie_D1">
  <a:themeElements>
    <a:clrScheme name="ZHW_Folie_D1 2">
      <a:dk1>
        <a:srgbClr val="808080"/>
      </a:dk1>
      <a:lt1>
        <a:srgbClr val="FFFFFF"/>
      </a:lt1>
      <a:dk2>
        <a:srgbClr val="004C7F"/>
      </a:dk2>
      <a:lt2>
        <a:srgbClr val="FFFFFF"/>
      </a:lt2>
      <a:accent1>
        <a:srgbClr val="004C7F"/>
      </a:accent1>
      <a:accent2>
        <a:srgbClr val="2085D4"/>
      </a:accent2>
      <a:accent3>
        <a:srgbClr val="AAB2C0"/>
      </a:accent3>
      <a:accent4>
        <a:srgbClr val="DADADA"/>
      </a:accent4>
      <a:accent5>
        <a:srgbClr val="AAB2C0"/>
      </a:accent5>
      <a:accent6>
        <a:srgbClr val="1C78C0"/>
      </a:accent6>
      <a:hlink>
        <a:srgbClr val="99CCFF"/>
      </a:hlink>
      <a:folHlink>
        <a:srgbClr val="78AED4"/>
      </a:folHlink>
    </a:clrScheme>
    <a:fontScheme name="ZHW_Folie_D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ZHW_Folie_D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2085D4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C78C0"/>
        </a:accent6>
        <a:hlink>
          <a:srgbClr val="004C7F"/>
        </a:hlink>
        <a:folHlink>
          <a:srgbClr val="78AE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HW_Folie_D1 2">
        <a:dk1>
          <a:srgbClr val="808080"/>
        </a:dk1>
        <a:lt1>
          <a:srgbClr val="FFFFFF"/>
        </a:lt1>
        <a:dk2>
          <a:srgbClr val="004C7F"/>
        </a:dk2>
        <a:lt2>
          <a:srgbClr val="FFFFFF"/>
        </a:lt2>
        <a:accent1>
          <a:srgbClr val="004C7F"/>
        </a:accent1>
        <a:accent2>
          <a:srgbClr val="2085D4"/>
        </a:accent2>
        <a:accent3>
          <a:srgbClr val="AAB2C0"/>
        </a:accent3>
        <a:accent4>
          <a:srgbClr val="DADADA"/>
        </a:accent4>
        <a:accent5>
          <a:srgbClr val="AAB2C0"/>
        </a:accent5>
        <a:accent6>
          <a:srgbClr val="1C78C0"/>
        </a:accent6>
        <a:hlink>
          <a:srgbClr val="99CCFF"/>
        </a:hlink>
        <a:folHlink>
          <a:srgbClr val="78AED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3_ZHW_Folie_D1">
  <a:themeElements>
    <a:clrScheme name="ZHW_Folie_D1 2">
      <a:dk1>
        <a:srgbClr val="808080"/>
      </a:dk1>
      <a:lt1>
        <a:srgbClr val="FFFFFF"/>
      </a:lt1>
      <a:dk2>
        <a:srgbClr val="004C7F"/>
      </a:dk2>
      <a:lt2>
        <a:srgbClr val="FFFFFF"/>
      </a:lt2>
      <a:accent1>
        <a:srgbClr val="004C7F"/>
      </a:accent1>
      <a:accent2>
        <a:srgbClr val="2085D4"/>
      </a:accent2>
      <a:accent3>
        <a:srgbClr val="AAB2C0"/>
      </a:accent3>
      <a:accent4>
        <a:srgbClr val="DADADA"/>
      </a:accent4>
      <a:accent5>
        <a:srgbClr val="AAB2C0"/>
      </a:accent5>
      <a:accent6>
        <a:srgbClr val="1C78C0"/>
      </a:accent6>
      <a:hlink>
        <a:srgbClr val="99CCFF"/>
      </a:hlink>
      <a:folHlink>
        <a:srgbClr val="78AED4"/>
      </a:folHlink>
    </a:clrScheme>
    <a:fontScheme name="ZHW_Folie_D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W_Folie_D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2085D4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C78C0"/>
        </a:accent6>
        <a:hlink>
          <a:srgbClr val="004C7F"/>
        </a:hlink>
        <a:folHlink>
          <a:srgbClr val="78AE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HW_Folie_D1 2">
        <a:dk1>
          <a:srgbClr val="808080"/>
        </a:dk1>
        <a:lt1>
          <a:srgbClr val="FFFFFF"/>
        </a:lt1>
        <a:dk2>
          <a:srgbClr val="004C7F"/>
        </a:dk2>
        <a:lt2>
          <a:srgbClr val="FFFFFF"/>
        </a:lt2>
        <a:accent1>
          <a:srgbClr val="004C7F"/>
        </a:accent1>
        <a:accent2>
          <a:srgbClr val="2085D4"/>
        </a:accent2>
        <a:accent3>
          <a:srgbClr val="AAB2C0"/>
        </a:accent3>
        <a:accent4>
          <a:srgbClr val="DADADA"/>
        </a:accent4>
        <a:accent5>
          <a:srgbClr val="AAB2C0"/>
        </a:accent5>
        <a:accent6>
          <a:srgbClr val="1C78C0"/>
        </a:accent6>
        <a:hlink>
          <a:srgbClr val="99CCFF"/>
        </a:hlink>
        <a:folHlink>
          <a:srgbClr val="78AED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Klasse_Modul-Semester-Woche-Tag">
  <a:themeElements>
    <a:clrScheme name="3_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3_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Klasse_Modul-Semester-Woche-Tag">
  <a:themeElements>
    <a:clrScheme name="2_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2_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Klasse_Modul-Semester-Woche-Tag">
  <a:themeElements>
    <a:clrScheme name="2_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2_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Klasse_Modul-Semester-Woche-Tag">
  <a:themeElements>
    <a:clrScheme name="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zhaw_e">
  <a:themeElements>
    <a:clrScheme name="zhaw_e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zhaw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zhaw_e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Klasse_Modul-Semester-Woche-Tag">
  <a:themeElements>
    <a:clrScheme name="Klasse_Modul-Semester-Woche-Tag 1">
      <a:dk1>
        <a:srgbClr val="000000"/>
      </a:dk1>
      <a:lt1>
        <a:srgbClr val="FFFFFF"/>
      </a:lt1>
      <a:dk2>
        <a:srgbClr val="000000"/>
      </a:dk2>
      <a:lt2>
        <a:srgbClr val="9A9A9C"/>
      </a:lt2>
      <a:accent1>
        <a:srgbClr val="BBE0E3"/>
      </a:accent1>
      <a:accent2>
        <a:srgbClr val="D54E12"/>
      </a:accent2>
      <a:accent3>
        <a:srgbClr val="FFFFFF"/>
      </a:accent3>
      <a:accent4>
        <a:srgbClr val="000000"/>
      </a:accent4>
      <a:accent5>
        <a:srgbClr val="DAEDEF"/>
      </a:accent5>
      <a:accent6>
        <a:srgbClr val="C1460F"/>
      </a:accent6>
      <a:hlink>
        <a:srgbClr val="83B819"/>
      </a:hlink>
      <a:folHlink>
        <a:srgbClr val="F0B600"/>
      </a:folHlink>
    </a:clrScheme>
    <a:fontScheme name="Klasse_Modul-Semester-Woche-T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ts val="3200"/>
          </a:lnSpc>
          <a:spcBef>
            <a:spcPct val="0"/>
          </a:spcBef>
          <a:spcAft>
            <a:spcPts val="160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lasse_Modul-Semester-Woche-Tag 1">
        <a:dk1>
          <a:srgbClr val="000000"/>
        </a:dk1>
        <a:lt1>
          <a:srgbClr val="FFFFFF"/>
        </a:lt1>
        <a:dk2>
          <a:srgbClr val="000000"/>
        </a:dk2>
        <a:lt2>
          <a:srgbClr val="9A9A9C"/>
        </a:lt2>
        <a:accent1>
          <a:srgbClr val="BBE0E3"/>
        </a:accent1>
        <a:accent2>
          <a:srgbClr val="D54E12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1460F"/>
        </a:accent6>
        <a:hlink>
          <a:srgbClr val="83B819"/>
        </a:hlink>
        <a:folHlink>
          <a:srgbClr val="F0B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1734</Words>
  <Application>Microsoft Office PowerPoint</Application>
  <PresentationFormat>Benutzerdefiniert</PresentationFormat>
  <Paragraphs>427</Paragraphs>
  <Slides>26</Slides>
  <Notes>15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13</vt:i4>
      </vt:variant>
      <vt:variant>
        <vt:lpstr>Design</vt:lpstr>
      </vt:variant>
      <vt:variant>
        <vt:i4>38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79" baseType="lpstr">
      <vt:lpstr>ＭＳ Ｐゴシック</vt:lpstr>
      <vt:lpstr>Arial</vt:lpstr>
      <vt:lpstr>Calibri</vt:lpstr>
      <vt:lpstr>Cambria Math</vt:lpstr>
      <vt:lpstr>Comic Sans MS</vt:lpstr>
      <vt:lpstr>Courier New</vt:lpstr>
      <vt:lpstr>DejaVu Sans</vt:lpstr>
      <vt:lpstr>Monotype Sorts</vt:lpstr>
      <vt:lpstr>Symbol</vt:lpstr>
      <vt:lpstr>Times New Roman</vt:lpstr>
      <vt:lpstr>Verdana</vt:lpstr>
      <vt:lpstr>Wingdings</vt:lpstr>
      <vt:lpstr>ZHW Officina sans book</vt:lpstr>
      <vt:lpstr>3_Klasse_Modul-Semester-Woche-Tag</vt:lpstr>
      <vt:lpstr>7_zhaw_e</vt:lpstr>
      <vt:lpstr>12_Klasse_Modul-Semester-Woche-Tag</vt:lpstr>
      <vt:lpstr>4_Klasse_Modul-Semester-Woche-Tag</vt:lpstr>
      <vt:lpstr>7_Klasse_Modul-Semester-Woche-Tag</vt:lpstr>
      <vt:lpstr>2_Klasse_Modul-Semester-Woche-Tag</vt:lpstr>
      <vt:lpstr>8_Klasse_Modul-Semester-Woche-Tag</vt:lpstr>
      <vt:lpstr>3_zhaw_e</vt:lpstr>
      <vt:lpstr>9_Klasse_Modul-Semester-Woche-Tag</vt:lpstr>
      <vt:lpstr>1_zhaw_e</vt:lpstr>
      <vt:lpstr>2_zhaw_e</vt:lpstr>
      <vt:lpstr>5_Klasse_Modul-Semester-Woche-Tag</vt:lpstr>
      <vt:lpstr>8_zhaw_e</vt:lpstr>
      <vt:lpstr>6_Klasse_Modul-Semester-Woche-Tag</vt:lpstr>
      <vt:lpstr>10_Klasse_Modul-Semester-Woche-Tag</vt:lpstr>
      <vt:lpstr>13_zhaw_e</vt:lpstr>
      <vt:lpstr>11_Klasse_Modul-Semester-Woche-Tag</vt:lpstr>
      <vt:lpstr>9_zhaw_e</vt:lpstr>
      <vt:lpstr>10_zhaw_e</vt:lpstr>
      <vt:lpstr>13_Klasse_Modul-Semester-Woche-Tag</vt:lpstr>
      <vt:lpstr>4_zhaw_e</vt:lpstr>
      <vt:lpstr>5_zhaw_e</vt:lpstr>
      <vt:lpstr>6_zhaw_e</vt:lpstr>
      <vt:lpstr>11_zhaw_e</vt:lpstr>
      <vt:lpstr>12_zhaw_e</vt:lpstr>
      <vt:lpstr>zhaw_e</vt:lpstr>
      <vt:lpstr>2_ZHW_Folie_D1</vt:lpstr>
      <vt:lpstr>14_zhaw_e</vt:lpstr>
      <vt:lpstr>15_zhaw_e</vt:lpstr>
      <vt:lpstr>14_Klasse_Modul-Semester-Woche-Tag</vt:lpstr>
      <vt:lpstr>15_Klasse_Modul-Semester-Woche-Tag</vt:lpstr>
      <vt:lpstr>16_Klasse_Modul-Semester-Woche-Tag</vt:lpstr>
      <vt:lpstr>5_ZHW_Folie_D1</vt:lpstr>
      <vt:lpstr>1_Oliver_Vorlesung</vt:lpstr>
      <vt:lpstr>2_Larissa</vt:lpstr>
      <vt:lpstr>10_ZHW_Folie_D1</vt:lpstr>
      <vt:lpstr>7_ZHW_Folie_D1</vt:lpstr>
      <vt:lpstr>3_ZHW_Folie_D1</vt:lpstr>
      <vt:lpstr>Formel</vt:lpstr>
      <vt:lpstr>Equation</vt:lpstr>
      <vt:lpstr>PowerPoint-Präsentation</vt:lpstr>
      <vt:lpstr>PowerPoint-Präsentation</vt:lpstr>
      <vt:lpstr>Has caffeine intake influence on the reaction time?</vt:lpstr>
      <vt:lpstr>Visualization of the data</vt:lpstr>
      <vt:lpstr>How to handle outliers?</vt:lpstr>
      <vt:lpstr>PowerPoint-Präsentation</vt:lpstr>
      <vt:lpstr>t-test or Wilcoxon-test?</vt:lpstr>
      <vt:lpstr>When to use non-parametric tests  like the wilcoxon-tests?</vt:lpstr>
      <vt:lpstr>Two-sample tests</vt:lpstr>
      <vt:lpstr>Decision errors revisited </vt:lpstr>
      <vt:lpstr>What is the power of a test</vt:lpstr>
      <vt:lpstr>Sample size calculation</vt:lpstr>
      <vt:lpstr>Simulation with n=5,10,20</vt:lpstr>
      <vt:lpstr>Simulation with n=5,10,20</vt:lpstr>
      <vt:lpstr>Results</vt:lpstr>
      <vt:lpstr>PowerPoint-Präsentation</vt:lpstr>
      <vt:lpstr>Multiple testing: Rhine Paradox</vt:lpstr>
      <vt:lpstr>Multiple testing: Rhine Paradox</vt:lpstr>
      <vt:lpstr>Multiple testing: Rhine Paradox</vt:lpstr>
      <vt:lpstr>fMRI revealed brain response to trans-species emotional stimuli in a dead salmon</vt:lpstr>
      <vt:lpstr>The probability to get by chance a significant test result</vt:lpstr>
      <vt:lpstr>Bonferroni correction for multiple testing and its effect on the dead salmons reaction</vt:lpstr>
      <vt:lpstr>The p-value is uniformly distrubuted under H0</vt:lpstr>
      <vt:lpstr>PowerPoint-Präsentation</vt:lpstr>
      <vt:lpstr>PowerPoint-Präsentation</vt:lpstr>
      <vt:lpstr>Take home message  Multiple Testing</vt:lpstr>
    </vt:vector>
  </TitlesOfParts>
  <Company>Zürcher Hochschule Winterthur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22.12.2004 Überblick Methoden</dc:title>
  <dc:creator>Albert Steiner</dc:creator>
  <cp:lastModifiedBy>Sick Beate (sick)</cp:lastModifiedBy>
  <cp:revision>1133</cp:revision>
  <cp:lastPrinted>2016-10-18T12:07:51Z</cp:lastPrinted>
  <dcterms:created xsi:type="dcterms:W3CDTF">2004-12-20T09:24:35Z</dcterms:created>
  <dcterms:modified xsi:type="dcterms:W3CDTF">2018-10-09T13:53:24Z</dcterms:modified>
</cp:coreProperties>
</file>