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74" d="100"/>
          <a:sy n="74" d="100"/>
        </p:scale>
        <p:origin x="33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5E-B929-45BB-A815-E6B28D7C6BBE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D3AE-9F76-4D25-9EC3-EBC8B31B4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5E-B929-45BB-A815-E6B28D7C6BBE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D3AE-9F76-4D25-9EC3-EBC8B31B4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4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5E-B929-45BB-A815-E6B28D7C6BBE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D3AE-9F76-4D25-9EC3-EBC8B31B4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03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5E-B929-45BB-A815-E6B28D7C6BBE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D3AE-9F76-4D25-9EC3-EBC8B31B4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25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5E-B929-45BB-A815-E6B28D7C6BBE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D3AE-9F76-4D25-9EC3-EBC8B31B4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91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5E-B929-45BB-A815-E6B28D7C6BBE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D3AE-9F76-4D25-9EC3-EBC8B31B4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9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5E-B929-45BB-A815-E6B28D7C6BBE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D3AE-9F76-4D25-9EC3-EBC8B31B4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83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5E-B929-45BB-A815-E6B28D7C6BBE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D3AE-9F76-4D25-9EC3-EBC8B31B4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70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5E-B929-45BB-A815-E6B28D7C6BBE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D3AE-9F76-4D25-9EC3-EBC8B31B4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5E-B929-45BB-A815-E6B28D7C6BBE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EE2D3AE-9F76-4D25-9EC3-EBC8B31B4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3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5E-B929-45BB-A815-E6B28D7C6BBE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D3AE-9F76-4D25-9EC3-EBC8B31B4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6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5E-B929-45BB-A815-E6B28D7C6BBE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D3AE-9F76-4D25-9EC3-EBC8B31B4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8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5E-B929-45BB-A815-E6B28D7C6BBE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D3AE-9F76-4D25-9EC3-EBC8B31B4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5E-B929-45BB-A815-E6B28D7C6BBE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D3AE-9F76-4D25-9EC3-EBC8B31B4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8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5E-B929-45BB-A815-E6B28D7C6BBE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D3AE-9F76-4D25-9EC3-EBC8B31B4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1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5E-B929-45BB-A815-E6B28D7C6BBE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D3AE-9F76-4D25-9EC3-EBC8B31B4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8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495E-B929-45BB-A815-E6B28D7C6BBE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D3AE-9F76-4D25-9EC3-EBC8B31B4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9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EF495E-B929-45BB-A815-E6B28D7C6BBE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E2D3AE-9F76-4D25-9EC3-EBC8B31B4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2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rbnb.com/locations/london/neighborhood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ondon england">
            <a:extLst>
              <a:ext uri="{FF2B5EF4-FFF2-40B4-BE49-F238E27FC236}">
                <a16:creationId xmlns:a16="http://schemas.microsoft.com/office/drawing/2014/main" id="{7A720ED9-60F3-46E4-A770-8DF210D940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44" b="1709"/>
          <a:stretch/>
        </p:blipFill>
        <p:spPr bwMode="auto">
          <a:xfrm>
            <a:off x="-1" y="10"/>
            <a:ext cx="12192001" cy="46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D29D3A-6700-4C80-9F44-D6E9EC617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557" y="4644612"/>
            <a:ext cx="11062884" cy="15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u="sng" dirty="0">
                <a:solidFill>
                  <a:srgbClr val="000000"/>
                </a:solidFill>
              </a:rPr>
              <a:t>Opening a new Halal Restaurant in London, England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7E932-865F-42F0-9FB2-3B3C6068DFA3}"/>
              </a:ext>
            </a:extLst>
          </p:cNvPr>
          <p:cNvSpPr txBox="1"/>
          <p:nvPr/>
        </p:nvSpPr>
        <p:spPr>
          <a:xfrm>
            <a:off x="6725140" y="5796531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Bilal Siddiqui</a:t>
            </a:r>
          </a:p>
        </p:txBody>
      </p:sp>
    </p:spTree>
    <p:extLst>
      <p:ext uri="{BB962C8B-B14F-4D97-AF65-F5344CB8AC3E}">
        <p14:creationId xmlns:p14="http://schemas.microsoft.com/office/powerpoint/2010/main" val="388733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1960-DE35-40AC-AED2-BE76CEE9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1B54-9975-4BCE-90D1-B679BA335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There is a limited amount of halal options in most countries outside the Middle East.</a:t>
            </a:r>
          </a:p>
          <a:p>
            <a:r>
              <a:rPr lang="en-US" sz="2400" dirty="0"/>
              <a:t>Location of the halal restaurant or any business is a huge factor in the future of its success or failure.</a:t>
            </a:r>
          </a:p>
          <a:p>
            <a:r>
              <a:rPr lang="en-US" sz="2400" dirty="0"/>
              <a:t>Question?</a:t>
            </a:r>
          </a:p>
          <a:p>
            <a:pPr lvl="1"/>
            <a:r>
              <a:rPr lang="en-US" u="sng" dirty="0"/>
              <a:t>Where is a good place to open a halal restaurant in the city of London?</a:t>
            </a:r>
          </a:p>
          <a:p>
            <a:r>
              <a:rPr lang="en-US" sz="2400" dirty="0"/>
              <a:t>Goal</a:t>
            </a:r>
          </a:p>
          <a:p>
            <a:pPr lvl="1"/>
            <a:r>
              <a:rPr lang="en-US" dirty="0"/>
              <a:t>To analyze and select the best options to open a new halal restaurant in London, England, one of the biggest and most popular cities in the world.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040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0D53B-9D17-4244-9490-BC04377B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Data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BA2E9-F280-4501-9543-9806F3C0B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/>
              <a:t>What?</a:t>
            </a:r>
          </a:p>
          <a:p>
            <a:pPr lvl="1"/>
            <a:r>
              <a:rPr lang="en-US" dirty="0"/>
              <a:t>Venue data on restaurants, specifically Indian restaurants</a:t>
            </a:r>
          </a:p>
          <a:p>
            <a:pPr lvl="1"/>
            <a:r>
              <a:rPr lang="en-US" dirty="0"/>
              <a:t>Gather the neighborhoods in London</a:t>
            </a:r>
          </a:p>
          <a:p>
            <a:pPr lvl="1"/>
            <a:r>
              <a:rPr lang="en-US" dirty="0"/>
              <a:t>Latitude and longitude coordinates of the neighborhoods </a:t>
            </a:r>
          </a:p>
          <a:p>
            <a:r>
              <a:rPr lang="en-US" sz="2000"/>
              <a:t>How?</a:t>
            </a:r>
          </a:p>
          <a:p>
            <a:pPr lvl="1"/>
            <a:r>
              <a:rPr lang="en-US" dirty="0"/>
              <a:t>Foursquare API</a:t>
            </a:r>
          </a:p>
          <a:p>
            <a:pPr lvl="1"/>
            <a:r>
              <a:rPr lang="en-US" dirty="0"/>
              <a:t>Airbnb website for neighborhoods</a:t>
            </a:r>
          </a:p>
          <a:p>
            <a:pPr lvl="2"/>
            <a:r>
              <a:rPr lang="en-US" sz="2000" u="sng">
                <a:hlinkClick r:id="rId3"/>
              </a:rPr>
              <a:t>https://www.airbnb.com/locations/london/neighborhoods</a:t>
            </a:r>
            <a:endParaRPr lang="en-US" sz="2000" u="sng"/>
          </a:p>
          <a:p>
            <a:pPr lvl="1"/>
            <a:r>
              <a:rPr lang="en-US" dirty="0"/>
              <a:t>Geocoder package</a:t>
            </a:r>
          </a:p>
        </p:txBody>
      </p:sp>
    </p:spTree>
    <p:extLst>
      <p:ext uri="{BB962C8B-B14F-4D97-AF65-F5344CB8AC3E}">
        <p14:creationId xmlns:p14="http://schemas.microsoft.com/office/powerpoint/2010/main" val="28016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8C216-1128-40DF-B438-5F8D7C2B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Methodology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CBD4E-A01B-4EC8-91E5-626CDF624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1) Web scrape neighborhoods from Airbnb page </a:t>
            </a:r>
            <a:br>
              <a:rPr lang="en-US" sz="2000" dirty="0"/>
            </a:br>
            <a:r>
              <a:rPr lang="en-US" sz="2000" dirty="0"/>
              <a:t>2) Use geocoder for latitude and longitude of neighborhoods</a:t>
            </a:r>
            <a:br>
              <a:rPr lang="en-US" sz="2000" dirty="0"/>
            </a:br>
            <a:r>
              <a:rPr lang="en-US" sz="2000" dirty="0"/>
              <a:t>3) Foursquare API for venue data</a:t>
            </a:r>
            <a:br>
              <a:rPr lang="en-US" sz="2000" dirty="0"/>
            </a:br>
            <a:r>
              <a:rPr lang="en-US" sz="2000" dirty="0"/>
              <a:t>4) Group data gathered from sources</a:t>
            </a:r>
            <a:br>
              <a:rPr lang="en-US" sz="2000" dirty="0"/>
            </a:br>
            <a:r>
              <a:rPr lang="en-US" sz="2000" dirty="0"/>
              <a:t>5) Filter venues specifically to “Indian Restaurant”</a:t>
            </a:r>
            <a:br>
              <a:rPr lang="en-US" sz="2000" dirty="0"/>
            </a:br>
            <a:r>
              <a:rPr lang="en-US" sz="2000" dirty="0"/>
              <a:t>6) K-means clustering on data</a:t>
            </a:r>
            <a:br>
              <a:rPr lang="en-US" sz="2000" dirty="0"/>
            </a:br>
            <a:r>
              <a:rPr lang="en-US" sz="2000" dirty="0"/>
              <a:t>7) Visualize</a:t>
            </a:r>
            <a:br>
              <a:rPr lang="en-US" sz="2000" dirty="0"/>
            </a:br>
            <a:r>
              <a:rPr lang="en-US" sz="2000" dirty="0"/>
              <a:t>8) Obtain results</a:t>
            </a:r>
            <a:br>
              <a:rPr lang="en-US" sz="2000" dirty="0"/>
            </a:br>
            <a:r>
              <a:rPr lang="en-US" sz="2000" dirty="0"/>
              <a:t>9) Actionable information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91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DC53-B46B-4BAF-81EC-4EC11C81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US" sz="240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6B400-8521-4A5F-9F68-1CF7A082B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r>
              <a:rPr lang="en-US" sz="1600"/>
              <a:t>Cluster “Zero” : Few Indian restaurants</a:t>
            </a:r>
          </a:p>
          <a:p>
            <a:pPr lvl="1"/>
            <a:r>
              <a:rPr lang="en-US" sz="1600"/>
              <a:t>Color Green</a:t>
            </a:r>
          </a:p>
          <a:p>
            <a:r>
              <a:rPr lang="en-US" sz="1600"/>
              <a:t>Cluster “One” : Greatest number of Indian restaurants</a:t>
            </a:r>
          </a:p>
          <a:p>
            <a:pPr lvl="1"/>
            <a:r>
              <a:rPr lang="en-US" sz="1600"/>
              <a:t>Color Purple</a:t>
            </a:r>
          </a:p>
          <a:p>
            <a:r>
              <a:rPr lang="en-US" sz="1600"/>
              <a:t>Cluster “Two” : Moderate number of Indian restaurants</a:t>
            </a:r>
          </a:p>
          <a:p>
            <a:pPr lvl="1"/>
            <a:r>
              <a:rPr lang="en-US" sz="1600"/>
              <a:t>Color Red</a:t>
            </a:r>
          </a:p>
          <a:p>
            <a:endParaRPr lang="en-US" sz="16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0CA91CB-792B-46A4-8307-0904813AA62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4" t="25961" r="2965" b="8894"/>
          <a:stretch/>
        </p:blipFill>
        <p:spPr bwMode="auto">
          <a:xfrm>
            <a:off x="5262033" y="1556951"/>
            <a:ext cx="6240990" cy="331074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3884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3D58F-5744-4782-A7EB-52A90FF1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Discussion/Suggestions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AC6A-9BD7-4DF0-8B32-965A54704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95" y="1362078"/>
            <a:ext cx="6385918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Most Indian restaurants are focused in the inner city part of London</a:t>
            </a:r>
          </a:p>
          <a:p>
            <a:r>
              <a:rPr lang="en-US" sz="2000" dirty="0"/>
              <a:t>Cluster 1 faces an intensive amount of competition</a:t>
            </a:r>
          </a:p>
          <a:p>
            <a:r>
              <a:rPr lang="en-US" sz="2000" dirty="0"/>
              <a:t>There are outside factors to consider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Cluster Zero has very low competition, but in the outer part of city. May have drawbacks.</a:t>
            </a:r>
          </a:p>
          <a:p>
            <a:r>
              <a:rPr lang="en-US" sz="2000" dirty="0"/>
              <a:t>Cluster One faces an intensive amount of competition. Newer restaurants and business individuals would want to  avoid.</a:t>
            </a:r>
          </a:p>
          <a:p>
            <a:r>
              <a:rPr lang="en-US" sz="2000" dirty="0"/>
              <a:t>Cluster Two is the best option as it is in the inner part of the city, but somewhat outside with a moderate amount of competition.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133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33B4B-5075-4FD9-B699-1069EC6A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Conclusion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C5650-4B8C-4CFE-884F-82115C422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 u="sng" dirty="0"/>
              <a:t>Where is a good place to open a halal restaurant in the city of London?</a:t>
            </a:r>
          </a:p>
          <a:p>
            <a:pPr lvl="1"/>
            <a:r>
              <a:rPr lang="en-US" dirty="0"/>
              <a:t>The neighborhoods in cluster 2 are the preferred locations</a:t>
            </a:r>
          </a:p>
          <a:p>
            <a:pPr lvl="1"/>
            <a:r>
              <a:rPr lang="en-US" dirty="0"/>
              <a:t>Cluster zero is a solid option as well with very little competition</a:t>
            </a:r>
          </a:p>
          <a:p>
            <a:r>
              <a:rPr lang="en-US" sz="2000" b="1" dirty="0"/>
              <a:t>Let’s get out there and open someone’s favorite new restaurant!</a:t>
            </a:r>
          </a:p>
        </p:txBody>
      </p:sp>
    </p:spTree>
    <p:extLst>
      <p:ext uri="{BB962C8B-B14F-4D97-AF65-F5344CB8AC3E}">
        <p14:creationId xmlns:p14="http://schemas.microsoft.com/office/powerpoint/2010/main" val="2955075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Corbel</vt:lpstr>
      <vt:lpstr>Parallax</vt:lpstr>
      <vt:lpstr>Opening a new Halal Restaurant in London, England </vt:lpstr>
      <vt:lpstr>What is the Problem?</vt:lpstr>
      <vt:lpstr>Data</vt:lpstr>
      <vt:lpstr>Methodology</vt:lpstr>
      <vt:lpstr>Results</vt:lpstr>
      <vt:lpstr>Discussion/Suggestions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new Halal Restaurant in London, England </dc:title>
  <dc:creator> </dc:creator>
  <cp:lastModifiedBy> </cp:lastModifiedBy>
  <cp:revision>2</cp:revision>
  <dcterms:created xsi:type="dcterms:W3CDTF">2019-08-13T21:41:13Z</dcterms:created>
  <dcterms:modified xsi:type="dcterms:W3CDTF">2019-08-13T21:42:03Z</dcterms:modified>
</cp:coreProperties>
</file>