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6EA1D-3A04-450B-BE6B-95DEB6A6ADE2}" v="550" dt="2023-05-27T16:04:24.032"/>
    <p1510:client id="{21F0F623-641F-4239-8FA8-56DA40789416}" v="25" dt="2023-05-27T16:08:44.710"/>
    <p1510:client id="{7D0916F3-BC2C-41F1-82BF-955C489925DE}" v="234" dt="2023-05-26T22:54:05.204"/>
    <p1510:client id="{CDA22F17-FB99-44AE-AC51-5301D56BA10A}" v="274" dt="2023-05-26T22:35:19.882"/>
    <p1510:client id="{DEFA80F6-4323-48BF-85EE-A6BC3AED47D2}" v="53" dt="2023-05-27T00:58:10.487"/>
    <p1510:client id="{F1E89CE9-39CC-45A2-989D-92C680F17A32}" v="438" dt="2023-05-27T00:22:3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6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1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2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1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2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9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grub-rescue" TargetMode="External"/><Relationship Id="rId2" Type="http://schemas.openxmlformats.org/officeDocument/2006/relationships/hyperlink" Target="https://www.howtogeek.com/devops/how-to-manage-linux-wi-fi-networks-with-nmt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oshub.com/linux-initramfs-busybox-prompt-at-boo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 Circle Technology · Free image on Pixabay">
            <a:extLst>
              <a:ext uri="{FF2B5EF4-FFF2-40B4-BE49-F238E27FC236}">
                <a16:creationId xmlns:a16="http://schemas.microsoft.com/office/drawing/2014/main" id="{E20C4412-E940-A328-9BD0-CA4BB2F10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ERROR HANDLING 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M Kinoti</a:t>
            </a:r>
          </a:p>
          <a:p>
            <a:pPr algn="l"/>
            <a:r>
              <a:rPr lang="en-US" sz="2000" dirty="0"/>
              <a:t>Security Analyst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86D0-CA30-E9A5-0E97-FA51DDC6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7" y="1052814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145F-3461-7BB4-7B7A-91D1E86B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1809841"/>
            <a:ext cx="8841416" cy="354697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Best Practices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Don't panic.</a:t>
            </a:r>
          </a:p>
          <a:p>
            <a:r>
              <a:rPr lang="en-US" dirty="0">
                <a:ea typeface="+mn-lt"/>
                <a:cs typeface="+mn-lt"/>
              </a:rPr>
              <a:t>Identify and Understand the Error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Search for Documentation and Resources </a:t>
            </a:r>
            <a:r>
              <a:rPr lang="en-US" dirty="0" err="1">
                <a:ea typeface="+mn-lt"/>
                <a:cs typeface="+mn-lt"/>
              </a:rPr>
              <a:t>e.g</a:t>
            </a:r>
            <a:r>
              <a:rPr lang="en-US" dirty="0">
                <a:ea typeface="+mn-lt"/>
                <a:cs typeface="+mn-lt"/>
              </a:rPr>
              <a:t> from Linux Forums.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Check log files.</a:t>
            </a:r>
          </a:p>
          <a:p>
            <a:r>
              <a:rPr lang="en-US" dirty="0">
                <a:cs typeface="Calibri"/>
              </a:rPr>
              <a:t>Test hardware </a:t>
            </a:r>
            <a:r>
              <a:rPr lang="en-US" dirty="0" err="1">
                <a:cs typeface="Calibri"/>
              </a:rPr>
              <a:t>e.g</a:t>
            </a:r>
            <a:r>
              <a:rPr lang="en-US" dirty="0">
                <a:cs typeface="Calibri"/>
              </a:rPr>
              <a:t> check the hard drive health</a:t>
            </a:r>
          </a:p>
          <a:p>
            <a:r>
              <a:rPr lang="en-US" dirty="0">
                <a:cs typeface="Calibri"/>
              </a:rPr>
              <a:t>Seek assistance</a:t>
            </a:r>
          </a:p>
          <a:p>
            <a:r>
              <a:rPr lang="en-US" dirty="0">
                <a:cs typeface="Calibri"/>
              </a:rPr>
              <a:t>Update and upgrade packages</a:t>
            </a:r>
          </a:p>
          <a:p>
            <a:r>
              <a:rPr lang="en-US" dirty="0">
                <a:cs typeface="Calibri"/>
              </a:rPr>
              <a:t>Document the errors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3377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 Circle Technology · Free image on Pixabay">
            <a:extLst>
              <a:ext uri="{FF2B5EF4-FFF2-40B4-BE49-F238E27FC236}">
                <a16:creationId xmlns:a16="http://schemas.microsoft.com/office/drawing/2014/main" id="{E20C4412-E940-A328-9BD0-CA4BB2F10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648406" y="10"/>
            <a:ext cx="866851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2384036"/>
            <a:ext cx="4023360" cy="105554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M Kinoti</a:t>
            </a:r>
          </a:p>
          <a:p>
            <a:pPr algn="l"/>
            <a:r>
              <a:rPr lang="en-US" sz="2000" dirty="0"/>
              <a:t>Security Analyst</a:t>
            </a:r>
          </a:p>
        </p:txBody>
      </p:sp>
    </p:spTree>
    <p:extLst>
      <p:ext uri="{BB962C8B-B14F-4D97-AF65-F5344CB8AC3E}">
        <p14:creationId xmlns:p14="http://schemas.microsoft.com/office/powerpoint/2010/main" val="2907471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86D0-CA30-E9A5-0E97-FA51DDC6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7" y="1052814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145F-3461-7BB4-7B7A-91D1E86B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2083010"/>
            <a:ext cx="8841416" cy="2741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Types of errors include:</a:t>
            </a:r>
            <a:endParaRPr lang="en-US" dirty="0"/>
          </a:p>
          <a:p>
            <a:pPr algn="just"/>
            <a:r>
              <a:rPr lang="en-US" dirty="0">
                <a:cs typeface="Calibri"/>
              </a:rPr>
              <a:t>Network connectivity problems.</a:t>
            </a:r>
          </a:p>
          <a:p>
            <a:pPr algn="just"/>
            <a:r>
              <a:rPr lang="en-US" dirty="0">
                <a:cs typeface="Calibri"/>
              </a:rPr>
              <a:t>Disk errors.</a:t>
            </a:r>
          </a:p>
          <a:p>
            <a:pPr algn="just"/>
            <a:r>
              <a:rPr lang="en-US" dirty="0">
                <a:cs typeface="Calibri"/>
              </a:rPr>
              <a:t>Configuration errors.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10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CDA22-E9DA-DAF5-33DD-9F40844C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Initramfs error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C0FA-D63F-2B8F-FB71-C708662B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Initramfs is a temporary file system used by Linux-based OS during the early stages of the boot process. It works together with the bootloader to load the kernel and essential modules before shifting to the root file system.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This error occurs when the memory gets corrupted, especially the drive containing the operating system, and does not let it boot.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97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CDA22-E9DA-DAF5-33DD-9F40844C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Fixing Initramfs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C0FA-D63F-2B8F-FB71-C708662B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3838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cs typeface="Calibri"/>
              </a:rPr>
              <a:t>If the error is not displayed, type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exit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cs typeface="Calibri"/>
              </a:rPr>
              <a:t>. 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The message will show a volume that that requires running a manual disk check.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Run </a:t>
            </a:r>
            <a:r>
              <a:rPr lang="en-US" sz="200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ea typeface="+mn-lt"/>
                <a:cs typeface="+mn-lt"/>
              </a:rPr>
              <a:t>fsck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ea typeface="+mn-lt"/>
                <a:cs typeface="+mn-lt"/>
              </a:rPr>
              <a:t> /dev/sda1 -y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Restart the computer after the disc check</a:t>
            </a:r>
          </a:p>
          <a:p>
            <a:pPr marL="0" indent="0">
              <a:buNone/>
            </a:pPr>
            <a:endParaRPr lang="en-US" sz="2400" dirty="0">
              <a:solidFill>
                <a:srgbClr val="D9D9D9"/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80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CDA22-E9DA-DAF5-33DD-9F40844C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Network connectivity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C0FA-D63F-2B8F-FB71-C708662B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3838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Network connectivity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85000"/>
                  </a:schemeClr>
                </a:solidFill>
                <a:cs typeface="Calibri"/>
              </a:rPr>
              <a:t>WiFi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cs typeface="Calibri"/>
              </a:rPr>
              <a:t> not showing probably after an update.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ea typeface="+mn-lt"/>
                <a:cs typeface="+mn-lt"/>
              </a:rPr>
              <a:t>nmtui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is a graphical command-line utility that allows you to easily configure your network interface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cs typeface="Calibri"/>
              </a:rPr>
              <a:t>Use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nmtui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cs typeface="Calibri"/>
              </a:rPr>
              <a:t> and manually add a connection </a:t>
            </a:r>
          </a:p>
          <a:p>
            <a:pPr marL="0" indent="0">
              <a:buNone/>
            </a:pPr>
            <a:endParaRPr lang="en-US" sz="2400" dirty="0">
              <a:solidFill>
                <a:srgbClr val="D9D9D9"/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854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CDA22-E9DA-DAF5-33DD-9F40844C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50" y="1773722"/>
            <a:ext cx="4033428" cy="2491292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Grub rescue:</a:t>
            </a:r>
            <a:r>
              <a:rPr lang="en-US" sz="4000" dirty="0">
                <a:ea typeface="+mj-lt"/>
                <a:cs typeface="+mj-lt"/>
              </a:rPr>
              <a:t> Unknown Filesystem</a:t>
            </a:r>
            <a:endParaRPr lang="en-US" sz="4000" dirty="0">
              <a:cs typeface="Calibr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C0FA-D63F-2B8F-FB71-C708662B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3838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When GRUB is not able to boot the system, the GRUB Rescue prompt appears.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rgbClr val="FFFFFF">
                  <a:alpha val="80000"/>
                </a:srgbClr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339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CDA22-E9DA-DAF5-33DD-9F40844C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50" y="1773722"/>
            <a:ext cx="4033428" cy="2491292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Fixing Grub rescue:</a:t>
            </a:r>
            <a:r>
              <a:rPr lang="en-US" sz="4000" dirty="0">
                <a:ea typeface="+mj-lt"/>
                <a:cs typeface="+mj-lt"/>
              </a:rPr>
              <a:t> Unknown Filesystem</a:t>
            </a:r>
            <a:endParaRPr lang="en-US" sz="4000" dirty="0">
              <a:cs typeface="Calibr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C0FA-D63F-2B8F-FB71-C708662B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439243" cy="4125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find out which partition is your Linux in and where the grub directory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&gt;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cs typeface="Calibri" panose="020F0502020204030204"/>
              </a:rPr>
              <a:t>ls</a:t>
            </a:r>
            <a:r>
              <a:rPr lang="en-US" sz="1800" dirty="0">
                <a:cs typeface="Calibri" panose="020F0502020204030204"/>
              </a:rPr>
              <a:t> – lists the </a:t>
            </a:r>
            <a:r>
              <a:rPr lang="en-US" sz="1800" dirty="0">
                <a:ea typeface="+mn-lt"/>
                <a:cs typeface="+mn-lt"/>
              </a:rPr>
              <a:t>list all disks and partitions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&gt;</a:t>
            </a:r>
            <a:r>
              <a:rPr lang="en-US" sz="1800" dirty="0">
                <a:ea typeface="+mn-lt"/>
                <a:cs typeface="+mn-lt"/>
              </a:rPr>
              <a:t>Enter the command "grub rescue &gt; ls (hd0)" and hit Enter. Repeat this process for each partition, testing them one by one until the contents of the partition are displayed instead of the message "Filesystem is unknown."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&gt;Assuming the directory</a:t>
            </a:r>
            <a:r>
              <a:rPr lang="en-US" sz="1800" dirty="0">
                <a:ea typeface="+mn-lt"/>
                <a:cs typeface="+mn-lt"/>
              </a:rPr>
              <a:t> is in (hd0, msdos1), the contents are displayed successfully.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Grub rescue &gt;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/>
                <a:ea typeface="+mn-lt"/>
                <a:cs typeface="+mn-lt"/>
              </a:rPr>
              <a:t> set root(hd0, msdos1)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ea typeface="+mn-lt"/>
                <a:cs typeface="+mn-lt"/>
              </a:rPr>
              <a:t>The above command sets the root or boot partition for GRUB</a:t>
            </a:r>
          </a:p>
        </p:txBody>
      </p:sp>
    </p:spTree>
    <p:extLst>
      <p:ext uri="{BB962C8B-B14F-4D97-AF65-F5344CB8AC3E}">
        <p14:creationId xmlns:p14="http://schemas.microsoft.com/office/powerpoint/2010/main" val="4047252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CDA22-E9DA-DAF5-33DD-9F40844C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50" y="1773722"/>
            <a:ext cx="4033428" cy="2491292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Fixing Grub rescue:</a:t>
            </a:r>
            <a:r>
              <a:rPr lang="en-US" sz="4000" dirty="0">
                <a:ea typeface="+mj-lt"/>
                <a:cs typeface="+mj-lt"/>
              </a:rPr>
              <a:t> Unknown Filesystem</a:t>
            </a:r>
            <a:endParaRPr lang="en-US" sz="4000" dirty="0">
              <a:cs typeface="Calibr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C0FA-D63F-2B8F-FB71-C708662B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421" y="1311088"/>
            <a:ext cx="5813997" cy="4125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/>
                <a:ea typeface="+mn-lt"/>
                <a:cs typeface="+mn-lt"/>
              </a:rPr>
              <a:t>...CONT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grub rescue&gt;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/>
                <a:ea typeface="+mn-lt"/>
                <a:cs typeface="+mn-lt"/>
              </a:rPr>
              <a:t>set prefix=(hd0,msd0s1)/boot/grub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/>
                <a:ea typeface="+mn-lt"/>
                <a:cs typeface="+mn-lt"/>
              </a:rPr>
              <a:t>-</a:t>
            </a:r>
            <a:r>
              <a:rPr lang="en-US" sz="2000" dirty="0">
                <a:ea typeface="+mn-lt"/>
                <a:cs typeface="+mn-lt"/>
              </a:rPr>
              <a:t>sets the location or path of the GRUB directory,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grub rescue &gt; </a:t>
            </a:r>
            <a:r>
              <a:rPr lang="en-US" sz="2000" err="1">
                <a:solidFill>
                  <a:schemeClr val="accent6">
                    <a:lumMod val="20000"/>
                    <a:lumOff val="80000"/>
                  </a:schemeClr>
                </a:solidFill>
                <a:latin typeface="Consolas"/>
                <a:ea typeface="+mn-lt"/>
                <a:cs typeface="+mn-lt"/>
              </a:rPr>
              <a:t>insmod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/>
                <a:ea typeface="+mn-lt"/>
                <a:cs typeface="+mn-lt"/>
              </a:rPr>
              <a:t> normal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Consolas"/>
              <a:cs typeface="Calibri"/>
            </a:endParaRPr>
          </a:p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grub rescue &gt;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/>
                <a:ea typeface="+mn-lt"/>
                <a:cs typeface="+mn-lt"/>
              </a:rPr>
              <a:t>normal</a:t>
            </a:r>
          </a:p>
          <a:p>
            <a:pPr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Consolas"/>
              <a:cs typeface="Calibri"/>
            </a:endParaRPr>
          </a:p>
          <a:p>
            <a:pPr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After boot, run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/>
                <a:cs typeface="Calibri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nsolas"/>
                <a:cs typeface="Calibri"/>
              </a:rPr>
              <a:t>sudo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/>
                <a:cs typeface="Calibri"/>
              </a:rPr>
              <a:t> update-grub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74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86D0-CA30-E9A5-0E97-FA51DDC6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7" y="1052814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cs typeface="Calibri Light"/>
              </a:rPr>
              <a:t>Resources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145F-3461-7BB4-7B7A-91D1E86B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1809841"/>
            <a:ext cx="8841416" cy="3546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  <a:hlinkClick r:id="rId2"/>
              </a:rPr>
              <a:t>Managing wireless connections with nmtui</a:t>
            </a:r>
          </a:p>
          <a:p>
            <a:pPr>
              <a:buNone/>
            </a:pPr>
            <a:r>
              <a:rPr lang="en-US" dirty="0">
                <a:cs typeface="Calibri"/>
                <a:hlinkClick r:id="rId3"/>
              </a:rPr>
              <a:t>Fix grub rescue</a:t>
            </a:r>
          </a:p>
          <a:p>
            <a:pPr>
              <a:buNone/>
            </a:pPr>
            <a:r>
              <a:rPr lang="en-US" dirty="0">
                <a:cs typeface="Calibri"/>
                <a:hlinkClick r:id="rId4"/>
              </a:rPr>
              <a:t>Initramfs</a:t>
            </a:r>
            <a:endParaRPr lang="en-US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5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714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ERROR HANDLING IN LINUX</vt:lpstr>
      <vt:lpstr>Introduction</vt:lpstr>
      <vt:lpstr>Initramfs error</vt:lpstr>
      <vt:lpstr>Fixing Initramfs</vt:lpstr>
      <vt:lpstr>Network connectivity</vt:lpstr>
      <vt:lpstr>Grub rescue: Unknown Filesystem</vt:lpstr>
      <vt:lpstr>Fixing Grub rescue: Unknown Filesystem</vt:lpstr>
      <vt:lpstr>Fixing Grub rescue: Unknown Filesystem</vt:lpstr>
      <vt:lpstr>Resources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382</cp:revision>
  <dcterms:created xsi:type="dcterms:W3CDTF">2023-05-26T21:56:08Z</dcterms:created>
  <dcterms:modified xsi:type="dcterms:W3CDTF">2023-05-27T16:09:12Z</dcterms:modified>
</cp:coreProperties>
</file>