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322F07-91B4-426A-91D4-3244F7BA4AAB}">
          <p14:sldIdLst>
            <p14:sldId id="256"/>
            <p14:sldId id="257"/>
            <p14:sldId id="260"/>
            <p14:sldId id="261"/>
            <p14:sldId id="262"/>
            <p14:sldId id="264"/>
            <p14:sldId id="266"/>
            <p14:sldId id="267"/>
            <p14:sldId id="268"/>
            <p14:sldId id="269"/>
            <p14:sldId id="27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99D19-DFB7-4CF3-8B59-E072B7883483}" v="118" dt="2019-06-08T08:45:19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64" d="100"/>
          <a:sy n="64" d="100"/>
        </p:scale>
        <p:origin x="31" y="4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V. Loginov" userId="S::andrey.loginov@smartnet.ua::e1060dd0-9104-498d-a90a-3c3832817e8f" providerId="AD" clId="Web-{E9905BDC-47A6-43CE-88CF-668F7F35B3F3}"/>
    <pc:docChg chg="addSld modSld modSection">
      <pc:chgData name="Andrey V. Loginov" userId="S::andrey.loginov@smartnet.ua::e1060dd0-9104-498d-a90a-3c3832817e8f" providerId="AD" clId="Web-{E9905BDC-47A6-43CE-88CF-668F7F35B3F3}" dt="2019-05-30T19:27:04.229" v="4"/>
      <pc:docMkLst>
        <pc:docMk/>
      </pc:docMkLst>
      <pc:sldChg chg="new">
        <pc:chgData name="Andrey V. Loginov" userId="S::andrey.loginov@smartnet.ua::e1060dd0-9104-498d-a90a-3c3832817e8f" providerId="AD" clId="Web-{E9905BDC-47A6-43CE-88CF-668F7F35B3F3}" dt="2019-05-30T19:27:04.229" v="4"/>
        <pc:sldMkLst>
          <pc:docMk/>
          <pc:sldMk cId="2229955879" sldId="266"/>
        </pc:sldMkLst>
      </pc:sldChg>
    </pc:docChg>
  </pc:docChgLst>
  <pc:docChgLst>
    <pc:chgData name="Andrey V. Loginov" userId="e1060dd0-9104-498d-a90a-3c3832817e8f" providerId="ADAL" clId="{21199D19-DFB7-4CF3-8B59-E072B7883483}"/>
    <pc:docChg chg="custSel mod addSld delSld modSld modSection">
      <pc:chgData name="Andrey V. Loginov" userId="e1060dd0-9104-498d-a90a-3c3832817e8f" providerId="ADAL" clId="{21199D19-DFB7-4CF3-8B59-E072B7883483}" dt="2019-06-08T08:47:16.491" v="2094" actId="20577"/>
      <pc:docMkLst>
        <pc:docMk/>
      </pc:docMkLst>
      <pc:sldChg chg="modAnim">
        <pc:chgData name="Andrey V. Loginov" userId="e1060dd0-9104-498d-a90a-3c3832817e8f" providerId="ADAL" clId="{21199D19-DFB7-4CF3-8B59-E072B7883483}" dt="2019-05-17T22:46:30.863" v="134"/>
        <pc:sldMkLst>
          <pc:docMk/>
          <pc:sldMk cId="2848223823" sldId="257"/>
        </pc:sldMkLst>
      </pc:sldChg>
      <pc:sldChg chg="del">
        <pc:chgData name="Andrey V. Loginov" userId="e1060dd0-9104-498d-a90a-3c3832817e8f" providerId="ADAL" clId="{21199D19-DFB7-4CF3-8B59-E072B7883483}" dt="2019-06-08T08:09:03.870" v="1844" actId="2696"/>
        <pc:sldMkLst>
          <pc:docMk/>
          <pc:sldMk cId="1442095743" sldId="258"/>
        </pc:sldMkLst>
      </pc:sldChg>
      <pc:sldChg chg="del">
        <pc:chgData name="Andrey V. Loginov" userId="e1060dd0-9104-498d-a90a-3c3832817e8f" providerId="ADAL" clId="{21199D19-DFB7-4CF3-8B59-E072B7883483}" dt="2019-06-08T08:09:05.966" v="1845" actId="2696"/>
        <pc:sldMkLst>
          <pc:docMk/>
          <pc:sldMk cId="834200309" sldId="259"/>
        </pc:sldMkLst>
      </pc:sldChg>
      <pc:sldChg chg="modSp">
        <pc:chgData name="Andrey V. Loginov" userId="e1060dd0-9104-498d-a90a-3c3832817e8f" providerId="ADAL" clId="{21199D19-DFB7-4CF3-8B59-E072B7883483}" dt="2019-05-17T23:10:49.825" v="474" actId="20577"/>
        <pc:sldMkLst>
          <pc:docMk/>
          <pc:sldMk cId="228320792" sldId="260"/>
        </pc:sldMkLst>
        <pc:spChg chg="mod">
          <ac:chgData name="Andrey V. Loginov" userId="e1060dd0-9104-498d-a90a-3c3832817e8f" providerId="ADAL" clId="{21199D19-DFB7-4CF3-8B59-E072B7883483}" dt="2019-05-17T23:10:49.825" v="474" actId="20577"/>
          <ac:spMkLst>
            <pc:docMk/>
            <pc:sldMk cId="228320792" sldId="260"/>
            <ac:spMk id="3" creationId="{9DA442A6-6FF1-4E96-A7BB-B11833F83CC5}"/>
          </ac:spMkLst>
        </pc:spChg>
      </pc:sldChg>
      <pc:sldChg chg="addSp modSp">
        <pc:chgData name="Andrey V. Loginov" userId="e1060dd0-9104-498d-a90a-3c3832817e8f" providerId="ADAL" clId="{21199D19-DFB7-4CF3-8B59-E072B7883483}" dt="2019-05-17T23:00:13.081" v="144" actId="1076"/>
        <pc:sldMkLst>
          <pc:docMk/>
          <pc:sldMk cId="883010659" sldId="261"/>
        </pc:sldMkLst>
        <pc:spChg chg="mod">
          <ac:chgData name="Andrey V. Loginov" userId="e1060dd0-9104-498d-a90a-3c3832817e8f" providerId="ADAL" clId="{21199D19-DFB7-4CF3-8B59-E072B7883483}" dt="2019-05-17T22:45:39.578" v="129" actId="255"/>
          <ac:spMkLst>
            <pc:docMk/>
            <pc:sldMk cId="883010659" sldId="261"/>
            <ac:spMk id="3" creationId="{DFF03BAD-17D8-4E6A-B7E0-070D4197E4AF}"/>
          </ac:spMkLst>
        </pc:spChg>
        <pc:picChg chg="add mod">
          <ac:chgData name="Andrey V. Loginov" userId="e1060dd0-9104-498d-a90a-3c3832817e8f" providerId="ADAL" clId="{21199D19-DFB7-4CF3-8B59-E072B7883483}" dt="2019-05-17T22:32:54.774" v="72" actId="1076"/>
          <ac:picMkLst>
            <pc:docMk/>
            <pc:sldMk cId="883010659" sldId="261"/>
            <ac:picMk id="5" creationId="{AB2F8A2D-7E85-47C4-A21C-1D8877C86E03}"/>
          </ac:picMkLst>
        </pc:picChg>
        <pc:picChg chg="add mod">
          <ac:chgData name="Andrey V. Loginov" userId="e1060dd0-9104-498d-a90a-3c3832817e8f" providerId="ADAL" clId="{21199D19-DFB7-4CF3-8B59-E072B7883483}" dt="2019-05-17T22:33:18.181" v="76" actId="1076"/>
          <ac:picMkLst>
            <pc:docMk/>
            <pc:sldMk cId="883010659" sldId="261"/>
            <ac:picMk id="7" creationId="{424BA4A3-4B11-4920-A46E-BFB767645C46}"/>
          </ac:picMkLst>
        </pc:picChg>
        <pc:picChg chg="add mod">
          <ac:chgData name="Andrey V. Loginov" userId="e1060dd0-9104-498d-a90a-3c3832817e8f" providerId="ADAL" clId="{21199D19-DFB7-4CF3-8B59-E072B7883483}" dt="2019-05-17T22:33:37.336" v="80" actId="1076"/>
          <ac:picMkLst>
            <pc:docMk/>
            <pc:sldMk cId="883010659" sldId="261"/>
            <ac:picMk id="9" creationId="{BA2A14EF-BE8B-403B-841C-39CAB54CA23E}"/>
          </ac:picMkLst>
        </pc:picChg>
        <pc:picChg chg="add mod">
          <ac:chgData name="Andrey V. Loginov" userId="e1060dd0-9104-498d-a90a-3c3832817e8f" providerId="ADAL" clId="{21199D19-DFB7-4CF3-8B59-E072B7883483}" dt="2019-05-17T22:41:11.812" v="85" actId="1076"/>
          <ac:picMkLst>
            <pc:docMk/>
            <pc:sldMk cId="883010659" sldId="261"/>
            <ac:picMk id="11" creationId="{BDD0AECB-74E2-4C54-8054-1829FDE81F8F}"/>
          </ac:picMkLst>
        </pc:picChg>
        <pc:picChg chg="add mod">
          <ac:chgData name="Andrey V. Loginov" userId="e1060dd0-9104-498d-a90a-3c3832817e8f" providerId="ADAL" clId="{21199D19-DFB7-4CF3-8B59-E072B7883483}" dt="2019-05-17T22:41:36.370" v="89" actId="1076"/>
          <ac:picMkLst>
            <pc:docMk/>
            <pc:sldMk cId="883010659" sldId="261"/>
            <ac:picMk id="13" creationId="{BF2657E4-63CF-48EF-9FC2-CFB32657312C}"/>
          </ac:picMkLst>
        </pc:picChg>
        <pc:picChg chg="add mod">
          <ac:chgData name="Andrey V. Loginov" userId="e1060dd0-9104-498d-a90a-3c3832817e8f" providerId="ADAL" clId="{21199D19-DFB7-4CF3-8B59-E072B7883483}" dt="2019-05-17T22:45:47.885" v="131" actId="1076"/>
          <ac:picMkLst>
            <pc:docMk/>
            <pc:sldMk cId="883010659" sldId="261"/>
            <ac:picMk id="15" creationId="{AE47F30D-4932-44ED-A5AF-07011350A06D}"/>
          </ac:picMkLst>
        </pc:picChg>
        <pc:picChg chg="add mod">
          <ac:chgData name="Andrey V. Loginov" userId="e1060dd0-9104-498d-a90a-3c3832817e8f" providerId="ADAL" clId="{21199D19-DFB7-4CF3-8B59-E072B7883483}" dt="2019-05-17T22:47:29.972" v="140" actId="1076"/>
          <ac:picMkLst>
            <pc:docMk/>
            <pc:sldMk cId="883010659" sldId="261"/>
            <ac:picMk id="17" creationId="{973D91F5-B4CE-47E5-8048-FD5B0819CED6}"/>
          </ac:picMkLst>
        </pc:picChg>
        <pc:picChg chg="add mod">
          <ac:chgData name="Andrey V. Loginov" userId="e1060dd0-9104-498d-a90a-3c3832817e8f" providerId="ADAL" clId="{21199D19-DFB7-4CF3-8B59-E072B7883483}" dt="2019-05-17T23:00:13.081" v="144" actId="1076"/>
          <ac:picMkLst>
            <pc:docMk/>
            <pc:sldMk cId="883010659" sldId="261"/>
            <ac:picMk id="19" creationId="{2FBF54E2-8B88-4746-BEED-934A882972E2}"/>
          </ac:picMkLst>
        </pc:picChg>
      </pc:sldChg>
      <pc:sldChg chg="modSp add">
        <pc:chgData name="Andrey V. Loginov" userId="e1060dd0-9104-498d-a90a-3c3832817e8f" providerId="ADAL" clId="{21199D19-DFB7-4CF3-8B59-E072B7883483}" dt="2019-05-17T23:15:31.366" v="767" actId="20577"/>
        <pc:sldMkLst>
          <pc:docMk/>
          <pc:sldMk cId="793202497" sldId="262"/>
        </pc:sldMkLst>
        <pc:spChg chg="mod">
          <ac:chgData name="Andrey V. Loginov" userId="e1060dd0-9104-498d-a90a-3c3832817e8f" providerId="ADAL" clId="{21199D19-DFB7-4CF3-8B59-E072B7883483}" dt="2019-05-17T23:05:26.505" v="245" actId="20577"/>
          <ac:spMkLst>
            <pc:docMk/>
            <pc:sldMk cId="793202497" sldId="262"/>
            <ac:spMk id="2" creationId="{C97CB21B-B8A7-4DB7-9DB7-1095449044F0}"/>
          </ac:spMkLst>
        </pc:spChg>
        <pc:spChg chg="mod">
          <ac:chgData name="Andrey V. Loginov" userId="e1060dd0-9104-498d-a90a-3c3832817e8f" providerId="ADAL" clId="{21199D19-DFB7-4CF3-8B59-E072B7883483}" dt="2019-05-17T23:15:31.366" v="767" actId="20577"/>
          <ac:spMkLst>
            <pc:docMk/>
            <pc:sldMk cId="793202497" sldId="262"/>
            <ac:spMk id="3" creationId="{3335CC13-6AD9-4126-B61B-E119299022EC}"/>
          </ac:spMkLst>
        </pc:spChg>
      </pc:sldChg>
      <pc:sldChg chg="modSp add">
        <pc:chgData name="Andrey V. Loginov" userId="e1060dd0-9104-498d-a90a-3c3832817e8f" providerId="ADAL" clId="{21199D19-DFB7-4CF3-8B59-E072B7883483}" dt="2019-06-08T08:42:45.340" v="2002" actId="20577"/>
        <pc:sldMkLst>
          <pc:docMk/>
          <pc:sldMk cId="4132878483" sldId="263"/>
        </pc:sldMkLst>
        <pc:spChg chg="mod">
          <ac:chgData name="Andrey V. Loginov" userId="e1060dd0-9104-498d-a90a-3c3832817e8f" providerId="ADAL" clId="{21199D19-DFB7-4CF3-8B59-E072B7883483}" dt="2019-05-17T23:29:46.962" v="991" actId="20577"/>
          <ac:spMkLst>
            <pc:docMk/>
            <pc:sldMk cId="4132878483" sldId="263"/>
            <ac:spMk id="2" creationId="{FE846518-AE21-48CD-AA7A-0C3818CAB669}"/>
          </ac:spMkLst>
        </pc:spChg>
        <pc:spChg chg="mod">
          <ac:chgData name="Andrey V. Loginov" userId="e1060dd0-9104-498d-a90a-3c3832817e8f" providerId="ADAL" clId="{21199D19-DFB7-4CF3-8B59-E072B7883483}" dt="2019-06-08T08:42:45.340" v="2002" actId="20577"/>
          <ac:spMkLst>
            <pc:docMk/>
            <pc:sldMk cId="4132878483" sldId="263"/>
            <ac:spMk id="3" creationId="{46C4D9DB-E552-49DF-B732-29C9337C1718}"/>
          </ac:spMkLst>
        </pc:spChg>
      </pc:sldChg>
      <pc:sldChg chg="addSp delSp modSp add">
        <pc:chgData name="Andrey V. Loginov" userId="e1060dd0-9104-498d-a90a-3c3832817e8f" providerId="ADAL" clId="{21199D19-DFB7-4CF3-8B59-E072B7883483}" dt="2019-06-08T08:42:00.150" v="1983" actId="1076"/>
        <pc:sldMkLst>
          <pc:docMk/>
          <pc:sldMk cId="2233065584" sldId="264"/>
        </pc:sldMkLst>
        <pc:spChg chg="mod">
          <ac:chgData name="Andrey V. Loginov" userId="e1060dd0-9104-498d-a90a-3c3832817e8f" providerId="ADAL" clId="{21199D19-DFB7-4CF3-8B59-E072B7883483}" dt="2019-06-08T08:41:23.858" v="1975" actId="20577"/>
          <ac:spMkLst>
            <pc:docMk/>
            <pc:sldMk cId="2233065584" sldId="264"/>
            <ac:spMk id="2" creationId="{F554E46C-AFEA-4FE1-8FDF-F4F2AA65428E}"/>
          </ac:spMkLst>
        </pc:spChg>
        <pc:spChg chg="mod">
          <ac:chgData name="Andrey V. Loginov" userId="e1060dd0-9104-498d-a90a-3c3832817e8f" providerId="ADAL" clId="{21199D19-DFB7-4CF3-8B59-E072B7883483}" dt="2019-05-18T11:19:05.561" v="1843" actId="27636"/>
          <ac:spMkLst>
            <pc:docMk/>
            <pc:sldMk cId="2233065584" sldId="264"/>
            <ac:spMk id="3" creationId="{2C631899-E6DE-40B6-83DE-799828F5D074}"/>
          </ac:spMkLst>
        </pc:spChg>
        <pc:picChg chg="add mod">
          <ac:chgData name="Andrey V. Loginov" userId="e1060dd0-9104-498d-a90a-3c3832817e8f" providerId="ADAL" clId="{21199D19-DFB7-4CF3-8B59-E072B7883483}" dt="2019-05-18T11:14:01.401" v="1687" actId="1076"/>
          <ac:picMkLst>
            <pc:docMk/>
            <pc:sldMk cId="2233065584" sldId="264"/>
            <ac:picMk id="4" creationId="{D3A1BC44-C8F6-446B-AFBF-015764DBF31B}"/>
          </ac:picMkLst>
        </pc:picChg>
        <pc:picChg chg="add del mod">
          <ac:chgData name="Andrey V. Loginov" userId="e1060dd0-9104-498d-a90a-3c3832817e8f" providerId="ADAL" clId="{21199D19-DFB7-4CF3-8B59-E072B7883483}" dt="2019-06-08T08:41:31.356" v="1976" actId="478"/>
          <ac:picMkLst>
            <pc:docMk/>
            <pc:sldMk cId="2233065584" sldId="264"/>
            <ac:picMk id="5" creationId="{9AC32EDE-D0F5-44C3-999A-CD9E0A68C330}"/>
          </ac:picMkLst>
        </pc:picChg>
        <pc:picChg chg="add del mod">
          <ac:chgData name="Andrey V. Loginov" userId="e1060dd0-9104-498d-a90a-3c3832817e8f" providerId="ADAL" clId="{21199D19-DFB7-4CF3-8B59-E072B7883483}" dt="2019-06-08T08:41:45.717" v="1980" actId="478"/>
          <ac:picMkLst>
            <pc:docMk/>
            <pc:sldMk cId="2233065584" sldId="264"/>
            <ac:picMk id="6" creationId="{5CC1146B-624E-42E3-9738-6FB947FA6B78}"/>
          </ac:picMkLst>
        </pc:picChg>
        <pc:picChg chg="add mod">
          <ac:chgData name="Andrey V. Loginov" userId="e1060dd0-9104-498d-a90a-3c3832817e8f" providerId="ADAL" clId="{21199D19-DFB7-4CF3-8B59-E072B7883483}" dt="2019-06-08T08:42:00.150" v="1983" actId="1076"/>
          <ac:picMkLst>
            <pc:docMk/>
            <pc:sldMk cId="2233065584" sldId="264"/>
            <ac:picMk id="7" creationId="{7C2B5FAB-5FC8-43BC-957C-8B629F4F8D23}"/>
          </ac:picMkLst>
        </pc:picChg>
      </pc:sldChg>
      <pc:sldChg chg="modSp add">
        <pc:chgData name="Andrey V. Loginov" userId="e1060dd0-9104-498d-a90a-3c3832817e8f" providerId="ADAL" clId="{21199D19-DFB7-4CF3-8B59-E072B7883483}" dt="2019-06-08T08:47:16.491" v="2094" actId="20577"/>
        <pc:sldMkLst>
          <pc:docMk/>
          <pc:sldMk cId="3192492537" sldId="265"/>
        </pc:sldMkLst>
        <pc:spChg chg="mod">
          <ac:chgData name="Andrey V. Loginov" userId="e1060dd0-9104-498d-a90a-3c3832817e8f" providerId="ADAL" clId="{21199D19-DFB7-4CF3-8B59-E072B7883483}" dt="2019-05-17T23:34:17.742" v="1111" actId="20577"/>
          <ac:spMkLst>
            <pc:docMk/>
            <pc:sldMk cId="3192492537" sldId="265"/>
            <ac:spMk id="2" creationId="{32498D27-48E6-44CC-ACDE-A3E6355E7213}"/>
          </ac:spMkLst>
        </pc:spChg>
        <pc:spChg chg="mod">
          <ac:chgData name="Andrey V. Loginov" userId="e1060dd0-9104-498d-a90a-3c3832817e8f" providerId="ADAL" clId="{21199D19-DFB7-4CF3-8B59-E072B7883483}" dt="2019-06-08T08:47:16.491" v="2094" actId="20577"/>
          <ac:spMkLst>
            <pc:docMk/>
            <pc:sldMk cId="3192492537" sldId="265"/>
            <ac:spMk id="3" creationId="{098F1DCE-E21B-451F-8FD5-A3A62B0E3AEB}"/>
          </ac:spMkLst>
        </pc:spChg>
      </pc:sldChg>
      <pc:sldChg chg="addSp delSp modSp mod setBg">
        <pc:chgData name="Andrey V. Loginov" userId="e1060dd0-9104-498d-a90a-3c3832817e8f" providerId="ADAL" clId="{21199D19-DFB7-4CF3-8B59-E072B7883483}" dt="2019-06-08T08:44:50.192" v="2024" actId="20577"/>
        <pc:sldMkLst>
          <pc:docMk/>
          <pc:sldMk cId="2229955879" sldId="266"/>
        </pc:sldMkLst>
        <pc:spChg chg="mod">
          <ac:chgData name="Andrey V. Loginov" userId="e1060dd0-9104-498d-a90a-3c3832817e8f" providerId="ADAL" clId="{21199D19-DFB7-4CF3-8B59-E072B7883483}" dt="2019-06-08T08:44:50.192" v="2024" actId="20577"/>
          <ac:spMkLst>
            <pc:docMk/>
            <pc:sldMk cId="2229955879" sldId="266"/>
            <ac:spMk id="2" creationId="{487A0DDE-1F70-4AB7-817C-8846D2593936}"/>
          </ac:spMkLst>
        </pc:spChg>
        <pc:spChg chg="del">
          <ac:chgData name="Andrey V. Loginov" userId="e1060dd0-9104-498d-a90a-3c3832817e8f" providerId="ADAL" clId="{21199D19-DFB7-4CF3-8B59-E072B7883483}" dt="2019-06-08T08:12:41.760" v="1882" actId="1957"/>
          <ac:spMkLst>
            <pc:docMk/>
            <pc:sldMk cId="2229955879" sldId="266"/>
            <ac:spMk id="3" creationId="{7E9DA295-5BA5-404C-BBE6-B3A6DC2B199E}"/>
          </ac:spMkLst>
        </pc:spChg>
        <pc:spChg chg="add del mod">
          <ac:chgData name="Andrey V. Loginov" userId="e1060dd0-9104-498d-a90a-3c3832817e8f" providerId="ADAL" clId="{21199D19-DFB7-4CF3-8B59-E072B7883483}" dt="2019-06-08T08:20:53.248" v="1895" actId="26606"/>
          <ac:spMkLst>
            <pc:docMk/>
            <pc:sldMk cId="2229955879" sldId="266"/>
            <ac:spMk id="7" creationId="{33E60025-B4DE-4F21-A978-6A2DDF1CB2D3}"/>
          </ac:spMkLst>
        </pc:spChg>
        <pc:graphicFrameChg chg="add del mod">
          <ac:chgData name="Andrey V. Loginov" userId="e1060dd0-9104-498d-a90a-3c3832817e8f" providerId="ADAL" clId="{21199D19-DFB7-4CF3-8B59-E072B7883483}" dt="2019-06-08T08:20:37.309" v="1892" actId="478"/>
          <ac:graphicFrameMkLst>
            <pc:docMk/>
            <pc:sldMk cId="2229955879" sldId="266"/>
            <ac:graphicFrameMk id="6" creationId="{597B3DFA-2E63-4BBD-AC40-3CDE73F85D43}"/>
          </ac:graphicFrameMkLst>
        </pc:graphicFrameChg>
        <pc:graphicFrameChg chg="add del">
          <ac:chgData name="Andrey V. Loginov" userId="e1060dd0-9104-498d-a90a-3c3832817e8f" providerId="ADAL" clId="{21199D19-DFB7-4CF3-8B59-E072B7883483}" dt="2019-06-08T08:20:53.248" v="1895" actId="26606"/>
          <ac:graphicFrameMkLst>
            <pc:docMk/>
            <pc:sldMk cId="2229955879" sldId="266"/>
            <ac:graphicFrameMk id="8" creationId="{0F12E75B-C511-4455-90E5-088AC6261782}"/>
          </ac:graphicFrameMkLst>
        </pc:graphicFrameChg>
        <pc:graphicFrameChg chg="add">
          <ac:chgData name="Andrey V. Loginov" userId="e1060dd0-9104-498d-a90a-3c3832817e8f" providerId="ADAL" clId="{21199D19-DFB7-4CF3-8B59-E072B7883483}" dt="2019-06-08T08:20:53.248" v="1895" actId="26606"/>
          <ac:graphicFrameMkLst>
            <pc:docMk/>
            <pc:sldMk cId="2229955879" sldId="266"/>
            <ac:graphicFrameMk id="11" creationId="{0F12E75B-C511-4455-90E5-088AC6261782}"/>
          </ac:graphicFrameMkLst>
        </pc:graphicFrameChg>
      </pc:sldChg>
      <pc:sldChg chg="addSp delSp modSp add mod">
        <pc:chgData name="Andrey V. Loginov" userId="e1060dd0-9104-498d-a90a-3c3832817e8f" providerId="ADAL" clId="{21199D19-DFB7-4CF3-8B59-E072B7883483}" dt="2019-06-08T08:44:43.862" v="2018" actId="20577"/>
        <pc:sldMkLst>
          <pc:docMk/>
          <pc:sldMk cId="3351322920" sldId="267"/>
        </pc:sldMkLst>
        <pc:spChg chg="mod">
          <ac:chgData name="Andrey V. Loginov" userId="e1060dd0-9104-498d-a90a-3c3832817e8f" providerId="ADAL" clId="{21199D19-DFB7-4CF3-8B59-E072B7883483}" dt="2019-06-08T08:44:43.862" v="2018" actId="20577"/>
          <ac:spMkLst>
            <pc:docMk/>
            <pc:sldMk cId="3351322920" sldId="267"/>
            <ac:spMk id="2" creationId="{749387D1-1ED5-4ACA-B21C-FCF932E090E8}"/>
          </ac:spMkLst>
        </pc:spChg>
        <pc:spChg chg="del">
          <ac:chgData name="Andrey V. Loginov" userId="e1060dd0-9104-498d-a90a-3c3832817e8f" providerId="ADAL" clId="{21199D19-DFB7-4CF3-8B59-E072B7883483}" dt="2019-06-08T08:35:08.643" v="1911"/>
          <ac:spMkLst>
            <pc:docMk/>
            <pc:sldMk cId="3351322920" sldId="267"/>
            <ac:spMk id="3" creationId="{F2C8B651-D124-4FD8-8938-B03F37FB429A}"/>
          </ac:spMkLst>
        </pc:spChg>
        <pc:graphicFrameChg chg="add mod">
          <ac:chgData name="Andrey V. Loginov" userId="e1060dd0-9104-498d-a90a-3c3832817e8f" providerId="ADAL" clId="{21199D19-DFB7-4CF3-8B59-E072B7883483}" dt="2019-06-08T08:35:08.643" v="1911"/>
          <ac:graphicFrameMkLst>
            <pc:docMk/>
            <pc:sldMk cId="3351322920" sldId="267"/>
            <ac:graphicFrameMk id="4" creationId="{E088E9F6-21E4-402F-8724-E1D93E4FB0CF}"/>
          </ac:graphicFrameMkLst>
        </pc:graphicFrameChg>
      </pc:sldChg>
      <pc:sldChg chg="addSp delSp modSp add mod">
        <pc:chgData name="Andrey V. Loginov" userId="e1060dd0-9104-498d-a90a-3c3832817e8f" providerId="ADAL" clId="{21199D19-DFB7-4CF3-8B59-E072B7883483}" dt="2019-06-08T08:39:30.362" v="1951" actId="20577"/>
        <pc:sldMkLst>
          <pc:docMk/>
          <pc:sldMk cId="1563817747" sldId="268"/>
        </pc:sldMkLst>
        <pc:spChg chg="mod">
          <ac:chgData name="Andrey V. Loginov" userId="e1060dd0-9104-498d-a90a-3c3832817e8f" providerId="ADAL" clId="{21199D19-DFB7-4CF3-8B59-E072B7883483}" dt="2019-06-08T08:39:30.362" v="1951" actId="20577"/>
          <ac:spMkLst>
            <pc:docMk/>
            <pc:sldMk cId="1563817747" sldId="268"/>
            <ac:spMk id="2" creationId="{7561E1F0-962F-45C4-B37F-C0860C68D8A8}"/>
          </ac:spMkLst>
        </pc:spChg>
        <pc:spChg chg="add del">
          <ac:chgData name="Andrey V. Loginov" userId="e1060dd0-9104-498d-a90a-3c3832817e8f" providerId="ADAL" clId="{21199D19-DFB7-4CF3-8B59-E072B7883483}" dt="2019-06-08T08:36:53.334" v="1917"/>
          <ac:spMkLst>
            <pc:docMk/>
            <pc:sldMk cId="1563817747" sldId="268"/>
            <ac:spMk id="3" creationId="{536C2F34-BA85-4FF5-BD82-EC5CDA8DF2ED}"/>
          </ac:spMkLst>
        </pc:spChg>
        <pc:graphicFrameChg chg="add del mod">
          <ac:chgData name="Andrey V. Loginov" userId="e1060dd0-9104-498d-a90a-3c3832817e8f" providerId="ADAL" clId="{21199D19-DFB7-4CF3-8B59-E072B7883483}" dt="2019-06-08T08:35:41.149" v="1915"/>
          <ac:graphicFrameMkLst>
            <pc:docMk/>
            <pc:sldMk cId="1563817747" sldId="268"/>
            <ac:graphicFrameMk id="4" creationId="{39EF2B92-7CBD-4765-A89B-EF61830480FD}"/>
          </ac:graphicFrameMkLst>
        </pc:graphicFrameChg>
        <pc:graphicFrameChg chg="add mod">
          <ac:chgData name="Andrey V. Loginov" userId="e1060dd0-9104-498d-a90a-3c3832817e8f" providerId="ADAL" clId="{21199D19-DFB7-4CF3-8B59-E072B7883483}" dt="2019-06-08T08:36:53.334" v="1917"/>
          <ac:graphicFrameMkLst>
            <pc:docMk/>
            <pc:sldMk cId="1563817747" sldId="268"/>
            <ac:graphicFrameMk id="5" creationId="{C5992671-5795-4F69-B54A-27884C4E285A}"/>
          </ac:graphicFrameMkLst>
        </pc:graphicFrameChg>
      </pc:sldChg>
      <pc:sldChg chg="addSp delSp modSp add mod">
        <pc:chgData name="Andrey V. Loginov" userId="e1060dd0-9104-498d-a90a-3c3832817e8f" providerId="ADAL" clId="{21199D19-DFB7-4CF3-8B59-E072B7883483}" dt="2019-06-08T08:39:50.453" v="1968" actId="20577"/>
        <pc:sldMkLst>
          <pc:docMk/>
          <pc:sldMk cId="1501446630" sldId="269"/>
        </pc:sldMkLst>
        <pc:spChg chg="mod">
          <ac:chgData name="Andrey V. Loginov" userId="e1060dd0-9104-498d-a90a-3c3832817e8f" providerId="ADAL" clId="{21199D19-DFB7-4CF3-8B59-E072B7883483}" dt="2019-06-08T08:39:50.453" v="1968" actId="20577"/>
          <ac:spMkLst>
            <pc:docMk/>
            <pc:sldMk cId="1501446630" sldId="269"/>
            <ac:spMk id="2" creationId="{33D8F0C9-E572-42A6-8D0F-0D7C2BCE6553}"/>
          </ac:spMkLst>
        </pc:spChg>
        <pc:spChg chg="add del">
          <ac:chgData name="Andrey V. Loginov" userId="e1060dd0-9104-498d-a90a-3c3832817e8f" providerId="ADAL" clId="{21199D19-DFB7-4CF3-8B59-E072B7883483}" dt="2019-06-08T08:39:11.487" v="1933"/>
          <ac:spMkLst>
            <pc:docMk/>
            <pc:sldMk cId="1501446630" sldId="269"/>
            <ac:spMk id="3" creationId="{56E9E388-2181-42D0-87BD-F643A54846A8}"/>
          </ac:spMkLst>
        </pc:spChg>
        <pc:graphicFrameChg chg="add mod">
          <ac:chgData name="Andrey V. Loginov" userId="e1060dd0-9104-498d-a90a-3c3832817e8f" providerId="ADAL" clId="{21199D19-DFB7-4CF3-8B59-E072B7883483}" dt="2019-06-08T08:38:50.528" v="1931"/>
          <ac:graphicFrameMkLst>
            <pc:docMk/>
            <pc:sldMk cId="1501446630" sldId="269"/>
            <ac:graphicFrameMk id="4" creationId="{6E451585-0A61-45D6-B9CB-4931170140E8}"/>
          </ac:graphicFrameMkLst>
        </pc:graphicFrameChg>
        <pc:graphicFrameChg chg="add mod">
          <ac:chgData name="Andrey V. Loginov" userId="e1060dd0-9104-498d-a90a-3c3832817e8f" providerId="ADAL" clId="{21199D19-DFB7-4CF3-8B59-E072B7883483}" dt="2019-06-08T08:39:11.487" v="1933"/>
          <ac:graphicFrameMkLst>
            <pc:docMk/>
            <pc:sldMk cId="1501446630" sldId="269"/>
            <ac:graphicFrameMk id="5" creationId="{6E451585-0A61-45D6-B9CB-4931170140E8}"/>
          </ac:graphicFrameMkLst>
        </pc:graphicFrameChg>
      </pc:sldChg>
      <pc:sldChg chg="addSp delSp modSp add mod">
        <pc:chgData name="Andrey V. Loginov" userId="e1060dd0-9104-498d-a90a-3c3832817e8f" providerId="ADAL" clId="{21199D19-DFB7-4CF3-8B59-E072B7883483}" dt="2019-06-08T08:44:29.024" v="2012" actId="20577"/>
        <pc:sldMkLst>
          <pc:docMk/>
          <pc:sldMk cId="3391559579" sldId="270"/>
        </pc:sldMkLst>
        <pc:spChg chg="mod">
          <ac:chgData name="Andrey V. Loginov" userId="e1060dd0-9104-498d-a90a-3c3832817e8f" providerId="ADAL" clId="{21199D19-DFB7-4CF3-8B59-E072B7883483}" dt="2019-06-08T08:44:29.024" v="2012" actId="20577"/>
          <ac:spMkLst>
            <pc:docMk/>
            <pc:sldMk cId="3391559579" sldId="270"/>
            <ac:spMk id="2" creationId="{6A666F8A-5412-4AA3-A408-9747F1E473CC}"/>
          </ac:spMkLst>
        </pc:spChg>
        <pc:spChg chg="del">
          <ac:chgData name="Andrey V. Loginov" userId="e1060dd0-9104-498d-a90a-3c3832817e8f" providerId="ADAL" clId="{21199D19-DFB7-4CF3-8B59-E072B7883483}" dt="2019-06-08T08:43:58.523" v="2005"/>
          <ac:spMkLst>
            <pc:docMk/>
            <pc:sldMk cId="3391559579" sldId="270"/>
            <ac:spMk id="3" creationId="{9306DA23-DD92-4ACC-8811-69925BDA0317}"/>
          </ac:spMkLst>
        </pc:spChg>
        <pc:graphicFrameChg chg="add mod">
          <ac:chgData name="Andrey V. Loginov" userId="e1060dd0-9104-498d-a90a-3c3832817e8f" providerId="ADAL" clId="{21199D19-DFB7-4CF3-8B59-E072B7883483}" dt="2019-06-08T08:43:58.523" v="2005"/>
          <ac:graphicFrameMkLst>
            <pc:docMk/>
            <pc:sldMk cId="3391559579" sldId="270"/>
            <ac:graphicFrameMk id="4" creationId="{8D6BAE7B-6FB1-4F05-9B20-DB4AF8EB05E5}"/>
          </ac:graphicFrameMkLst>
        </pc:graphicFrameChg>
      </pc:sldChg>
      <pc:sldChg chg="add del">
        <pc:chgData name="Andrey V. Loginov" userId="e1060dd0-9104-498d-a90a-3c3832817e8f" providerId="ADAL" clId="{21199D19-DFB7-4CF3-8B59-E072B7883483}" dt="2019-06-08T08:46:46.124" v="2026" actId="2696"/>
        <pc:sldMkLst>
          <pc:docMk/>
          <pc:sldMk cId="2785286611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martnetua-my.sharepoint.com/personal/andrey_loginov_smartnet_ua/Documents/Documents/passwordg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martnetua-my.sharepoint.com/personal/andrey_loginov_smartnet_ua/Documents/Documents/passwordg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martnetua-my.sharepoint.com/personal/andrey_loginov_smartnet_ua/Documents/Documents/passwordg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martnetua-my.sharepoint.com/personal/andrey_loginov_smartnet_ua/Documents/Documents/passwordg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gov.ua</a:t>
            </a:r>
            <a:r>
              <a:rPr lang="en-GB" baseline="0"/>
              <a:t> stats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Sheet1!$A$1:$E$1</c:f>
              <c:strCache>
                <c:ptCount val="5"/>
                <c:pt idx="0">
                  <c:v>Total</c:v>
                </c:pt>
                <c:pt idx="1">
                  <c:v>HTTP</c:v>
                </c:pt>
                <c:pt idx="2">
                  <c:v>HTTPS</c:v>
                </c:pt>
                <c:pt idx="3">
                  <c:v>A</c:v>
                </c:pt>
                <c:pt idx="4">
                  <c:v>MX</c:v>
                </c:pt>
              </c:strCache>
            </c:strRef>
          </c:cat>
          <c:val>
            <c:numRef>
              <c:f>Sheet1!$A$2:$E$2</c:f>
              <c:numCache>
                <c:formatCode>General</c:formatCode>
                <c:ptCount val="5"/>
                <c:pt idx="0">
                  <c:v>793</c:v>
                </c:pt>
                <c:pt idx="1">
                  <c:v>417</c:v>
                </c:pt>
                <c:pt idx="2">
                  <c:v>358</c:v>
                </c:pt>
                <c:pt idx="3">
                  <c:v>793</c:v>
                </c:pt>
                <c:pt idx="4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E-4E09-8111-C12E54A0C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635600"/>
        <c:axId val="904229984"/>
      </c:barChart>
      <c:catAx>
        <c:axId val="51163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4229984"/>
        <c:crosses val="autoZero"/>
        <c:auto val="1"/>
        <c:lblAlgn val="ctr"/>
        <c:lblOffset val="100"/>
        <c:noMultiLvlLbl val="0"/>
      </c:catAx>
      <c:valAx>
        <c:axId val="90422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63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Certificate availability and validity distribution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Sheet2!$B$1:$D$1</c:f>
              <c:strCache>
                <c:ptCount val="3"/>
                <c:pt idx="0">
                  <c:v>valid certificates</c:v>
                </c:pt>
                <c:pt idx="1">
                  <c:v>invalid certificates</c:v>
                </c:pt>
                <c:pt idx="2">
                  <c:v>unknown status</c:v>
                </c:pt>
              </c:strCache>
            </c:strRef>
          </c:cat>
          <c:val>
            <c:numRef>
              <c:f>Sheet2!$B$2:$D$2</c:f>
              <c:numCache>
                <c:formatCode>General</c:formatCode>
                <c:ptCount val="3"/>
                <c:pt idx="0">
                  <c:v>283</c:v>
                </c:pt>
                <c:pt idx="1">
                  <c:v>54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6-4D85-A03C-54E9D7227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9968288"/>
        <c:axId val="1007894560"/>
      </c:barChart>
      <c:catAx>
        <c:axId val="99996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894560"/>
        <c:crosses val="autoZero"/>
        <c:auto val="1"/>
        <c:lblAlgn val="ctr"/>
        <c:lblOffset val="100"/>
        <c:noMultiLvlLbl val="0"/>
      </c:catAx>
      <c:valAx>
        <c:axId val="100789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9968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Certificate key type distribution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Sheet2!$B$5:$E$5</c:f>
              <c:strCache>
                <c:ptCount val="4"/>
                <c:pt idx="0">
                  <c:v>RSA-4096</c:v>
                </c:pt>
                <c:pt idx="1">
                  <c:v>RSA-2048</c:v>
                </c:pt>
                <c:pt idx="2">
                  <c:v>RSA-1024</c:v>
                </c:pt>
                <c:pt idx="3">
                  <c:v>DSA-256</c:v>
                </c:pt>
              </c:strCache>
            </c:strRef>
          </c:cat>
          <c:val>
            <c:numRef>
              <c:f>Sheet2!$B$6:$E$6</c:f>
              <c:numCache>
                <c:formatCode>0.00%</c:formatCode>
                <c:ptCount val="4"/>
                <c:pt idx="0">
                  <c:v>0.1187</c:v>
                </c:pt>
                <c:pt idx="1">
                  <c:v>0.78039999999999998</c:v>
                </c:pt>
                <c:pt idx="2">
                  <c:v>9.7900000000000001E-2</c:v>
                </c:pt>
                <c:pt idx="3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C-428B-9496-7FAB05D8E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5122368"/>
        <c:axId val="852450848"/>
      </c:barChart>
      <c:catAx>
        <c:axId val="11751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450848"/>
        <c:crosses val="autoZero"/>
        <c:auto val="1"/>
        <c:lblAlgn val="ctr"/>
        <c:lblOffset val="100"/>
        <c:noMultiLvlLbl val="0"/>
      </c:catAx>
      <c:valAx>
        <c:axId val="85245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12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Certificate signature algorithms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Sheet2!$B$8:$E$8</c:f>
              <c:strCache>
                <c:ptCount val="4"/>
                <c:pt idx="0">
                  <c:v>sha512WithRSAEncryption </c:v>
                </c:pt>
                <c:pt idx="1">
                  <c:v>sha256WithRSAEncryption </c:v>
                </c:pt>
                <c:pt idx="2">
                  <c:v>sha1WithRSAEncryption </c:v>
                </c:pt>
                <c:pt idx="3">
                  <c:v>md5WithRSAEncryption </c:v>
                </c:pt>
              </c:strCache>
            </c:strRef>
          </c:cat>
          <c:val>
            <c:numRef>
              <c:f>Sheet2!$B$9:$E$9</c:f>
              <c:numCache>
                <c:formatCode>0.00%</c:formatCode>
                <c:ptCount val="4"/>
                <c:pt idx="0">
                  <c:v>2.3699999999999999E-2</c:v>
                </c:pt>
                <c:pt idx="1">
                  <c:v>0.87539999999999996</c:v>
                </c:pt>
                <c:pt idx="2">
                  <c:v>9.1999999999999998E-2</c:v>
                </c:pt>
                <c:pt idx="3">
                  <c:v>8.8999999999999999E-3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4F-4CF6-AFC2-2A66D8895C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7966448"/>
        <c:axId val="1175086784"/>
      </c:barChart>
      <c:catAx>
        <c:axId val="89796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5086784"/>
        <c:crosses val="autoZero"/>
        <c:auto val="1"/>
        <c:lblAlgn val="ctr"/>
        <c:lblOffset val="100"/>
        <c:noMultiLvlLbl val="0"/>
      </c:catAx>
      <c:valAx>
        <c:axId val="11750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966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effectLst/>
              </a:rPr>
              <a:t>Web-server and software versions and types distribution</a:t>
            </a:r>
            <a:r>
              <a:rPr lang="en-GB" sz="1400" b="0" i="0" u="none" strike="noStrike" baseline="0"/>
              <a:t>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Sheet2!$B$11:$E$11</c:f>
              <c:strCache>
                <c:ptCount val="4"/>
                <c:pt idx="0">
                  <c:v>APACHE </c:v>
                </c:pt>
                <c:pt idx="1">
                  <c:v>NGINX </c:v>
                </c:pt>
                <c:pt idx="2">
                  <c:v>MS IIS</c:v>
                </c:pt>
                <c:pt idx="3">
                  <c:v>OTHERS </c:v>
                </c:pt>
              </c:strCache>
            </c:strRef>
          </c:cat>
          <c:val>
            <c:numRef>
              <c:f>Sheet2!$B$12:$E$12</c:f>
              <c:numCache>
                <c:formatCode>0.00%</c:formatCode>
                <c:ptCount val="4"/>
                <c:pt idx="0">
                  <c:v>0.33560000000000001</c:v>
                </c:pt>
                <c:pt idx="1">
                  <c:v>0.55030000000000001</c:v>
                </c:pt>
                <c:pt idx="2">
                  <c:v>4.2500000000000003E-2</c:v>
                </c:pt>
                <c:pt idx="3">
                  <c:v>7.1599999999999997E-2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BA-4E4F-A87F-A7B0F37BD2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8856640"/>
        <c:axId val="852450016"/>
      </c:barChart>
      <c:catAx>
        <c:axId val="117885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2450016"/>
        <c:crosses val="autoZero"/>
        <c:auto val="1"/>
        <c:lblAlgn val="ctr"/>
        <c:lblOffset val="100"/>
        <c:noMultiLvlLbl val="0"/>
      </c:catAx>
      <c:valAx>
        <c:axId val="85245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85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35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04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5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3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9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02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97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26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24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68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7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AC4F3F-22DF-4E60-88EA-8DF75E1A9E6E}" type="datetimeFigureOut">
              <a:rPr lang="en-GB" smtClean="0"/>
              <a:t>08/06/2019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3B05CF-278D-46C6-8AFF-8D58699E324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insecureu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ecure.com.ua/" TargetMode="External"/><Relationship Id="rId2" Type="http://schemas.openxmlformats.org/officeDocument/2006/relationships/hyperlink" Target="https://gitlab.com/insecureu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network@insecure.com.u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ear and loathing">
            <a:extLst>
              <a:ext uri="{FF2B5EF4-FFF2-40B4-BE49-F238E27FC236}">
                <a16:creationId xmlns:a16="http://schemas.microsoft.com/office/drawing/2014/main" id="{5F65091D-9A65-4356-9A84-BB92E485E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287742-BCC9-49D3-8960-AF9662651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Fear and loathing in gov.ua domains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1214-B187-4B69-A461-333E2F588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Small spoiler to large scale fuckups in government </a:t>
            </a:r>
            <a:r>
              <a:rPr lang="en-GB" dirty="0" err="1">
                <a:solidFill>
                  <a:srgbClr val="FFFFFF"/>
                </a:solidFill>
              </a:rPr>
              <a:t>RESPOnsibility</a:t>
            </a:r>
            <a:r>
              <a:rPr lang="en-GB" dirty="0">
                <a:solidFill>
                  <a:srgbClr val="FFFFFF"/>
                </a:solidFill>
              </a:rPr>
              <a:t> domain</a:t>
            </a:r>
          </a:p>
          <a:p>
            <a:r>
              <a:rPr lang="en-GB" dirty="0" err="1">
                <a:solidFill>
                  <a:srgbClr val="FFFFFF"/>
                </a:solidFill>
              </a:rPr>
              <a:t>Zuka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buka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symrak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7480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F0C9-E572-42A6-8D0F-0D7C2BCE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И</a:t>
            </a:r>
            <a:r>
              <a:rPr lang="ru-RU" dirty="0"/>
              <a:t>ССЛЕДОВАНИЕ БЕЗОПАСНОСТИ  ДОМЕНОВ </a:t>
            </a:r>
            <a:r>
              <a:rPr lang="en-US" dirty="0"/>
              <a:t>GOV.UA </a:t>
            </a:r>
            <a:r>
              <a:rPr lang="ru-RU" dirty="0"/>
              <a:t>(</a:t>
            </a:r>
            <a:r>
              <a:rPr lang="en-GB" dirty="0"/>
              <a:t>HASING)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51585-0A61-45D6-B9CB-4931170140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144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6F8A-5412-4AA3-A408-9747F1E4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ССЛЕДОВАНИЕ БЕЗОПАСНОСТИ  ДОМЕНОВ </a:t>
            </a:r>
            <a:r>
              <a:rPr lang="en-US" dirty="0"/>
              <a:t>GOV.UA </a:t>
            </a:r>
            <a:r>
              <a:rPr lang="ru-RU" dirty="0"/>
              <a:t>(</a:t>
            </a:r>
            <a:r>
              <a:rPr lang="en-GB" dirty="0"/>
              <a:t>SERVICES)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BAE7B-6FB1-4F05-9B20-DB4AF8EB05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155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6518-AE21-48CD-AA7A-0C3818C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ИНТСРУМЕНТЫ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D9DB-E552-49DF-B732-29C9337C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Самописные скрипты доступны на </a:t>
            </a:r>
            <a:r>
              <a:rPr lang="en-US" dirty="0" err="1"/>
              <a:t>gitlab</a:t>
            </a:r>
            <a:br>
              <a:rPr lang="en-US" dirty="0"/>
            </a:br>
            <a:r>
              <a:rPr lang="en-GB" dirty="0">
                <a:hlinkClick r:id="rId2"/>
              </a:rPr>
              <a:t>https://gitlab.com/insecureua</a:t>
            </a:r>
            <a:endParaRPr lang="en-GB" dirty="0"/>
          </a:p>
          <a:p>
            <a:r>
              <a:rPr lang="en-GB" dirty="0"/>
              <a:t>TOR</a:t>
            </a:r>
          </a:p>
          <a:p>
            <a:r>
              <a:rPr lang="en-GB" dirty="0"/>
              <a:t>SOCKS5 proxy </a:t>
            </a:r>
          </a:p>
          <a:p>
            <a:r>
              <a:rPr lang="en-GB" dirty="0"/>
              <a:t>ELK</a:t>
            </a:r>
          </a:p>
          <a:p>
            <a:r>
              <a:rPr lang="en-GB" dirty="0"/>
              <a:t>Python tools </a:t>
            </a:r>
            <a:br>
              <a:rPr lang="en-GB" dirty="0"/>
            </a:br>
            <a:r>
              <a:rPr lang="en-GB" dirty="0"/>
              <a:t>dnspython3, python-</a:t>
            </a:r>
            <a:r>
              <a:rPr lang="en-GB" dirty="0" err="1"/>
              <a:t>whois</a:t>
            </a:r>
            <a:r>
              <a:rPr lang="en-GB" dirty="0"/>
              <a:t>, </a:t>
            </a:r>
            <a:r>
              <a:rPr lang="en-GB" dirty="0" err="1"/>
              <a:t>smtplib</a:t>
            </a:r>
            <a:r>
              <a:rPr lang="en-GB" dirty="0"/>
              <a:t>, requests, </a:t>
            </a:r>
            <a:r>
              <a:rPr lang="en-GB" dirty="0" err="1"/>
              <a:t>ssl</a:t>
            </a:r>
            <a:r>
              <a:rPr lang="en-GB" dirty="0"/>
              <a:t>, </a:t>
            </a:r>
            <a:r>
              <a:rPr lang="en-GB" dirty="0" err="1"/>
              <a:t>pyopenssl</a:t>
            </a:r>
            <a:r>
              <a:rPr lang="en-GB" dirty="0"/>
              <a:t>, json</a:t>
            </a:r>
            <a:br>
              <a:rPr lang="en-GB" dirty="0"/>
            </a:br>
            <a:br>
              <a:rPr lang="en-US" dirty="0"/>
            </a:br>
            <a:r>
              <a:rPr lang="en-GB" dirty="0" err="1"/>
              <a:t>Farsight</a:t>
            </a:r>
            <a:r>
              <a:rPr lang="en-GB" dirty="0"/>
              <a:t> DNSDB</a:t>
            </a:r>
            <a:br>
              <a:rPr lang="en-GB" dirty="0"/>
            </a:br>
            <a:r>
              <a:rPr lang="en-GB" dirty="0"/>
              <a:t>UA WHOIS (</a:t>
            </a:r>
            <a:r>
              <a:rPr lang="en-GB" dirty="0" err="1"/>
              <a:t>Hostmaster</a:t>
            </a:r>
            <a:r>
              <a:rPr lang="en-GB" dirty="0"/>
              <a:t> UA)</a:t>
            </a:r>
            <a:br>
              <a:rPr lang="en-GB" dirty="0"/>
            </a:br>
            <a:r>
              <a:rPr lang="en-GB" dirty="0" err="1"/>
              <a:t>dnsdumpster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78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D27-48E6-44CC-ACDE-A3E6355E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F1DCE-E21B-451F-8FD5-A3A62B0E3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GB" dirty="0">
                <a:hlinkClick r:id="rId2"/>
              </a:rPr>
            </a:br>
            <a:r>
              <a:rPr lang="en-GB" dirty="0">
                <a:hlinkClick r:id="rId2"/>
              </a:rPr>
              <a:t>https://gitlab.com/insecureua</a:t>
            </a:r>
            <a:endParaRPr lang="ru-RU" dirty="0"/>
          </a:p>
          <a:p>
            <a:r>
              <a:rPr lang="ru-RU" dirty="0"/>
              <a:t>Репозиторий </a:t>
            </a:r>
            <a:r>
              <a:rPr lang="ru-RU"/>
              <a:t>со скриптами и сырыми данными</a:t>
            </a:r>
            <a:endParaRPr lang="ru-RU" dirty="0"/>
          </a:p>
          <a:p>
            <a:r>
              <a:rPr lang="ru-RU" dirty="0"/>
              <a:t>Сайт </a:t>
            </a:r>
            <a:r>
              <a:rPr lang="en-GB" dirty="0">
                <a:hlinkClick r:id="rId3"/>
              </a:rPr>
              <a:t>https://insecure.com.ua</a:t>
            </a:r>
            <a:endParaRPr lang="en-GB" dirty="0"/>
          </a:p>
          <a:p>
            <a:r>
              <a:rPr lang="en-GB" dirty="0"/>
              <a:t>Telegram </a:t>
            </a:r>
            <a:r>
              <a:rPr lang="uk-UA" dirty="0"/>
              <a:t>канал</a:t>
            </a:r>
            <a:r>
              <a:rPr lang="ru-RU" dirty="0"/>
              <a:t>ы</a:t>
            </a:r>
            <a:r>
              <a:rPr lang="uk-UA" dirty="0"/>
              <a:t> </a:t>
            </a:r>
            <a:r>
              <a:rPr lang="en-GB" dirty="0"/>
              <a:t>@</a:t>
            </a:r>
            <a:r>
              <a:rPr lang="en-GB" dirty="0" err="1"/>
              <a:t>insecureua</a:t>
            </a:r>
            <a:r>
              <a:rPr lang="en-GB" dirty="0"/>
              <a:t> @dc</a:t>
            </a:r>
            <a:r>
              <a:rPr lang="ru-RU" dirty="0"/>
              <a:t>8044</a:t>
            </a:r>
          </a:p>
          <a:p>
            <a:r>
              <a:rPr lang="ru-RU" dirty="0"/>
              <a:t>Интересно</a:t>
            </a:r>
            <a:r>
              <a:rPr lang="en-GB" dirty="0"/>
              <a:t>? </a:t>
            </a:r>
            <a:r>
              <a:rPr lang="uk-UA" dirty="0"/>
              <a:t>Присоединяйтесь! </a:t>
            </a:r>
            <a:r>
              <a:rPr lang="en-GB" dirty="0">
                <a:hlinkClick r:id="rId4"/>
              </a:rPr>
              <a:t>network@insecure.com.ua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9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38D6A9-878B-4E5E-AC37-6C8EF2FD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we?</a:t>
            </a:r>
          </a:p>
        </p:txBody>
      </p:sp>
      <p:pic>
        <p:nvPicPr>
          <p:cNvPr id="3076" name="Picture 4" descr="https://cdn4.telesco.pe/file/i11OhwHTP9JQblkfLTkerhqvGvjLl5KcrdT-IsWBm16IaZO553-QDjiGIRDwDSxlMRvlS_49GlsvVninM9d9BEiGtih4pA6ftkCknrpYlu4CjU9E80R24iUPBGeTV2CzH85S52b30L5cvQMf876scUpSIJkcHHhCWH2RSFncqIxf1Ez-KqcYtpxDH0SZD40ysJp_1gNoFrfgnS-MMWMwkld_HD2NEzRtSWWcS9KsfLg7C_9XUQDiSuJBola5DZ90w8OyB8GZmqh3SNbHqtsIz3ChAc9ACEZ9VS7URyQAZmJSuE3jIkkwRIFSkGZJljvKJbK8GNokWo9fOR0WHxfCjA.jpg">
            <a:extLst>
              <a:ext uri="{FF2B5EF4-FFF2-40B4-BE49-F238E27FC236}">
                <a16:creationId xmlns:a16="http://schemas.microsoft.com/office/drawing/2014/main" id="{AECFF57A-0E59-43DA-8BCC-9A604B5B031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119" y="263842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11" descr="A close up of a logo&#10;&#10;Description automatically generated">
            <a:extLst>
              <a:ext uri="{FF2B5EF4-FFF2-40B4-BE49-F238E27FC236}">
                <a16:creationId xmlns:a16="http://schemas.microsoft.com/office/drawing/2014/main" id="{41421757-DDF1-4EA6-9C56-6D9DEB44A4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55" y="2574961"/>
            <a:ext cx="3117402" cy="2501864"/>
          </a:xfrm>
        </p:spPr>
      </p:pic>
    </p:spTree>
    <p:extLst>
      <p:ext uri="{BB962C8B-B14F-4D97-AF65-F5344CB8AC3E}">
        <p14:creationId xmlns:p14="http://schemas.microsoft.com/office/powerpoint/2010/main" val="284822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0998-B0FC-4B45-804E-C045FE0C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PASSWORDGATE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42A6-6FF1-4E96-A7BB-B11833F8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Крупнейший в истории датасет парольных сливов </a:t>
            </a:r>
            <a:r>
              <a:rPr lang="en-GB" dirty="0"/>
              <a:t>Creative’s Combo collection+</a:t>
            </a:r>
            <a:r>
              <a:rPr lang="ru-RU" dirty="0"/>
              <a:t> – 1.5</a:t>
            </a:r>
            <a:r>
              <a:rPr lang="en-GB" dirty="0"/>
              <a:t>TB</a:t>
            </a:r>
          </a:p>
          <a:p>
            <a:r>
              <a:rPr lang="uk-UA" dirty="0"/>
              <a:t>Поиск почтовых ящиков в домене </a:t>
            </a:r>
            <a:r>
              <a:rPr lang="en-US" dirty="0"/>
              <a:t>gov.ua </a:t>
            </a:r>
          </a:p>
          <a:p>
            <a:r>
              <a:rPr lang="uk-UA" dirty="0"/>
              <a:t>Проверка существования найден</a:t>
            </a:r>
            <a:r>
              <a:rPr lang="ru-RU" dirty="0"/>
              <a:t>ых почтовых ящиков на реальных серверах </a:t>
            </a:r>
          </a:p>
          <a:p>
            <a:r>
              <a:rPr lang="ru-RU" dirty="0"/>
              <a:t>Выборка наиболее распространенных паролей </a:t>
            </a:r>
          </a:p>
          <a:p>
            <a:r>
              <a:rPr lang="ru-RU" dirty="0"/>
              <a:t>Атрибуция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E821-8F96-43FD-B6CB-4B6ADC84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PASSWORDGATE </a:t>
            </a:r>
            <a:r>
              <a:rPr lang="ru-RU" dirty="0"/>
              <a:t>РЕЗУЛЬТАТЫ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3BAD-17D8-4E6A-B7E0-070D4197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600" dirty="0"/>
              <a:t>Найдено 24</a:t>
            </a:r>
            <a:r>
              <a:rPr lang="en-GB" sz="1600" dirty="0"/>
              <a:t>564 </a:t>
            </a:r>
            <a:r>
              <a:rPr lang="ru-RU" sz="1600" dirty="0"/>
              <a:t>уникальных записи</a:t>
            </a:r>
            <a:endParaRPr lang="en-GB" sz="1600" dirty="0"/>
          </a:p>
          <a:p>
            <a:r>
              <a:rPr lang="ru-RU" sz="1600" dirty="0"/>
              <a:t>Живых почтовых ящиков</a:t>
            </a:r>
            <a:r>
              <a:rPr lang="en-GB" sz="1600" dirty="0"/>
              <a:t>: 156</a:t>
            </a:r>
            <a:endParaRPr lang="ru-RU" sz="1600" dirty="0"/>
          </a:p>
          <a:p>
            <a:r>
              <a:rPr lang="ru-RU" sz="1600" dirty="0"/>
              <a:t>Топ организации</a:t>
            </a:r>
            <a:r>
              <a:rPr lang="en-GB" sz="1600" dirty="0"/>
              <a:t>:</a:t>
            </a:r>
          </a:p>
          <a:p>
            <a:endParaRPr lang="en-GB" dirty="0"/>
          </a:p>
          <a:p>
            <a:r>
              <a:rPr lang="ru-RU" dirty="0"/>
              <a:t> 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F8A2D-7E85-47C4-A21C-1D8877C86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12" y="2863659"/>
            <a:ext cx="1103246" cy="843347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24BA4A3-4B11-4920-A46E-BFB76764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53" y="3174204"/>
            <a:ext cx="1662125" cy="50959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2A14EF-BE8B-403B-841C-39CAB54CA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84" y="3047996"/>
            <a:ext cx="1619262" cy="762006"/>
          </a:xfrm>
          <a:prstGeom prst="rect">
            <a:avLst/>
          </a:prstGeom>
        </p:spPr>
      </p:pic>
      <p:pic>
        <p:nvPicPr>
          <p:cNvPr id="11" name="Picture 10" descr="A picture containing blue, person, tent, outdoor&#10;&#10;Description automatically generated">
            <a:extLst>
              <a:ext uri="{FF2B5EF4-FFF2-40B4-BE49-F238E27FC236}">
                <a16:creationId xmlns:a16="http://schemas.microsoft.com/office/drawing/2014/main" id="{BDD0AECB-74E2-4C54-8054-1829FDE81F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52" y="3010336"/>
            <a:ext cx="2225945" cy="696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2657E4-63CF-48EF-9FC2-CFB326573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427" y="3263368"/>
            <a:ext cx="2780363" cy="546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47F30D-4932-44ED-A5AF-07011350A0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3816574"/>
            <a:ext cx="1219634" cy="1514578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73D91F5-B4CE-47E5-8048-FD5B0819C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20" y="4275019"/>
            <a:ext cx="2064064" cy="597688"/>
          </a:xfrm>
          <a:prstGeom prst="rect">
            <a:avLst/>
          </a:prstGeom>
        </p:spPr>
      </p:pic>
      <p:pic>
        <p:nvPicPr>
          <p:cNvPr id="19" name="Picture 18" descr="A black sign with white text&#10;&#10;Description automatically generated">
            <a:extLst>
              <a:ext uri="{FF2B5EF4-FFF2-40B4-BE49-F238E27FC236}">
                <a16:creationId xmlns:a16="http://schemas.microsoft.com/office/drawing/2014/main" id="{2FBF54E2-8B88-4746-BEED-934A882972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260" y="4278586"/>
            <a:ext cx="3076597" cy="5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B21B-B8A7-4DB7-9DB7-10954490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ИССЛЕДОВАНИЕ БЕЗОПАСНОСТИ _ВСЕХ_ ДОМЕНОВ </a:t>
            </a:r>
            <a:r>
              <a:rPr lang="en-US" dirty="0"/>
              <a:t>GOV.UA(WORK IN PROGRESS)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CC13-6AD9-4126-B61B-E1192990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Поиск всех доменов </a:t>
            </a:r>
            <a:r>
              <a:rPr lang="en-US" dirty="0"/>
              <a:t>gov.ua </a:t>
            </a:r>
            <a:r>
              <a:rPr lang="en-GB" dirty="0"/>
              <a:t>c </a:t>
            </a:r>
            <a:r>
              <a:rPr lang="ru-RU" dirty="0"/>
              <a:t>помощью </a:t>
            </a:r>
            <a:r>
              <a:rPr lang="en-GB" dirty="0"/>
              <a:t>passive DNS</a:t>
            </a:r>
            <a:endParaRPr lang="ru-RU" dirty="0"/>
          </a:p>
          <a:p>
            <a:r>
              <a:rPr lang="ru-RU" dirty="0"/>
              <a:t>Проверка </a:t>
            </a:r>
            <a:r>
              <a:rPr lang="en-US" dirty="0"/>
              <a:t>DKIM, SPF</a:t>
            </a:r>
          </a:p>
          <a:p>
            <a:r>
              <a:rPr lang="ru-RU" dirty="0"/>
              <a:t>Проверка наличия</a:t>
            </a:r>
            <a:r>
              <a:rPr lang="en-US" dirty="0"/>
              <a:t> </a:t>
            </a:r>
            <a:r>
              <a:rPr lang="en-GB" dirty="0"/>
              <a:t>HTTPS</a:t>
            </a:r>
            <a:r>
              <a:rPr lang="ru-RU" dirty="0"/>
              <a:t>, </a:t>
            </a:r>
            <a:r>
              <a:rPr lang="uk-UA" dirty="0"/>
              <a:t>проверка сертификатов </a:t>
            </a:r>
          </a:p>
          <a:p>
            <a:r>
              <a:rPr lang="uk-UA" dirty="0"/>
              <a:t>Дополнительные проверки по вкусу (версия веб сервера, фреймворки итд)</a:t>
            </a:r>
          </a:p>
          <a:p>
            <a:r>
              <a:rPr lang="uk-UA" dirty="0"/>
              <a:t>Публикация данн</a:t>
            </a:r>
            <a:r>
              <a:rPr lang="ru-RU" dirty="0"/>
              <a:t>ы</a:t>
            </a:r>
            <a:r>
              <a:rPr lang="uk-UA" dirty="0"/>
              <a:t>х в виде открытого веб-приложения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20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E46C-AFEA-4FE1-8FDF-F4F2AA65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ИССЛЕДОВАНИЕ БЕЗОПАСНОСТИ  ДОМЕНОВ </a:t>
            </a:r>
            <a:r>
              <a:rPr lang="en-US" dirty="0"/>
              <a:t>GOV.UA </a:t>
            </a:r>
            <a:r>
              <a:rPr lang="ru-RU" dirty="0"/>
              <a:t>(</a:t>
            </a:r>
            <a:r>
              <a:rPr lang="en-GB" dirty="0"/>
              <a:t>CURRENT STATUS)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1899-E6DE-40B6-83DE-799828F5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Обработано </a:t>
            </a:r>
            <a:r>
              <a:rPr lang="en-GB" dirty="0"/>
              <a:t>793</a:t>
            </a:r>
            <a:r>
              <a:rPr lang="ru-RU" dirty="0"/>
              <a:t> домена</a:t>
            </a:r>
            <a:endParaRPr lang="en-GB" dirty="0"/>
          </a:p>
          <a:p>
            <a:r>
              <a:rPr lang="ru-RU" dirty="0"/>
              <a:t>Данные валидированы в национальной базе </a:t>
            </a:r>
            <a:r>
              <a:rPr lang="en-US" dirty="0"/>
              <a:t>WHOIS</a:t>
            </a:r>
            <a:br>
              <a:rPr lang="en-US" dirty="0"/>
            </a:br>
            <a:r>
              <a:rPr lang="ru-RU" dirty="0"/>
              <a:t>в универсальном формате </a:t>
            </a:r>
            <a:r>
              <a:rPr lang="en-US" dirty="0"/>
              <a:t>JSON</a:t>
            </a:r>
          </a:p>
          <a:p>
            <a:r>
              <a:rPr lang="uk-UA" dirty="0"/>
              <a:t>Промежуточные результат</a:t>
            </a:r>
            <a:r>
              <a:rPr lang="ru-RU" dirty="0"/>
              <a:t>ы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US" dirty="0"/>
              <a:t>Domains with open HTTP(80): 793</a:t>
            </a:r>
          </a:p>
          <a:p>
            <a:r>
              <a:rPr lang="en-US" dirty="0"/>
              <a:t>Domains with open HTTPS(443): 793</a:t>
            </a:r>
          </a:p>
          <a:p>
            <a:r>
              <a:rPr lang="en-US" dirty="0"/>
              <a:t> Domains with not expired cert: 268</a:t>
            </a:r>
          </a:p>
          <a:p>
            <a:r>
              <a:rPr lang="en-US" dirty="0"/>
              <a:t> Domains with valid cert: 184</a:t>
            </a:r>
          </a:p>
          <a:p>
            <a:r>
              <a:rPr lang="en-US" dirty="0"/>
              <a:t>Domains with invalid certs: 84</a:t>
            </a:r>
          </a:p>
          <a:p>
            <a:r>
              <a:rPr lang="en-US" dirty="0"/>
              <a:t> Domains with no information about cert</a:t>
            </a:r>
            <a:br>
              <a:rPr lang="en-US" dirty="0"/>
            </a:br>
            <a:r>
              <a:rPr lang="en-US" dirty="0"/>
              <a:t>(may be TOR issue): 469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DKIM/SPF in progress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1BC44-C8F6-446B-AFBF-015764DB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403" y="1845734"/>
            <a:ext cx="2976570" cy="212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B5FAB-5FC8-43BC-957C-8B629F4F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93" y="4258354"/>
            <a:ext cx="7249459" cy="72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0DDE-1F70-4AB7-817C-8846D259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ССЛЕДОВАНИЕ БЕЗОПАСНОСТИ  ДОМЕНОВ </a:t>
            </a:r>
            <a:r>
              <a:rPr lang="en-US" dirty="0"/>
              <a:t>GOV.UA </a:t>
            </a:r>
            <a:r>
              <a:rPr lang="ru-RU" dirty="0"/>
              <a:t>(</a:t>
            </a:r>
            <a:r>
              <a:rPr lang="en-GB" dirty="0"/>
              <a:t>SERVICES)</a:t>
            </a:r>
            <a:endParaRPr lang="en-US" dirty="0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F12E75B-C511-4455-90E5-088AC6261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670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995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7D1-1ED5-4ACA-B21C-FCF932E0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И</a:t>
            </a:r>
            <a:r>
              <a:rPr lang="ru-RU" dirty="0"/>
              <a:t>ССЛЕДОВАНИЕ БЕЗОПАСНОСТИ  ДОМЕНОВ </a:t>
            </a:r>
            <a:r>
              <a:rPr lang="en-US" dirty="0"/>
              <a:t>GOV.UA </a:t>
            </a:r>
            <a:r>
              <a:rPr lang="ru-RU" dirty="0"/>
              <a:t>(</a:t>
            </a:r>
            <a:r>
              <a:rPr lang="en-GB" dirty="0"/>
              <a:t>SERVICES)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88E9F6-21E4-402F-8724-E1D93E4FB0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132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E1F0-962F-45C4-B37F-C0860C6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И</a:t>
            </a:r>
            <a:r>
              <a:rPr lang="ru-RU" dirty="0"/>
              <a:t>ССЛЕДОВАНИЕ БЕЗОПАСНОСТИ  ДОМЕНОВ </a:t>
            </a:r>
            <a:r>
              <a:rPr lang="en-US" dirty="0"/>
              <a:t>GOV.UA </a:t>
            </a:r>
            <a:r>
              <a:rPr lang="ru-RU" dirty="0"/>
              <a:t>(</a:t>
            </a:r>
            <a:r>
              <a:rPr lang="en-GB" dirty="0"/>
              <a:t>ENCRYPTION)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992671-5795-4F69-B54A-27884C4E28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3817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Fear and loathing in gov.ua domains</vt:lpstr>
      <vt:lpstr>Who are we?</vt:lpstr>
      <vt:lpstr> PASSWORDGATE</vt:lpstr>
      <vt:lpstr>PASSWORDGATE РЕЗУЛЬТАТЫ</vt:lpstr>
      <vt:lpstr>ИССЛЕДОВАНИЕ БЕЗОПАСНОСТИ _ВСЕХ_ ДОМЕНОВ GOV.UA(WORK IN PROGRESS)</vt:lpstr>
      <vt:lpstr>ИССЛЕДОВАНИЕ БЕЗОПАСНОСТИ  ДОМЕНОВ GOV.UA (CURRENT STATUS)</vt:lpstr>
      <vt:lpstr>ССЛЕДОВАНИЕ БЕЗОПАСНОСТИ  ДОМЕНОВ GOV.UA (SERVICES)</vt:lpstr>
      <vt:lpstr>ИССЛЕДОВАНИЕ БЕЗОПАСНОСТИ  ДОМЕНОВ GOV.UA (SERVICES)</vt:lpstr>
      <vt:lpstr>ИССЛЕДОВАНИЕ БЕЗОПАСНОСТИ  ДОМЕНОВ GOV.UA (ENCRYPTION)</vt:lpstr>
      <vt:lpstr>ИССЛЕДОВАНИЕ БЕЗОПАСНОСТИ  ДОМЕНОВ GOV.UA (HASING)</vt:lpstr>
      <vt:lpstr>ССЛЕДОВАНИЕ БЕЗОПАСНОСТИ  ДОМЕНОВ GOV.UA (SERVICES)</vt:lpstr>
      <vt:lpstr>ИНТСРУМЕНТЫ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Fear and loathing in gov.ua domains</dc:title>
  <dc:creator>Andrey V. Loginov</dc:creator>
  <cp:lastModifiedBy>Andrey V. Loginov</cp:lastModifiedBy>
  <cp:revision>1</cp:revision>
  <dcterms:created xsi:type="dcterms:W3CDTF">2019-06-08T08:20:53Z</dcterms:created>
  <dcterms:modified xsi:type="dcterms:W3CDTF">2019-06-08T08:47:24Z</dcterms:modified>
</cp:coreProperties>
</file>