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29"/>
  </p:notesMasterIdLst>
  <p:sldIdLst>
    <p:sldId id="256" r:id="rId2"/>
    <p:sldId id="257" r:id="rId3"/>
    <p:sldId id="258" r:id="rId4"/>
    <p:sldId id="259" r:id="rId5"/>
    <p:sldId id="260" r:id="rId6"/>
    <p:sldId id="261" r:id="rId7"/>
    <p:sldId id="275" r:id="rId8"/>
    <p:sldId id="274" r:id="rId9"/>
    <p:sldId id="272" r:id="rId10"/>
    <p:sldId id="262" r:id="rId11"/>
    <p:sldId id="276" r:id="rId12"/>
    <p:sldId id="277" r:id="rId13"/>
    <p:sldId id="263" r:id="rId14"/>
    <p:sldId id="279" r:id="rId15"/>
    <p:sldId id="278" r:id="rId16"/>
    <p:sldId id="264" r:id="rId17"/>
    <p:sldId id="266" r:id="rId18"/>
    <p:sldId id="265" r:id="rId19"/>
    <p:sldId id="267" r:id="rId20"/>
    <p:sldId id="281" r:id="rId21"/>
    <p:sldId id="282" r:id="rId22"/>
    <p:sldId id="273" r:id="rId23"/>
    <p:sldId id="268" r:id="rId24"/>
    <p:sldId id="269" r:id="rId25"/>
    <p:sldId id="270" r:id="rId26"/>
    <p:sldId id="271" r:id="rId27"/>
    <p:sldId id="280"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man Khimich" initials="RK" lastIdx="2" clrIdx="0">
    <p:extLst>
      <p:ext uri="{19B8F6BF-5375-455C-9EA6-DF929625EA0E}">
        <p15:presenceInfo xmlns:p15="http://schemas.microsoft.com/office/powerpoint/2012/main" userId="c96e2651ca5284b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4E7FAC-9B53-47C1-8037-D7CCED908EFB}" v="4" dt="2018-12-17T15:13:11.7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8" autoAdjust="0"/>
    <p:restoredTop sz="43011" autoAdjust="0"/>
  </p:normalViewPr>
  <p:slideViewPr>
    <p:cSldViewPr snapToGrid="0">
      <p:cViewPr varScale="1">
        <p:scale>
          <a:sx n="49" d="100"/>
          <a:sy n="49" d="100"/>
        </p:scale>
        <p:origin x="2664" y="42"/>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man Khimich" userId="c96e2651ca5284b5" providerId="LiveId" clId="{414E7FAC-9B53-47C1-8037-D7CCED908EFB}"/>
    <pc:docChg chg="undo custSel mod addSld delSld modSld sldOrd">
      <pc:chgData name="Roman Khimich" userId="c96e2651ca5284b5" providerId="LiveId" clId="{414E7FAC-9B53-47C1-8037-D7CCED908EFB}" dt="2018-12-17T15:52:51.490" v="8323" actId="20577"/>
      <pc:docMkLst>
        <pc:docMk/>
      </pc:docMkLst>
      <pc:sldChg chg="addSp delSp modSp mod setBg modNotesTx">
        <pc:chgData name="Roman Khimich" userId="c96e2651ca5284b5" providerId="LiveId" clId="{414E7FAC-9B53-47C1-8037-D7CCED908EFB}" dt="2018-12-17T14:34:11.631" v="5824" actId="20577"/>
        <pc:sldMkLst>
          <pc:docMk/>
          <pc:sldMk cId="2853389721" sldId="258"/>
        </pc:sldMkLst>
        <pc:spChg chg="mod">
          <ac:chgData name="Roman Khimich" userId="c96e2651ca5284b5" providerId="LiveId" clId="{414E7FAC-9B53-47C1-8037-D7CCED908EFB}" dt="2018-12-14T15:33:25.694" v="5228" actId="26606"/>
          <ac:spMkLst>
            <pc:docMk/>
            <pc:sldMk cId="2853389721" sldId="258"/>
            <ac:spMk id="2" creationId="{49A4BEEB-A79A-4BA7-B3BA-E6C5D2E6CCCF}"/>
          </ac:spMkLst>
        </pc:spChg>
        <pc:spChg chg="add del mod">
          <ac:chgData name="Roman Khimich" userId="c96e2651ca5284b5" providerId="LiveId" clId="{414E7FAC-9B53-47C1-8037-D7CCED908EFB}" dt="2018-12-14T15:33:25.694" v="5228" actId="26606"/>
          <ac:spMkLst>
            <pc:docMk/>
            <pc:sldMk cId="2853389721" sldId="258"/>
            <ac:spMk id="3" creationId="{B2907BF1-DF7D-4314-B098-CEB801A86090}"/>
          </ac:spMkLst>
        </pc:spChg>
        <pc:spChg chg="add del">
          <ac:chgData name="Roman Khimich" userId="c96e2651ca5284b5" providerId="LiveId" clId="{414E7FAC-9B53-47C1-8037-D7CCED908EFB}" dt="2018-12-14T15:33:25.694" v="5228" actId="26606"/>
          <ac:spMkLst>
            <pc:docMk/>
            <pc:sldMk cId="2853389721" sldId="258"/>
            <ac:spMk id="10" creationId="{E9DD6D25-73D7-4E21-A25F-56BC6E3B33FC}"/>
          </ac:spMkLst>
        </pc:spChg>
        <pc:grpChg chg="add del">
          <ac:chgData name="Roman Khimich" userId="c96e2651ca5284b5" providerId="LiveId" clId="{414E7FAC-9B53-47C1-8037-D7CCED908EFB}" dt="2018-12-14T15:33:25.694" v="5228" actId="26606"/>
          <ac:grpSpMkLst>
            <pc:docMk/>
            <pc:sldMk cId="2853389721" sldId="258"/>
            <ac:grpSpMk id="12" creationId="{35B8894B-4A72-427A-B1D1-C5AF5CBB23D7}"/>
          </ac:grpSpMkLst>
        </pc:grpChg>
        <pc:graphicFrameChg chg="add del">
          <ac:chgData name="Roman Khimich" userId="c96e2651ca5284b5" providerId="LiveId" clId="{414E7FAC-9B53-47C1-8037-D7CCED908EFB}" dt="2018-12-14T15:33:25.694" v="5228" actId="26606"/>
          <ac:graphicFrameMkLst>
            <pc:docMk/>
            <pc:sldMk cId="2853389721" sldId="258"/>
            <ac:graphicFrameMk id="5" creationId="{2D27EB55-7D5C-4323-B173-16E65490FC6C}"/>
          </ac:graphicFrameMkLst>
        </pc:graphicFrameChg>
      </pc:sldChg>
      <pc:sldChg chg="addSp delSp modSp modAnim modNotesTx">
        <pc:chgData name="Roman Khimich" userId="c96e2651ca5284b5" providerId="LiveId" clId="{414E7FAC-9B53-47C1-8037-D7CCED908EFB}" dt="2018-12-14T15:41:22.710" v="5263"/>
        <pc:sldMkLst>
          <pc:docMk/>
          <pc:sldMk cId="1787419233" sldId="259"/>
        </pc:sldMkLst>
        <pc:spChg chg="mod">
          <ac:chgData name="Roman Khimich" userId="c96e2651ca5284b5" providerId="LiveId" clId="{414E7FAC-9B53-47C1-8037-D7CCED908EFB}" dt="2018-12-14T15:36:40.438" v="5245" actId="20577"/>
          <ac:spMkLst>
            <pc:docMk/>
            <pc:sldMk cId="1787419233" sldId="259"/>
            <ac:spMk id="3" creationId="{2C6553C9-828F-46A3-91CE-5AEC24ABF43F}"/>
          </ac:spMkLst>
        </pc:spChg>
        <pc:spChg chg="add mod">
          <ac:chgData name="Roman Khimich" userId="c96e2651ca5284b5" providerId="LiveId" clId="{414E7FAC-9B53-47C1-8037-D7CCED908EFB}" dt="2018-12-12T22:35:21.360" v="2975" actId="948"/>
          <ac:spMkLst>
            <pc:docMk/>
            <pc:sldMk cId="1787419233" sldId="259"/>
            <ac:spMk id="4" creationId="{A5794681-AFFC-4B0A-B81F-A3C123CAC04F}"/>
          </ac:spMkLst>
        </pc:spChg>
        <pc:spChg chg="del mod">
          <ac:chgData name="Roman Khimich" userId="c96e2651ca5284b5" providerId="LiveId" clId="{414E7FAC-9B53-47C1-8037-D7CCED908EFB}" dt="2018-12-12T04:38:24.955" v="185" actId="478"/>
          <ac:spMkLst>
            <pc:docMk/>
            <pc:sldMk cId="1787419233" sldId="259"/>
            <ac:spMk id="4" creationId="{BA0539E1-83D6-49EA-A37E-C7B6D95B9707}"/>
          </ac:spMkLst>
        </pc:spChg>
        <pc:spChg chg="add mod">
          <ac:chgData name="Roman Khimich" userId="c96e2651ca5284b5" providerId="LiveId" clId="{414E7FAC-9B53-47C1-8037-D7CCED908EFB}" dt="2018-12-12T12:07:28.963" v="1860" actId="403"/>
          <ac:spMkLst>
            <pc:docMk/>
            <pc:sldMk cId="1787419233" sldId="259"/>
            <ac:spMk id="5" creationId="{7AFF77AA-DC20-4221-91F0-15BA39B8D498}"/>
          </ac:spMkLst>
        </pc:spChg>
        <pc:spChg chg="add mod">
          <ac:chgData name="Roman Khimich" userId="c96e2651ca5284b5" providerId="LiveId" clId="{414E7FAC-9B53-47C1-8037-D7CCED908EFB}" dt="2018-12-12T12:07:36.779" v="1863" actId="403"/>
          <ac:spMkLst>
            <pc:docMk/>
            <pc:sldMk cId="1787419233" sldId="259"/>
            <ac:spMk id="6" creationId="{811D241D-02DD-4E72-82F2-4815FC4A1784}"/>
          </ac:spMkLst>
        </pc:spChg>
        <pc:spChg chg="add mod">
          <ac:chgData name="Roman Khimich" userId="c96e2651ca5284b5" providerId="LiveId" clId="{414E7FAC-9B53-47C1-8037-D7CCED908EFB}" dt="2018-12-12T22:32:09.457" v="2958"/>
          <ac:spMkLst>
            <pc:docMk/>
            <pc:sldMk cId="1787419233" sldId="259"/>
            <ac:spMk id="7" creationId="{F794C96B-F3AC-4736-A16F-90B748B62EA7}"/>
          </ac:spMkLst>
        </pc:spChg>
      </pc:sldChg>
      <pc:sldChg chg="modSp modAnim modNotesTx">
        <pc:chgData name="Roman Khimich" userId="c96e2651ca5284b5" providerId="LiveId" clId="{414E7FAC-9B53-47C1-8037-D7CCED908EFB}" dt="2018-12-17T14:35:11.549" v="5842" actId="6549"/>
        <pc:sldMkLst>
          <pc:docMk/>
          <pc:sldMk cId="4177199935" sldId="260"/>
        </pc:sldMkLst>
        <pc:spChg chg="mod">
          <ac:chgData name="Roman Khimich" userId="c96e2651ca5284b5" providerId="LiveId" clId="{414E7FAC-9B53-47C1-8037-D7CCED908EFB}" dt="2018-12-12T20:35:20.760" v="2610"/>
          <ac:spMkLst>
            <pc:docMk/>
            <pc:sldMk cId="4177199935" sldId="260"/>
            <ac:spMk id="5" creationId="{28134444-AB2E-4B79-B8E9-75CF245989D2}"/>
          </ac:spMkLst>
        </pc:spChg>
      </pc:sldChg>
      <pc:sldChg chg="addSp delSp modSp mod setBg modAnim modNotesTx">
        <pc:chgData name="Roman Khimich" userId="c96e2651ca5284b5" providerId="LiveId" clId="{414E7FAC-9B53-47C1-8037-D7CCED908EFB}" dt="2018-12-17T14:38:44.478" v="6227" actId="20577"/>
        <pc:sldMkLst>
          <pc:docMk/>
          <pc:sldMk cId="446757197" sldId="261"/>
        </pc:sldMkLst>
        <pc:spChg chg="mod">
          <ac:chgData name="Roman Khimich" userId="c96e2651ca5284b5" providerId="LiveId" clId="{414E7FAC-9B53-47C1-8037-D7CCED908EFB}" dt="2018-12-12T10:43:15.659" v="382" actId="26606"/>
          <ac:spMkLst>
            <pc:docMk/>
            <pc:sldMk cId="446757197" sldId="261"/>
            <ac:spMk id="2" creationId="{A074732B-6F59-405D-9993-AE17DCFEF1FF}"/>
          </ac:spMkLst>
        </pc:spChg>
        <pc:spChg chg="add del mod ord">
          <ac:chgData name="Roman Khimich" userId="c96e2651ca5284b5" providerId="LiveId" clId="{414E7FAC-9B53-47C1-8037-D7CCED908EFB}" dt="2018-12-14T15:49:33.167" v="5306" actId="20577"/>
          <ac:spMkLst>
            <pc:docMk/>
            <pc:sldMk cId="446757197" sldId="261"/>
            <ac:spMk id="3" creationId="{47EA9189-4C50-4C8F-AD33-682F3266CDC8}"/>
          </ac:spMkLst>
        </pc:spChg>
        <pc:spChg chg="add del">
          <ac:chgData name="Roman Khimich" userId="c96e2651ca5284b5" providerId="LiveId" clId="{414E7FAC-9B53-47C1-8037-D7CCED908EFB}" dt="2018-12-12T05:14:54.289" v="201"/>
          <ac:spMkLst>
            <pc:docMk/>
            <pc:sldMk cId="446757197" sldId="261"/>
            <ac:spMk id="4" creationId="{1D113850-D924-4227-A0E3-CE56B4F7D292}"/>
          </ac:spMkLst>
        </pc:spChg>
        <pc:spChg chg="add del mod">
          <ac:chgData name="Roman Khimich" userId="c96e2651ca5284b5" providerId="LiveId" clId="{414E7FAC-9B53-47C1-8037-D7CCED908EFB}" dt="2018-12-12T05:16:47.658" v="215"/>
          <ac:spMkLst>
            <pc:docMk/>
            <pc:sldMk cId="446757197" sldId="261"/>
            <ac:spMk id="5" creationId="{EAC2C3B6-1051-4ED0-B5B5-BF7AF360A92E}"/>
          </ac:spMkLst>
        </pc:spChg>
        <pc:spChg chg="add del">
          <ac:chgData name="Roman Khimich" userId="c96e2651ca5284b5" providerId="LiveId" clId="{414E7FAC-9B53-47C1-8037-D7CCED908EFB}" dt="2018-12-12T10:42:47.944" v="374" actId="26606"/>
          <ac:spMkLst>
            <pc:docMk/>
            <pc:sldMk cId="446757197" sldId="261"/>
            <ac:spMk id="10" creationId="{E9DD6D25-73D7-4E21-A25F-56BC6E3B33FC}"/>
          </ac:spMkLst>
        </pc:spChg>
        <pc:spChg chg="add del">
          <ac:chgData name="Roman Khimich" userId="c96e2651ca5284b5" providerId="LiveId" clId="{414E7FAC-9B53-47C1-8037-D7CCED908EFB}" dt="2018-12-12T10:43:01.251" v="380" actId="26606"/>
          <ac:spMkLst>
            <pc:docMk/>
            <pc:sldMk cId="446757197" sldId="261"/>
            <ac:spMk id="14" creationId="{10738BFF-FB48-4671-A176-A7CD857CF934}"/>
          </ac:spMkLst>
        </pc:spChg>
        <pc:spChg chg="add del">
          <ac:chgData name="Roman Khimich" userId="c96e2651ca5284b5" providerId="LiveId" clId="{414E7FAC-9B53-47C1-8037-D7CCED908EFB}" dt="2018-12-12T10:42:54.875" v="376" actId="26606"/>
          <ac:spMkLst>
            <pc:docMk/>
            <pc:sldMk cId="446757197" sldId="261"/>
            <ac:spMk id="16" creationId="{E345F60D-AA1D-493C-A786-54F756FCBA77}"/>
          </ac:spMkLst>
        </pc:spChg>
        <pc:spChg chg="add del">
          <ac:chgData name="Roman Khimich" userId="c96e2651ca5284b5" providerId="LiveId" clId="{414E7FAC-9B53-47C1-8037-D7CCED908EFB}" dt="2018-12-12T10:42:59.688" v="378" actId="26606"/>
          <ac:spMkLst>
            <pc:docMk/>
            <pc:sldMk cId="446757197" sldId="261"/>
            <ac:spMk id="19" creationId="{3DFE545D-86C5-4F48-897C-C3AA8FBE3DE1}"/>
          </ac:spMkLst>
        </pc:spChg>
        <pc:spChg chg="add del">
          <ac:chgData name="Roman Khimich" userId="c96e2651ca5284b5" providerId="LiveId" clId="{414E7FAC-9B53-47C1-8037-D7CCED908EFB}" dt="2018-12-12T10:43:01.251" v="380" actId="26606"/>
          <ac:spMkLst>
            <pc:docMk/>
            <pc:sldMk cId="446757197" sldId="261"/>
            <ac:spMk id="22" creationId="{50DC1598-D23D-4818-B091-83CE72631930}"/>
          </ac:spMkLst>
        </pc:spChg>
        <pc:spChg chg="add del">
          <ac:chgData name="Roman Khimich" userId="c96e2651ca5284b5" providerId="LiveId" clId="{414E7FAC-9B53-47C1-8037-D7CCED908EFB}" dt="2018-12-12T10:43:01.251" v="380" actId="26606"/>
          <ac:spMkLst>
            <pc:docMk/>
            <pc:sldMk cId="446757197" sldId="261"/>
            <ac:spMk id="23" creationId="{0737AA5E-869D-46E2-8CEC-DB6850FF2D82}"/>
          </ac:spMkLst>
        </pc:spChg>
        <pc:spChg chg="add del">
          <ac:chgData name="Roman Khimich" userId="c96e2651ca5284b5" providerId="LiveId" clId="{414E7FAC-9B53-47C1-8037-D7CCED908EFB}" dt="2018-12-12T10:43:01.251" v="380" actId="26606"/>
          <ac:spMkLst>
            <pc:docMk/>
            <pc:sldMk cId="446757197" sldId="261"/>
            <ac:spMk id="24" creationId="{23213481-B020-4E37-BBAB-3F969A7A3E24}"/>
          </ac:spMkLst>
        </pc:spChg>
        <pc:spChg chg="add del">
          <ac:chgData name="Roman Khimich" userId="c96e2651ca5284b5" providerId="LiveId" clId="{414E7FAC-9B53-47C1-8037-D7CCED908EFB}" dt="2018-12-12T10:43:15.659" v="382" actId="26606"/>
          <ac:spMkLst>
            <pc:docMk/>
            <pc:sldMk cId="446757197" sldId="261"/>
            <ac:spMk id="27" creationId="{50DC1598-D23D-4818-B091-83CE72631930}"/>
          </ac:spMkLst>
        </pc:spChg>
        <pc:spChg chg="add del">
          <ac:chgData name="Roman Khimich" userId="c96e2651ca5284b5" providerId="LiveId" clId="{414E7FAC-9B53-47C1-8037-D7CCED908EFB}" dt="2018-12-12T10:43:15.659" v="382" actId="26606"/>
          <ac:spMkLst>
            <pc:docMk/>
            <pc:sldMk cId="446757197" sldId="261"/>
            <ac:spMk id="28" creationId="{0737AA5E-869D-46E2-8CEC-DB6850FF2D82}"/>
          </ac:spMkLst>
        </pc:spChg>
        <pc:spChg chg="add del">
          <ac:chgData name="Roman Khimich" userId="c96e2651ca5284b5" providerId="LiveId" clId="{414E7FAC-9B53-47C1-8037-D7CCED908EFB}" dt="2018-12-12T10:43:15.659" v="382" actId="26606"/>
          <ac:spMkLst>
            <pc:docMk/>
            <pc:sldMk cId="446757197" sldId="261"/>
            <ac:spMk id="29" creationId="{10738BFF-FB48-4671-A176-A7CD857CF934}"/>
          </ac:spMkLst>
        </pc:spChg>
        <pc:spChg chg="add del">
          <ac:chgData name="Roman Khimich" userId="c96e2651ca5284b5" providerId="LiveId" clId="{414E7FAC-9B53-47C1-8037-D7CCED908EFB}" dt="2018-12-12T10:43:15.659" v="382" actId="26606"/>
          <ac:spMkLst>
            <pc:docMk/>
            <pc:sldMk cId="446757197" sldId="261"/>
            <ac:spMk id="30" creationId="{23213481-B020-4E37-BBAB-3F969A7A3E24}"/>
          </ac:spMkLst>
        </pc:spChg>
        <pc:spChg chg="add del">
          <ac:chgData name="Roman Khimich" userId="c96e2651ca5284b5" providerId="LiveId" clId="{414E7FAC-9B53-47C1-8037-D7CCED908EFB}" dt="2018-12-12T05:15:51.266" v="211" actId="26606"/>
          <ac:spMkLst>
            <pc:docMk/>
            <pc:sldMk cId="446757197" sldId="261"/>
            <ac:spMk id="77" creationId="{04015B9C-179F-43A5-894D-58193B6A8445}"/>
          </ac:spMkLst>
        </pc:spChg>
        <pc:spChg chg="add del">
          <ac:chgData name="Roman Khimich" userId="c96e2651ca5284b5" providerId="LiveId" clId="{414E7FAC-9B53-47C1-8037-D7CCED908EFB}" dt="2018-12-12T05:16:45.345" v="213" actId="26606"/>
          <ac:spMkLst>
            <pc:docMk/>
            <pc:sldMk cId="446757197" sldId="261"/>
            <ac:spMk id="1031" creationId="{47F26634-9FA8-4679-B619-B9DFA21E0D15}"/>
          </ac:spMkLst>
        </pc:spChg>
        <pc:grpChg chg="add del">
          <ac:chgData name="Roman Khimich" userId="c96e2651ca5284b5" providerId="LiveId" clId="{414E7FAC-9B53-47C1-8037-D7CCED908EFB}" dt="2018-12-12T10:42:47.944" v="374" actId="26606"/>
          <ac:grpSpMkLst>
            <pc:docMk/>
            <pc:sldMk cId="446757197" sldId="261"/>
            <ac:grpSpMk id="12" creationId="{35B8894B-4A72-427A-B1D1-C5AF5CBB23D7}"/>
          </ac:grpSpMkLst>
        </pc:grpChg>
        <pc:grpChg chg="add del">
          <ac:chgData name="Roman Khimich" userId="c96e2651ca5284b5" providerId="LiveId" clId="{414E7FAC-9B53-47C1-8037-D7CCED908EFB}" dt="2018-12-12T05:15:51.266" v="211" actId="26606"/>
          <ac:grpSpMkLst>
            <pc:docMk/>
            <pc:sldMk cId="446757197" sldId="261"/>
            <ac:grpSpMk id="73" creationId="{E54E1BC5-9799-4C37-9E39-75AD94AE070F}"/>
          </ac:grpSpMkLst>
        </pc:grpChg>
        <pc:grpChg chg="add del">
          <ac:chgData name="Roman Khimich" userId="c96e2651ca5284b5" providerId="LiveId" clId="{414E7FAC-9B53-47C1-8037-D7CCED908EFB}" dt="2018-12-12T05:15:51.266" v="211" actId="26606"/>
          <ac:grpSpMkLst>
            <pc:docMk/>
            <pc:sldMk cId="446757197" sldId="261"/>
            <ac:grpSpMk id="79" creationId="{66F85F57-956F-40FF-BE22-C6EB6E36C986}"/>
          </ac:grpSpMkLst>
        </pc:grpChg>
        <pc:grpChg chg="add del">
          <ac:chgData name="Roman Khimich" userId="c96e2651ca5284b5" providerId="LiveId" clId="{414E7FAC-9B53-47C1-8037-D7CCED908EFB}" dt="2018-12-12T05:16:45.345" v="213" actId="26606"/>
          <ac:grpSpMkLst>
            <pc:docMk/>
            <pc:sldMk cId="446757197" sldId="261"/>
            <ac:grpSpMk id="1030" creationId="{C2470417-D0DB-4EF9-B24D-533252BDD399}"/>
          </ac:grpSpMkLst>
        </pc:grpChg>
        <pc:grpChg chg="add del">
          <ac:chgData name="Roman Khimich" userId="c96e2651ca5284b5" providerId="LiveId" clId="{414E7FAC-9B53-47C1-8037-D7CCED908EFB}" dt="2018-12-12T05:16:45.345" v="213" actId="26606"/>
          <ac:grpSpMkLst>
            <pc:docMk/>
            <pc:sldMk cId="446757197" sldId="261"/>
            <ac:grpSpMk id="1032" creationId="{79456847-F660-4ED4-9541-E8AB51FCAF6F}"/>
          </ac:grpSpMkLst>
        </pc:grpChg>
        <pc:graphicFrameChg chg="add del">
          <ac:chgData name="Roman Khimich" userId="c96e2651ca5284b5" providerId="LiveId" clId="{414E7FAC-9B53-47C1-8037-D7CCED908EFB}" dt="2018-12-12T10:42:47.944" v="374" actId="26606"/>
          <ac:graphicFrameMkLst>
            <pc:docMk/>
            <pc:sldMk cId="446757197" sldId="261"/>
            <ac:graphicFrameMk id="6" creationId="{CF69B62D-610F-45B9-99C9-B9691E2E12C2}"/>
          </ac:graphicFrameMkLst>
        </pc:graphicFrameChg>
        <pc:graphicFrameChg chg="add del">
          <ac:chgData name="Roman Khimich" userId="c96e2651ca5284b5" providerId="LiveId" clId="{414E7FAC-9B53-47C1-8037-D7CCED908EFB}" dt="2018-12-12T10:42:54.875" v="376" actId="26606"/>
          <ac:graphicFrameMkLst>
            <pc:docMk/>
            <pc:sldMk cId="446757197" sldId="261"/>
            <ac:graphicFrameMk id="17" creationId="{C2730E61-4F50-4157-9DFB-8D82CD5CAC22}"/>
          </ac:graphicFrameMkLst>
        </pc:graphicFrameChg>
        <pc:graphicFrameChg chg="add del">
          <ac:chgData name="Roman Khimich" userId="c96e2651ca5284b5" providerId="LiveId" clId="{414E7FAC-9B53-47C1-8037-D7CCED908EFB}" dt="2018-12-12T10:42:59.688" v="378" actId="26606"/>
          <ac:graphicFrameMkLst>
            <pc:docMk/>
            <pc:sldMk cId="446757197" sldId="261"/>
            <ac:graphicFrameMk id="20" creationId="{4A5CF26B-1D4A-463F-A67F-5112AD7F37F0}"/>
          </ac:graphicFrameMkLst>
        </pc:graphicFrameChg>
        <pc:graphicFrameChg chg="add del">
          <ac:chgData name="Roman Khimich" userId="c96e2651ca5284b5" providerId="LiveId" clId="{414E7FAC-9B53-47C1-8037-D7CCED908EFB}" dt="2018-12-12T10:43:01.251" v="380" actId="26606"/>
          <ac:graphicFrameMkLst>
            <pc:docMk/>
            <pc:sldMk cId="446757197" sldId="261"/>
            <ac:graphicFrameMk id="25" creationId="{6F3852C2-ABE1-4523-94C9-3103A1B2615B}"/>
          </ac:graphicFrameMkLst>
        </pc:graphicFrameChg>
        <pc:graphicFrameChg chg="add del">
          <ac:chgData name="Roman Khimich" userId="c96e2651ca5284b5" providerId="LiveId" clId="{414E7FAC-9B53-47C1-8037-D7CCED908EFB}" dt="2018-12-12T10:43:15.659" v="382" actId="26606"/>
          <ac:graphicFrameMkLst>
            <pc:docMk/>
            <pc:sldMk cId="446757197" sldId="261"/>
            <ac:graphicFrameMk id="31" creationId="{2B0A39CC-0064-4AF4-8C97-57ED67D21066}"/>
          </ac:graphicFrameMkLst>
        </pc:graphicFrameChg>
        <pc:picChg chg="add del mod">
          <ac:chgData name="Roman Khimich" userId="c96e2651ca5284b5" providerId="LiveId" clId="{414E7FAC-9B53-47C1-8037-D7CCED908EFB}" dt="2018-12-12T05:15:19.933" v="207"/>
          <ac:picMkLst>
            <pc:docMk/>
            <pc:sldMk cId="446757197" sldId="261"/>
            <ac:picMk id="1026" creationId="{63DDED1D-C336-4EA3-A5A9-E820E86B4BDC}"/>
          </ac:picMkLst>
        </pc:picChg>
        <pc:picChg chg="add del mod ord">
          <ac:chgData name="Roman Khimich" userId="c96e2651ca5284b5" providerId="LiveId" clId="{414E7FAC-9B53-47C1-8037-D7CCED908EFB}" dt="2018-12-12T05:16:46.064" v="214"/>
          <ac:picMkLst>
            <pc:docMk/>
            <pc:sldMk cId="446757197" sldId="261"/>
            <ac:picMk id="1028" creationId="{C6CA0CA7-C52F-4E5C-B1ED-AD27D195F0DE}"/>
          </ac:picMkLst>
        </pc:picChg>
      </pc:sldChg>
      <pc:sldChg chg="addSp delSp modSp mod setBg delDesignElem modNotesTx">
        <pc:chgData name="Roman Khimich" userId="c96e2651ca5284b5" providerId="LiveId" clId="{414E7FAC-9B53-47C1-8037-D7CCED908EFB}" dt="2018-12-17T15:13:12.733" v="6680" actId="20577"/>
        <pc:sldMkLst>
          <pc:docMk/>
          <pc:sldMk cId="719449869" sldId="262"/>
        </pc:sldMkLst>
        <pc:spChg chg="mod">
          <ac:chgData name="Roman Khimich" userId="c96e2651ca5284b5" providerId="LiveId" clId="{414E7FAC-9B53-47C1-8037-D7CCED908EFB}" dt="2018-12-12T17:29:06.686" v="1889" actId="26606"/>
          <ac:spMkLst>
            <pc:docMk/>
            <pc:sldMk cId="719449869" sldId="262"/>
            <ac:spMk id="2" creationId="{E994DFB0-C6CB-4CE1-BCAC-810A977E3123}"/>
          </ac:spMkLst>
        </pc:spChg>
        <pc:spChg chg="mod">
          <ac:chgData name="Roman Khimich" userId="c96e2651ca5284b5" providerId="LiveId" clId="{414E7FAC-9B53-47C1-8037-D7CCED908EFB}" dt="2018-12-12T20:35:20.760" v="2610"/>
          <ac:spMkLst>
            <pc:docMk/>
            <pc:sldMk cId="719449869" sldId="262"/>
            <ac:spMk id="3" creationId="{6CF81354-6378-4C4E-9D29-12455B3A858F}"/>
          </ac:spMkLst>
        </pc:spChg>
        <pc:spChg chg="del mod">
          <ac:chgData name="Roman Khimich" userId="c96e2651ca5284b5" providerId="LiveId" clId="{414E7FAC-9B53-47C1-8037-D7CCED908EFB}" dt="2018-12-12T17:28:59.664" v="1888"/>
          <ac:spMkLst>
            <pc:docMk/>
            <pc:sldMk cId="719449869" sldId="262"/>
            <ac:spMk id="4" creationId="{E3F2CB09-CF02-448C-B043-CA6FFA81DEE2}"/>
          </ac:spMkLst>
        </pc:spChg>
        <pc:spChg chg="add del">
          <ac:chgData name="Roman Khimich" userId="c96e2651ca5284b5" providerId="LiveId" clId="{414E7FAC-9B53-47C1-8037-D7CCED908EFB}" dt="2018-12-12T20:35:20.760" v="2610"/>
          <ac:spMkLst>
            <pc:docMk/>
            <pc:sldMk cId="719449869" sldId="262"/>
            <ac:spMk id="14" creationId="{B8CE2A87-DBA0-4B0D-98B6-FA36B850BA75}"/>
          </ac:spMkLst>
        </pc:spChg>
        <pc:grpChg chg="add del">
          <ac:chgData name="Roman Khimich" userId="c96e2651ca5284b5" providerId="LiveId" clId="{414E7FAC-9B53-47C1-8037-D7CCED908EFB}" dt="2018-12-12T20:35:20.760" v="2610"/>
          <ac:grpSpMkLst>
            <pc:docMk/>
            <pc:sldMk cId="719449869" sldId="262"/>
            <ac:grpSpMk id="10" creationId="{E54E1BC5-9799-4C37-9E39-75AD94AE070F}"/>
          </ac:grpSpMkLst>
        </pc:grpChg>
        <pc:grpChg chg="add del">
          <ac:chgData name="Roman Khimich" userId="c96e2651ca5284b5" providerId="LiveId" clId="{414E7FAC-9B53-47C1-8037-D7CCED908EFB}" dt="2018-12-12T20:35:20.760" v="2610"/>
          <ac:grpSpMkLst>
            <pc:docMk/>
            <pc:sldMk cId="719449869" sldId="262"/>
            <ac:grpSpMk id="16" creationId="{3F4FDEC5-B98A-4D9F-BB63-FA5A1ED9D3BB}"/>
          </ac:grpSpMkLst>
        </pc:grpChg>
        <pc:picChg chg="add mod">
          <ac:chgData name="Roman Khimich" userId="c96e2651ca5284b5" providerId="LiveId" clId="{414E7FAC-9B53-47C1-8037-D7CCED908EFB}" dt="2018-12-12T17:29:06.686" v="1889" actId="26606"/>
          <ac:picMkLst>
            <pc:docMk/>
            <pc:sldMk cId="719449869" sldId="262"/>
            <ac:picMk id="5" creationId="{15E88FBE-F731-49A2-9A8B-FC1A50D49925}"/>
          </ac:picMkLst>
        </pc:picChg>
      </pc:sldChg>
      <pc:sldChg chg="addSp delSp modSp mod setBg delDesignElem modNotesTx">
        <pc:chgData name="Roman Khimich" userId="c96e2651ca5284b5" providerId="LiveId" clId="{414E7FAC-9B53-47C1-8037-D7CCED908EFB}" dt="2018-12-17T15:16:09.063" v="6976" actId="20577"/>
        <pc:sldMkLst>
          <pc:docMk/>
          <pc:sldMk cId="2828086592" sldId="263"/>
        </pc:sldMkLst>
        <pc:spChg chg="del mod">
          <ac:chgData name="Roman Khimich" userId="c96e2651ca5284b5" providerId="LiveId" clId="{414E7FAC-9B53-47C1-8037-D7CCED908EFB}" dt="2018-12-12T20:23:07.279" v="2434" actId="478"/>
          <ac:spMkLst>
            <pc:docMk/>
            <pc:sldMk cId="2828086592" sldId="263"/>
            <ac:spMk id="2" creationId="{FBF5E349-B0B4-4D09-A781-108C3FE4035D}"/>
          </ac:spMkLst>
        </pc:spChg>
        <pc:spChg chg="del mod">
          <ac:chgData name="Roman Khimich" userId="c96e2651ca5284b5" providerId="LiveId" clId="{414E7FAC-9B53-47C1-8037-D7CCED908EFB}" dt="2018-12-12T20:22:51.689" v="2431"/>
          <ac:spMkLst>
            <pc:docMk/>
            <pc:sldMk cId="2828086592" sldId="263"/>
            <ac:spMk id="3" creationId="{042F0EE2-6442-4C9B-BEC6-EAF972AD0E50}"/>
          </ac:spMkLst>
        </pc:spChg>
        <pc:spChg chg="del mod">
          <ac:chgData name="Roman Khimich" userId="c96e2651ca5284b5" providerId="LiveId" clId="{414E7FAC-9B53-47C1-8037-D7CCED908EFB}" dt="2018-12-12T20:22:51.689" v="2431"/>
          <ac:spMkLst>
            <pc:docMk/>
            <pc:sldMk cId="2828086592" sldId="263"/>
            <ac:spMk id="4" creationId="{D02EDD51-BE18-41A5-88A4-910E4126AC81}"/>
          </ac:spMkLst>
        </pc:spChg>
        <pc:spChg chg="add del mod">
          <ac:chgData name="Roman Khimich" userId="c96e2651ca5284b5" providerId="LiveId" clId="{414E7FAC-9B53-47C1-8037-D7CCED908EFB}" dt="2018-12-12T20:22:54.064" v="2432"/>
          <ac:spMkLst>
            <pc:docMk/>
            <pc:sldMk cId="2828086592" sldId="263"/>
            <ac:spMk id="5" creationId="{413E26E9-BF87-416E-8B52-B767FBAAA1F0}"/>
          </ac:spMkLst>
        </pc:spChg>
        <pc:spChg chg="add del mod">
          <ac:chgData name="Roman Khimich" userId="c96e2651ca5284b5" providerId="LiveId" clId="{414E7FAC-9B53-47C1-8037-D7CCED908EFB}" dt="2018-12-12T20:23:11.390" v="2435"/>
          <ac:spMkLst>
            <pc:docMk/>
            <pc:sldMk cId="2828086592" sldId="263"/>
            <ac:spMk id="8" creationId="{D42E5402-0C53-4417-9EDB-B3381D364C54}"/>
          </ac:spMkLst>
        </pc:spChg>
        <pc:spChg chg="add del">
          <ac:chgData name="Roman Khimich" userId="c96e2651ca5284b5" providerId="LiveId" clId="{414E7FAC-9B53-47C1-8037-D7CCED908EFB}" dt="2018-12-12T20:35:20.760" v="2610"/>
          <ac:spMkLst>
            <pc:docMk/>
            <pc:sldMk cId="2828086592" sldId="263"/>
            <ac:spMk id="11" creationId="{9C5EC292-991E-4C8F-9F55-D72971A4BB9C}"/>
          </ac:spMkLst>
        </pc:spChg>
        <pc:spChg chg="add del">
          <ac:chgData name="Roman Khimich" userId="c96e2651ca5284b5" providerId="LiveId" clId="{414E7FAC-9B53-47C1-8037-D7CCED908EFB}" dt="2018-12-12T20:35:20.760" v="2610"/>
          <ac:spMkLst>
            <pc:docMk/>
            <pc:sldMk cId="2828086592" sldId="263"/>
            <ac:spMk id="13" creationId="{F90B7573-D2CD-4589-B099-E8254726ACC0}"/>
          </ac:spMkLst>
        </pc:spChg>
        <pc:spChg chg="add del">
          <ac:chgData name="Roman Khimich" userId="c96e2651ca5284b5" providerId="LiveId" clId="{414E7FAC-9B53-47C1-8037-D7CCED908EFB}" dt="2018-12-12T20:35:20.760" v="2610"/>
          <ac:spMkLst>
            <pc:docMk/>
            <pc:sldMk cId="2828086592" sldId="263"/>
            <ac:spMk id="15" creationId="{C26A041F-C32D-4E9C-AD9A-6F8F9710D957}"/>
          </ac:spMkLst>
        </pc:spChg>
        <pc:picChg chg="add mod">
          <ac:chgData name="Roman Khimich" userId="c96e2651ca5284b5" providerId="LiveId" clId="{414E7FAC-9B53-47C1-8037-D7CCED908EFB}" dt="2018-12-12T20:23:43.001" v="2442" actId="14100"/>
          <ac:picMkLst>
            <pc:docMk/>
            <pc:sldMk cId="2828086592" sldId="263"/>
            <ac:picMk id="6" creationId="{28A4D118-B73B-4991-A56E-889231B6F6C7}"/>
          </ac:picMkLst>
        </pc:picChg>
      </pc:sldChg>
      <pc:sldChg chg="addSp delSp modSp mod setBg modAnim setClrOvrMap modNotesTx">
        <pc:chgData name="Roman Khimich" userId="c96e2651ca5284b5" providerId="LiveId" clId="{414E7FAC-9B53-47C1-8037-D7CCED908EFB}" dt="2018-12-17T15:38:55.923" v="7192" actId="20577"/>
        <pc:sldMkLst>
          <pc:docMk/>
          <pc:sldMk cId="2745429327" sldId="264"/>
        </pc:sldMkLst>
        <pc:spChg chg="mod">
          <ac:chgData name="Roman Khimich" userId="c96e2651ca5284b5" providerId="LiveId" clId="{414E7FAC-9B53-47C1-8037-D7CCED908EFB}" dt="2018-12-12T21:46:12.873" v="2940" actId="26606"/>
          <ac:spMkLst>
            <pc:docMk/>
            <pc:sldMk cId="2745429327" sldId="264"/>
            <ac:spMk id="2" creationId="{D770A179-D818-4B88-96D7-8EDCC7BA642D}"/>
          </ac:spMkLst>
        </pc:spChg>
        <pc:spChg chg="mod">
          <ac:chgData name="Roman Khimich" userId="c96e2651ca5284b5" providerId="LiveId" clId="{414E7FAC-9B53-47C1-8037-D7CCED908EFB}" dt="2018-12-14T18:48:19.197" v="5737" actId="6549"/>
          <ac:spMkLst>
            <pc:docMk/>
            <pc:sldMk cId="2745429327" sldId="264"/>
            <ac:spMk id="3" creationId="{81BACA95-A80B-4AE3-975B-FF350484EA0C}"/>
          </ac:spMkLst>
        </pc:spChg>
        <pc:spChg chg="add del">
          <ac:chgData name="Roman Khimich" userId="c96e2651ca5284b5" providerId="LiveId" clId="{414E7FAC-9B53-47C1-8037-D7CCED908EFB}" dt="2018-12-12T21:15:27.733" v="2619" actId="26606"/>
          <ac:spMkLst>
            <pc:docMk/>
            <pc:sldMk cId="2745429327" sldId="264"/>
            <ac:spMk id="10" creationId="{C0D87137-C549-49C9-9E77-B0610E949407}"/>
          </ac:spMkLst>
        </pc:spChg>
        <pc:spChg chg="add del">
          <ac:chgData name="Roman Khimich" userId="c96e2651ca5284b5" providerId="LiveId" clId="{414E7FAC-9B53-47C1-8037-D7CCED908EFB}" dt="2018-12-12T21:15:27.733" v="2619" actId="26606"/>
          <ac:spMkLst>
            <pc:docMk/>
            <pc:sldMk cId="2745429327" sldId="264"/>
            <ac:spMk id="12" creationId="{4737D626-8CB2-413F-BA1C-691F042B48FA}"/>
          </ac:spMkLst>
        </pc:spChg>
        <pc:spChg chg="add del">
          <ac:chgData name="Roman Khimich" userId="c96e2651ca5284b5" providerId="LiveId" clId="{414E7FAC-9B53-47C1-8037-D7CCED908EFB}" dt="2018-12-12T21:19:01.234" v="2871" actId="26606"/>
          <ac:spMkLst>
            <pc:docMk/>
            <pc:sldMk cId="2745429327" sldId="264"/>
            <ac:spMk id="21" creationId="{A0202727-54F2-4F63-818F-99119BA2134F}"/>
          </ac:spMkLst>
        </pc:spChg>
        <pc:spChg chg="add del">
          <ac:chgData name="Roman Khimich" userId="c96e2651ca5284b5" providerId="LiveId" clId="{414E7FAC-9B53-47C1-8037-D7CCED908EFB}" dt="2018-12-12T21:18:54.431" v="2868" actId="26606"/>
          <ac:spMkLst>
            <pc:docMk/>
            <pc:sldMk cId="2745429327" sldId="264"/>
            <ac:spMk id="30" creationId="{47F26634-9FA8-4679-B619-B9DFA21E0D15}"/>
          </ac:spMkLst>
        </pc:spChg>
        <pc:spChg chg="add del">
          <ac:chgData name="Roman Khimich" userId="c96e2651ca5284b5" providerId="LiveId" clId="{414E7FAC-9B53-47C1-8037-D7CCED908EFB}" dt="2018-12-12T21:19:01.087" v="2870" actId="26606"/>
          <ac:spMkLst>
            <pc:docMk/>
            <pc:sldMk cId="2745429327" sldId="264"/>
            <ac:spMk id="36" creationId="{04015B9C-179F-43A5-894D-58193B6A8445}"/>
          </ac:spMkLst>
        </pc:spChg>
        <pc:spChg chg="add del">
          <ac:chgData name="Roman Khimich" userId="c96e2651ca5284b5" providerId="LiveId" clId="{414E7FAC-9B53-47C1-8037-D7CCED908EFB}" dt="2018-12-12T21:45:10.267" v="2931" actId="26606"/>
          <ac:spMkLst>
            <pc:docMk/>
            <pc:sldMk cId="2745429327" sldId="264"/>
            <ac:spMk id="39" creationId="{C0D87137-C549-49C9-9E77-B0610E949407}"/>
          </ac:spMkLst>
        </pc:spChg>
        <pc:spChg chg="add del">
          <ac:chgData name="Roman Khimich" userId="c96e2651ca5284b5" providerId="LiveId" clId="{414E7FAC-9B53-47C1-8037-D7CCED908EFB}" dt="2018-12-12T21:45:10.267" v="2931" actId="26606"/>
          <ac:spMkLst>
            <pc:docMk/>
            <pc:sldMk cId="2745429327" sldId="264"/>
            <ac:spMk id="40" creationId="{4737D626-8CB2-413F-BA1C-691F042B48FA}"/>
          </ac:spMkLst>
        </pc:spChg>
        <pc:spChg chg="add del">
          <ac:chgData name="Roman Khimich" userId="c96e2651ca5284b5" providerId="LiveId" clId="{414E7FAC-9B53-47C1-8037-D7CCED908EFB}" dt="2018-12-12T21:46:12.873" v="2940" actId="26606"/>
          <ac:spMkLst>
            <pc:docMk/>
            <pc:sldMk cId="2745429327" sldId="264"/>
            <ac:spMk id="46" creationId="{C0D87137-C549-49C9-9E77-B0610E949407}"/>
          </ac:spMkLst>
        </pc:spChg>
        <pc:spChg chg="add del">
          <ac:chgData name="Roman Khimich" userId="c96e2651ca5284b5" providerId="LiveId" clId="{414E7FAC-9B53-47C1-8037-D7CCED908EFB}" dt="2018-12-12T21:46:12.873" v="2940" actId="26606"/>
          <ac:spMkLst>
            <pc:docMk/>
            <pc:sldMk cId="2745429327" sldId="264"/>
            <ac:spMk id="48" creationId="{4737D626-8CB2-413F-BA1C-691F042B48FA}"/>
          </ac:spMkLst>
        </pc:spChg>
        <pc:spChg chg="add del">
          <ac:chgData name="Roman Khimich" userId="c96e2651ca5284b5" providerId="LiveId" clId="{414E7FAC-9B53-47C1-8037-D7CCED908EFB}" dt="2018-12-12T21:46:30.715" v="2943" actId="26606"/>
          <ac:spMkLst>
            <pc:docMk/>
            <pc:sldMk cId="2745429327" sldId="264"/>
            <ac:spMk id="54" creationId="{47F26634-9FA8-4679-B619-B9DFA21E0D15}"/>
          </ac:spMkLst>
        </pc:spChg>
        <pc:spChg chg="add del">
          <ac:chgData name="Roman Khimich" userId="c96e2651ca5284b5" providerId="LiveId" clId="{414E7FAC-9B53-47C1-8037-D7CCED908EFB}" dt="2018-12-12T21:46:04.666" v="2935" actId="26606"/>
          <ac:spMkLst>
            <pc:docMk/>
            <pc:sldMk cId="2745429327" sldId="264"/>
            <ac:spMk id="57" creationId="{F706015D-F1C5-4142-AEDF-AF5F19144F01}"/>
          </ac:spMkLst>
        </pc:spChg>
        <pc:spChg chg="add del">
          <ac:chgData name="Roman Khimich" userId="c96e2651ca5284b5" providerId="LiveId" clId="{414E7FAC-9B53-47C1-8037-D7CCED908EFB}" dt="2018-12-12T21:46:04.666" v="2935" actId="26606"/>
          <ac:spMkLst>
            <pc:docMk/>
            <pc:sldMk cId="2745429327" sldId="264"/>
            <ac:spMk id="59" creationId="{5BB61B94-FD60-4539-BDC5-1766DE99C87D}"/>
          </ac:spMkLst>
        </pc:spChg>
        <pc:spChg chg="add">
          <ac:chgData name="Roman Khimich" userId="c96e2651ca5284b5" providerId="LiveId" clId="{414E7FAC-9B53-47C1-8037-D7CCED908EFB}" dt="2018-12-12T21:46:30.715" v="2943" actId="26606"/>
          <ac:spMkLst>
            <pc:docMk/>
            <pc:sldMk cId="2745429327" sldId="264"/>
            <ac:spMk id="65" creationId="{47F26634-9FA8-4679-B619-B9DFA21E0D15}"/>
          </ac:spMkLst>
        </pc:spChg>
        <pc:grpChg chg="add del">
          <ac:chgData name="Roman Khimich" userId="c96e2651ca5284b5" providerId="LiveId" clId="{414E7FAC-9B53-47C1-8037-D7CCED908EFB}" dt="2018-12-12T21:15:27.733" v="2619" actId="26606"/>
          <ac:grpSpMkLst>
            <pc:docMk/>
            <pc:sldMk cId="2745429327" sldId="264"/>
            <ac:grpSpMk id="14" creationId="{91E96018-B22F-4F69-A476-E69AD0177880}"/>
          </ac:grpSpMkLst>
        </pc:grpChg>
        <pc:grpChg chg="add del">
          <ac:chgData name="Roman Khimich" userId="c96e2651ca5284b5" providerId="LiveId" clId="{414E7FAC-9B53-47C1-8037-D7CCED908EFB}" dt="2018-12-12T21:19:01.234" v="2871" actId="26606"/>
          <ac:grpSpMkLst>
            <pc:docMk/>
            <pc:sldMk cId="2745429327" sldId="264"/>
            <ac:grpSpMk id="23" creationId="{B7A73C12-F0BE-4AA8-845B-8CE5359D6F73}"/>
          </ac:grpSpMkLst>
        </pc:grpChg>
        <pc:grpChg chg="add del">
          <ac:chgData name="Roman Khimich" userId="c96e2651ca5284b5" providerId="LiveId" clId="{414E7FAC-9B53-47C1-8037-D7CCED908EFB}" dt="2018-12-12T21:18:54.431" v="2868" actId="26606"/>
          <ac:grpSpMkLst>
            <pc:docMk/>
            <pc:sldMk cId="2745429327" sldId="264"/>
            <ac:grpSpMk id="32" creationId="{79456847-F660-4ED4-9541-E8AB51FCAF6F}"/>
          </ac:grpSpMkLst>
        </pc:grpChg>
        <pc:grpChg chg="add del">
          <ac:chgData name="Roman Khimich" userId="c96e2651ca5284b5" providerId="LiveId" clId="{414E7FAC-9B53-47C1-8037-D7CCED908EFB}" dt="2018-12-12T21:45:10.267" v="2931" actId="26606"/>
          <ac:grpSpMkLst>
            <pc:docMk/>
            <pc:sldMk cId="2745429327" sldId="264"/>
            <ac:grpSpMk id="34" creationId="{91E96018-B22F-4F69-A476-E69AD0177880}"/>
          </ac:grpSpMkLst>
        </pc:grpChg>
        <pc:grpChg chg="add del">
          <ac:chgData name="Roman Khimich" userId="c96e2651ca5284b5" providerId="LiveId" clId="{414E7FAC-9B53-47C1-8037-D7CCED908EFB}" dt="2018-12-12T21:19:01.087" v="2870" actId="26606"/>
          <ac:grpSpMkLst>
            <pc:docMk/>
            <pc:sldMk cId="2745429327" sldId="264"/>
            <ac:grpSpMk id="37" creationId="{66F85F57-956F-40FF-BE22-C6EB6E36C986}"/>
          </ac:grpSpMkLst>
        </pc:grpChg>
        <pc:grpChg chg="add del">
          <ac:chgData name="Roman Khimich" userId="c96e2651ca5284b5" providerId="LiveId" clId="{414E7FAC-9B53-47C1-8037-D7CCED908EFB}" dt="2018-12-12T21:46:12.873" v="2940" actId="26606"/>
          <ac:grpSpMkLst>
            <pc:docMk/>
            <pc:sldMk cId="2745429327" sldId="264"/>
            <ac:grpSpMk id="50" creationId="{91E96018-B22F-4F69-A476-E69AD0177880}"/>
          </ac:grpSpMkLst>
        </pc:grpChg>
        <pc:grpChg chg="add del">
          <ac:chgData name="Roman Khimich" userId="c96e2651ca5284b5" providerId="LiveId" clId="{414E7FAC-9B53-47C1-8037-D7CCED908EFB}" dt="2018-12-12T21:46:30.715" v="2943" actId="26606"/>
          <ac:grpSpMkLst>
            <pc:docMk/>
            <pc:sldMk cId="2745429327" sldId="264"/>
            <ac:grpSpMk id="55" creationId="{79456847-F660-4ED4-9541-E8AB51FCAF6F}"/>
          </ac:grpSpMkLst>
        </pc:grpChg>
        <pc:grpChg chg="add del">
          <ac:chgData name="Roman Khimich" userId="c96e2651ca5284b5" providerId="LiveId" clId="{414E7FAC-9B53-47C1-8037-D7CCED908EFB}" dt="2018-12-12T21:46:04.666" v="2935" actId="26606"/>
          <ac:grpSpMkLst>
            <pc:docMk/>
            <pc:sldMk cId="2745429327" sldId="264"/>
            <ac:grpSpMk id="61" creationId="{CAB366A3-9B07-49D0-9D4E-E9BF6213CC7C}"/>
          </ac:grpSpMkLst>
        </pc:grpChg>
        <pc:grpChg chg="add">
          <ac:chgData name="Roman Khimich" userId="c96e2651ca5284b5" providerId="LiveId" clId="{414E7FAC-9B53-47C1-8037-D7CCED908EFB}" dt="2018-12-12T21:46:30.715" v="2943" actId="26606"/>
          <ac:grpSpMkLst>
            <pc:docMk/>
            <pc:sldMk cId="2745429327" sldId="264"/>
            <ac:grpSpMk id="67" creationId="{79456847-F660-4ED4-9541-E8AB51FCAF6F}"/>
          </ac:grpSpMkLst>
        </pc:grpChg>
        <pc:picChg chg="add del mod ord">
          <ac:chgData name="Roman Khimich" userId="c96e2651ca5284b5" providerId="LiveId" clId="{414E7FAC-9B53-47C1-8037-D7CCED908EFB}" dt="2018-12-12T21:45:01.845" v="2929" actId="478"/>
          <ac:picMkLst>
            <pc:docMk/>
            <pc:sldMk cId="2745429327" sldId="264"/>
            <ac:picMk id="5" creationId="{4FE9DBEA-E8A6-4D3B-AB96-86E978FE2987}"/>
          </ac:picMkLst>
        </pc:picChg>
        <pc:picChg chg="add mod ord">
          <ac:chgData name="Roman Khimich" userId="c96e2651ca5284b5" providerId="LiveId" clId="{414E7FAC-9B53-47C1-8037-D7CCED908EFB}" dt="2018-12-12T21:46:30.715" v="2943" actId="26606"/>
          <ac:picMkLst>
            <pc:docMk/>
            <pc:sldMk cId="2745429327" sldId="264"/>
            <ac:picMk id="6" creationId="{1D7FB4EA-204D-4096-85CD-90E1460AF577}"/>
          </ac:picMkLst>
        </pc:picChg>
      </pc:sldChg>
      <pc:sldChg chg="modSp modAnim modNotesTx">
        <pc:chgData name="Roman Khimich" userId="c96e2651ca5284b5" providerId="LiveId" clId="{414E7FAC-9B53-47C1-8037-D7CCED908EFB}" dt="2018-12-17T15:41:39.202" v="7271" actId="20577"/>
        <pc:sldMkLst>
          <pc:docMk/>
          <pc:sldMk cId="3844997154" sldId="265"/>
        </pc:sldMkLst>
        <pc:spChg chg="mod">
          <ac:chgData name="Roman Khimich" userId="c96e2651ca5284b5" providerId="LiveId" clId="{414E7FAC-9B53-47C1-8037-D7CCED908EFB}" dt="2018-12-14T09:44:02.578" v="4035" actId="20577"/>
          <ac:spMkLst>
            <pc:docMk/>
            <pc:sldMk cId="3844997154" sldId="265"/>
            <ac:spMk id="3" creationId="{97A7E327-5905-4418-A598-D97F87ACCCDC}"/>
          </ac:spMkLst>
        </pc:spChg>
      </pc:sldChg>
      <pc:sldChg chg="modAnim modNotesTx">
        <pc:chgData name="Roman Khimich" userId="c96e2651ca5284b5" providerId="LiveId" clId="{414E7FAC-9B53-47C1-8037-D7CCED908EFB}" dt="2018-12-17T15:40:44.328" v="7256" actId="6549"/>
        <pc:sldMkLst>
          <pc:docMk/>
          <pc:sldMk cId="269303618" sldId="266"/>
        </pc:sldMkLst>
      </pc:sldChg>
      <pc:sldChg chg="addSp modSp modAnim modNotesTx">
        <pc:chgData name="Roman Khimich" userId="c96e2651ca5284b5" providerId="LiveId" clId="{414E7FAC-9B53-47C1-8037-D7CCED908EFB}" dt="2018-12-17T15:46:23.587" v="7393" actId="20577"/>
        <pc:sldMkLst>
          <pc:docMk/>
          <pc:sldMk cId="849271230" sldId="267"/>
        </pc:sldMkLst>
        <pc:spChg chg="mod">
          <ac:chgData name="Roman Khimich" userId="c96e2651ca5284b5" providerId="LiveId" clId="{414E7FAC-9B53-47C1-8037-D7CCED908EFB}" dt="2018-12-14T09:32:46.265" v="3951" actId="6549"/>
          <ac:spMkLst>
            <pc:docMk/>
            <pc:sldMk cId="849271230" sldId="267"/>
            <ac:spMk id="2" creationId="{F90827B9-AB25-4FF4-995D-F750C910B863}"/>
          </ac:spMkLst>
        </pc:spChg>
        <pc:spChg chg="mod">
          <ac:chgData name="Roman Khimich" userId="c96e2651ca5284b5" providerId="LiveId" clId="{414E7FAC-9B53-47C1-8037-D7CCED908EFB}" dt="2018-12-14T11:46:06.512" v="4620" actId="27636"/>
          <ac:spMkLst>
            <pc:docMk/>
            <pc:sldMk cId="849271230" sldId="267"/>
            <ac:spMk id="3" creationId="{281774CE-07F8-4A0E-99E0-10A963650DE6}"/>
          </ac:spMkLst>
        </pc:spChg>
        <pc:spChg chg="add mod">
          <ac:chgData name="Roman Khimich" userId="c96e2651ca5284b5" providerId="LiveId" clId="{414E7FAC-9B53-47C1-8037-D7CCED908EFB}" dt="2018-12-14T15:46:41.802" v="5287" actId="6549"/>
          <ac:spMkLst>
            <pc:docMk/>
            <pc:sldMk cId="849271230" sldId="267"/>
            <ac:spMk id="4" creationId="{F253DE2F-8575-48D2-8CF2-3DBC91621608}"/>
          </ac:spMkLst>
        </pc:spChg>
      </pc:sldChg>
      <pc:sldChg chg="addSp delSp modSp mod setBg modAnim setClrOvrMap modNotesTx">
        <pc:chgData name="Roman Khimich" userId="c96e2651ca5284b5" providerId="LiveId" clId="{414E7FAC-9B53-47C1-8037-D7CCED908EFB}" dt="2018-12-17T15:51:57.525" v="8288" actId="20577"/>
        <pc:sldMkLst>
          <pc:docMk/>
          <pc:sldMk cId="3384220685" sldId="268"/>
        </pc:sldMkLst>
        <pc:spChg chg="mod">
          <ac:chgData name="Roman Khimich" userId="c96e2651ca5284b5" providerId="LiveId" clId="{414E7FAC-9B53-47C1-8037-D7CCED908EFB}" dt="2018-12-14T13:37:02.548" v="4817" actId="26606"/>
          <ac:spMkLst>
            <pc:docMk/>
            <pc:sldMk cId="3384220685" sldId="268"/>
            <ac:spMk id="2" creationId="{54B40685-306A-4A3E-970E-45591CE02D06}"/>
          </ac:spMkLst>
        </pc:spChg>
        <pc:spChg chg="add del mod">
          <ac:chgData name="Roman Khimich" userId="c96e2651ca5284b5" providerId="LiveId" clId="{414E7FAC-9B53-47C1-8037-D7CCED908EFB}" dt="2018-12-14T13:36:47.873" v="4814" actId="26606"/>
          <ac:spMkLst>
            <pc:docMk/>
            <pc:sldMk cId="3384220685" sldId="268"/>
            <ac:spMk id="3" creationId="{C42E146D-CA7D-4506-A80D-C4BC5DAF1228}"/>
          </ac:spMkLst>
        </pc:spChg>
        <pc:spChg chg="add del">
          <ac:chgData name="Roman Khimich" userId="c96e2651ca5284b5" providerId="LiveId" clId="{414E7FAC-9B53-47C1-8037-D7CCED908EFB}" dt="2018-12-14T13:36:35.462" v="4809" actId="26606"/>
          <ac:spMkLst>
            <pc:docMk/>
            <pc:sldMk cId="3384220685" sldId="268"/>
            <ac:spMk id="10" creationId="{3DFE545D-86C5-4F48-897C-C3AA8FBE3DE1}"/>
          </ac:spMkLst>
        </pc:spChg>
        <pc:spChg chg="add del">
          <ac:chgData name="Roman Khimich" userId="c96e2651ca5284b5" providerId="LiveId" clId="{414E7FAC-9B53-47C1-8037-D7CCED908EFB}" dt="2018-12-14T13:36:42.746" v="4811" actId="26606"/>
          <ac:spMkLst>
            <pc:docMk/>
            <pc:sldMk cId="3384220685" sldId="268"/>
            <ac:spMk id="15" creationId="{E9DD6D25-73D7-4E21-A25F-56BC6E3B33FC}"/>
          </ac:spMkLst>
        </pc:spChg>
        <pc:spChg chg="add del">
          <ac:chgData name="Roman Khimich" userId="c96e2651ca5284b5" providerId="LiveId" clId="{414E7FAC-9B53-47C1-8037-D7CCED908EFB}" dt="2018-12-14T13:36:47.810" v="4813" actId="26606"/>
          <ac:spMkLst>
            <pc:docMk/>
            <pc:sldMk cId="3384220685" sldId="268"/>
            <ac:spMk id="18" creationId="{E9DD6D25-73D7-4E21-A25F-56BC6E3B33FC}"/>
          </ac:spMkLst>
        </pc:spChg>
        <pc:spChg chg="add del">
          <ac:chgData name="Roman Khimich" userId="c96e2651ca5284b5" providerId="LiveId" clId="{414E7FAC-9B53-47C1-8037-D7CCED908EFB}" dt="2018-12-14T13:37:02.548" v="4817" actId="26606"/>
          <ac:spMkLst>
            <pc:docMk/>
            <pc:sldMk cId="3384220685" sldId="268"/>
            <ac:spMk id="22" creationId="{E9DD6D25-73D7-4E21-A25F-56BC6E3B33FC}"/>
          </ac:spMkLst>
        </pc:spChg>
        <pc:spChg chg="add del">
          <ac:chgData name="Roman Khimich" userId="c96e2651ca5284b5" providerId="LiveId" clId="{414E7FAC-9B53-47C1-8037-D7CCED908EFB}" dt="2018-12-14T13:37:02.454" v="4816" actId="26606"/>
          <ac:spMkLst>
            <pc:docMk/>
            <pc:sldMk cId="3384220685" sldId="268"/>
            <ac:spMk id="29" creationId="{B8CE2A87-DBA0-4B0D-98B6-FA36B850BA75}"/>
          </ac:spMkLst>
        </pc:spChg>
        <pc:spChg chg="add">
          <ac:chgData name="Roman Khimich" userId="c96e2651ca5284b5" providerId="LiveId" clId="{414E7FAC-9B53-47C1-8037-D7CCED908EFB}" dt="2018-12-14T13:37:02.548" v="4817" actId="26606"/>
          <ac:spMkLst>
            <pc:docMk/>
            <pc:sldMk cId="3384220685" sldId="268"/>
            <ac:spMk id="36" creationId="{C0D87137-C549-49C9-9E77-B0610E949407}"/>
          </ac:spMkLst>
        </pc:spChg>
        <pc:spChg chg="add">
          <ac:chgData name="Roman Khimich" userId="c96e2651ca5284b5" providerId="LiveId" clId="{414E7FAC-9B53-47C1-8037-D7CCED908EFB}" dt="2018-12-14T13:37:02.548" v="4817" actId="26606"/>
          <ac:spMkLst>
            <pc:docMk/>
            <pc:sldMk cId="3384220685" sldId="268"/>
            <ac:spMk id="37" creationId="{4737D626-8CB2-413F-BA1C-691F042B48FA}"/>
          </ac:spMkLst>
        </pc:spChg>
        <pc:grpChg chg="add del">
          <ac:chgData name="Roman Khimich" userId="c96e2651ca5284b5" providerId="LiveId" clId="{414E7FAC-9B53-47C1-8037-D7CCED908EFB}" dt="2018-12-14T13:36:42.746" v="4811" actId="26606"/>
          <ac:grpSpMkLst>
            <pc:docMk/>
            <pc:sldMk cId="3384220685" sldId="268"/>
            <ac:grpSpMk id="12" creationId="{35B8894B-4A72-427A-B1D1-C5AF5CBB23D7}"/>
          </ac:grpSpMkLst>
        </pc:grpChg>
        <pc:grpChg chg="add del">
          <ac:chgData name="Roman Khimich" userId="c96e2651ca5284b5" providerId="LiveId" clId="{414E7FAC-9B53-47C1-8037-D7CCED908EFB}" dt="2018-12-14T13:36:47.810" v="4813" actId="26606"/>
          <ac:grpSpMkLst>
            <pc:docMk/>
            <pc:sldMk cId="3384220685" sldId="268"/>
            <ac:grpSpMk id="19" creationId="{35B8894B-4A72-427A-B1D1-C5AF5CBB23D7}"/>
          </ac:grpSpMkLst>
        </pc:grpChg>
        <pc:grpChg chg="add del">
          <ac:chgData name="Roman Khimich" userId="c96e2651ca5284b5" providerId="LiveId" clId="{414E7FAC-9B53-47C1-8037-D7CCED908EFB}" dt="2018-12-14T13:37:02.548" v="4817" actId="26606"/>
          <ac:grpSpMkLst>
            <pc:docMk/>
            <pc:sldMk cId="3384220685" sldId="268"/>
            <ac:grpSpMk id="23" creationId="{35B8894B-4A72-427A-B1D1-C5AF5CBB23D7}"/>
          </ac:grpSpMkLst>
        </pc:grpChg>
        <pc:grpChg chg="add del">
          <ac:chgData name="Roman Khimich" userId="c96e2651ca5284b5" providerId="LiveId" clId="{414E7FAC-9B53-47C1-8037-D7CCED908EFB}" dt="2018-12-14T13:37:02.454" v="4816" actId="26606"/>
          <ac:grpSpMkLst>
            <pc:docMk/>
            <pc:sldMk cId="3384220685" sldId="268"/>
            <ac:grpSpMk id="31" creationId="{3F4FDEC5-B98A-4D9F-BB63-FA5A1ED9D3BB}"/>
          </ac:grpSpMkLst>
        </pc:grpChg>
        <pc:grpChg chg="add">
          <ac:chgData name="Roman Khimich" userId="c96e2651ca5284b5" providerId="LiveId" clId="{414E7FAC-9B53-47C1-8037-D7CCED908EFB}" dt="2018-12-14T13:37:02.548" v="4817" actId="26606"/>
          <ac:grpSpMkLst>
            <pc:docMk/>
            <pc:sldMk cId="3384220685" sldId="268"/>
            <ac:grpSpMk id="33" creationId="{91E96018-B22F-4F69-A476-E69AD0177880}"/>
          </ac:grpSpMkLst>
        </pc:grpChg>
        <pc:graphicFrameChg chg="add del">
          <ac:chgData name="Roman Khimich" userId="c96e2651ca5284b5" providerId="LiveId" clId="{414E7FAC-9B53-47C1-8037-D7CCED908EFB}" dt="2018-12-14T13:36:35.462" v="4809" actId="26606"/>
          <ac:graphicFrameMkLst>
            <pc:docMk/>
            <pc:sldMk cId="3384220685" sldId="268"/>
            <ac:graphicFrameMk id="5" creationId="{D3EBBFAC-4A8E-4907-8BF7-B855F3BF09AB}"/>
          </ac:graphicFrameMkLst>
        </pc:graphicFrameChg>
        <pc:graphicFrameChg chg="add del">
          <ac:chgData name="Roman Khimich" userId="c96e2651ca5284b5" providerId="LiveId" clId="{414E7FAC-9B53-47C1-8037-D7CCED908EFB}" dt="2018-12-14T13:36:42.746" v="4811" actId="26606"/>
          <ac:graphicFrameMkLst>
            <pc:docMk/>
            <pc:sldMk cId="3384220685" sldId="268"/>
            <ac:graphicFrameMk id="16" creationId="{A48BC469-29FF-4B2B-B6D7-8CCD23E31D45}"/>
          </ac:graphicFrameMkLst>
        </pc:graphicFrameChg>
        <pc:graphicFrameChg chg="add del">
          <ac:chgData name="Roman Khimich" userId="c96e2651ca5284b5" providerId="LiveId" clId="{414E7FAC-9B53-47C1-8037-D7CCED908EFB}" dt="2018-12-14T13:36:47.810" v="4813" actId="26606"/>
          <ac:graphicFrameMkLst>
            <pc:docMk/>
            <pc:sldMk cId="3384220685" sldId="268"/>
            <ac:graphicFrameMk id="20" creationId="{2A538039-E3E7-471B-8984-F0D512372488}"/>
          </ac:graphicFrameMkLst>
        </pc:graphicFrameChg>
        <pc:graphicFrameChg chg="add mod modGraphic">
          <ac:chgData name="Roman Khimich" userId="c96e2651ca5284b5" providerId="LiveId" clId="{414E7FAC-9B53-47C1-8037-D7CCED908EFB}" dt="2018-12-14T13:37:02.548" v="4817" actId="26606"/>
          <ac:graphicFrameMkLst>
            <pc:docMk/>
            <pc:sldMk cId="3384220685" sldId="268"/>
            <ac:graphicFrameMk id="24" creationId="{A48BC469-29FF-4B2B-B6D7-8CCD23E31D45}"/>
          </ac:graphicFrameMkLst>
        </pc:graphicFrameChg>
      </pc:sldChg>
      <pc:sldChg chg="addSp delSp modSp mod setBg modAnim modNotesTx">
        <pc:chgData name="Roman Khimich" userId="c96e2651ca5284b5" providerId="LiveId" clId="{414E7FAC-9B53-47C1-8037-D7CCED908EFB}" dt="2018-12-14T15:47:51.965" v="5299"/>
        <pc:sldMkLst>
          <pc:docMk/>
          <pc:sldMk cId="3337972933" sldId="269"/>
        </pc:sldMkLst>
        <pc:spChg chg="mod">
          <ac:chgData name="Roman Khimich" userId="c96e2651ca5284b5" providerId="LiveId" clId="{414E7FAC-9B53-47C1-8037-D7CCED908EFB}" dt="2018-12-14T14:07:40.110" v="4900" actId="26606"/>
          <ac:spMkLst>
            <pc:docMk/>
            <pc:sldMk cId="3337972933" sldId="269"/>
            <ac:spMk id="2" creationId="{AF4B5A7C-137F-4702-8BAA-EF91484877C0}"/>
          </ac:spMkLst>
        </pc:spChg>
        <pc:spChg chg="del mod">
          <ac:chgData name="Roman Khimich" userId="c96e2651ca5284b5" providerId="LiveId" clId="{414E7FAC-9B53-47C1-8037-D7CCED908EFB}" dt="2018-12-14T14:07:40.110" v="4900" actId="26606"/>
          <ac:spMkLst>
            <pc:docMk/>
            <pc:sldMk cId="3337972933" sldId="269"/>
            <ac:spMk id="3" creationId="{685434B7-4F12-439C-AFA9-05411CF25A51}"/>
          </ac:spMkLst>
        </pc:spChg>
        <pc:spChg chg="add">
          <ac:chgData name="Roman Khimich" userId="c96e2651ca5284b5" providerId="LiveId" clId="{414E7FAC-9B53-47C1-8037-D7CCED908EFB}" dt="2018-12-14T14:07:40.110" v="4900" actId="26606"/>
          <ac:spMkLst>
            <pc:docMk/>
            <pc:sldMk cId="3337972933" sldId="269"/>
            <ac:spMk id="10" creationId="{E9DD6D25-73D7-4E21-A25F-56BC6E3B33FC}"/>
          </ac:spMkLst>
        </pc:spChg>
        <pc:grpChg chg="add">
          <ac:chgData name="Roman Khimich" userId="c96e2651ca5284b5" providerId="LiveId" clId="{414E7FAC-9B53-47C1-8037-D7CCED908EFB}" dt="2018-12-14T14:07:40.110" v="4900" actId="26606"/>
          <ac:grpSpMkLst>
            <pc:docMk/>
            <pc:sldMk cId="3337972933" sldId="269"/>
            <ac:grpSpMk id="12" creationId="{35B8894B-4A72-427A-B1D1-C5AF5CBB23D7}"/>
          </ac:grpSpMkLst>
        </pc:grpChg>
        <pc:graphicFrameChg chg="add mod">
          <ac:chgData name="Roman Khimich" userId="c96e2651ca5284b5" providerId="LiveId" clId="{414E7FAC-9B53-47C1-8037-D7CCED908EFB}" dt="2018-12-14T15:47:40.573" v="5297"/>
          <ac:graphicFrameMkLst>
            <pc:docMk/>
            <pc:sldMk cId="3337972933" sldId="269"/>
            <ac:graphicFrameMk id="5" creationId="{CB5EF341-8BC3-4C9D-A20C-7503ED2CB72F}"/>
          </ac:graphicFrameMkLst>
        </pc:graphicFrameChg>
      </pc:sldChg>
      <pc:sldChg chg="addSp delSp modSp mod setBg modNotesTx">
        <pc:chgData name="Roman Khimich" userId="c96e2651ca5284b5" providerId="LiveId" clId="{414E7FAC-9B53-47C1-8037-D7CCED908EFB}" dt="2018-12-17T15:52:51.490" v="8323" actId="20577"/>
        <pc:sldMkLst>
          <pc:docMk/>
          <pc:sldMk cId="2016393223" sldId="270"/>
        </pc:sldMkLst>
        <pc:spChg chg="mod">
          <ac:chgData name="Roman Khimich" userId="c96e2651ca5284b5" providerId="LiveId" clId="{414E7FAC-9B53-47C1-8037-D7CCED908EFB}" dt="2018-12-14T14:05:23.121" v="4833" actId="26606"/>
          <ac:spMkLst>
            <pc:docMk/>
            <pc:sldMk cId="2016393223" sldId="270"/>
            <ac:spMk id="2" creationId="{67C0F700-018F-44A9-9373-AFD61E863EA1}"/>
          </ac:spMkLst>
        </pc:spChg>
        <pc:spChg chg="add del mod">
          <ac:chgData name="Roman Khimich" userId="c96e2651ca5284b5" providerId="LiveId" clId="{414E7FAC-9B53-47C1-8037-D7CCED908EFB}" dt="2018-12-14T14:05:23.121" v="4833" actId="26606"/>
          <ac:spMkLst>
            <pc:docMk/>
            <pc:sldMk cId="2016393223" sldId="270"/>
            <ac:spMk id="3" creationId="{D9BE1757-BE04-4078-945B-BEEB828F8967}"/>
          </ac:spMkLst>
        </pc:spChg>
        <pc:spChg chg="add del">
          <ac:chgData name="Roman Khimich" userId="c96e2651ca5284b5" providerId="LiveId" clId="{414E7FAC-9B53-47C1-8037-D7CCED908EFB}" dt="2018-12-14T14:05:08.397" v="4820" actId="26606"/>
          <ac:spMkLst>
            <pc:docMk/>
            <pc:sldMk cId="2016393223" sldId="270"/>
            <ac:spMk id="10" creationId="{E9DD6D25-73D7-4E21-A25F-56BC6E3B33FC}"/>
          </ac:spMkLst>
        </pc:spChg>
        <pc:spChg chg="add del">
          <ac:chgData name="Roman Khimich" userId="c96e2651ca5284b5" providerId="LiveId" clId="{414E7FAC-9B53-47C1-8037-D7CCED908EFB}" dt="2018-12-14T14:05:18.430" v="4826" actId="26606"/>
          <ac:spMkLst>
            <pc:docMk/>
            <pc:sldMk cId="2016393223" sldId="270"/>
            <ac:spMk id="16" creationId="{23213481-B020-4E37-BBAB-3F969A7A3E24}"/>
          </ac:spMkLst>
        </pc:spChg>
        <pc:spChg chg="add del">
          <ac:chgData name="Roman Khimich" userId="c96e2651ca5284b5" providerId="LiveId" clId="{414E7FAC-9B53-47C1-8037-D7CCED908EFB}" dt="2018-12-14T14:05:11.976" v="4822" actId="26606"/>
          <ac:spMkLst>
            <pc:docMk/>
            <pc:sldMk cId="2016393223" sldId="270"/>
            <ac:spMk id="17" creationId="{921F9943-28F5-4620-A11C-C60C52AE4A3D}"/>
          </ac:spMkLst>
        </pc:spChg>
        <pc:spChg chg="add del">
          <ac:chgData name="Roman Khimich" userId="c96e2651ca5284b5" providerId="LiveId" clId="{414E7FAC-9B53-47C1-8037-D7CCED908EFB}" dt="2018-12-14T14:05:11.976" v="4822" actId="26606"/>
          <ac:spMkLst>
            <pc:docMk/>
            <pc:sldMk cId="2016393223" sldId="270"/>
            <ac:spMk id="18" creationId="{06BE7229-51F4-4FFC-A3CD-EC1A822D5C57}"/>
          </ac:spMkLst>
        </pc:spChg>
        <pc:spChg chg="add del">
          <ac:chgData name="Roman Khimich" userId="c96e2651ca5284b5" providerId="LiveId" clId="{414E7FAC-9B53-47C1-8037-D7CCED908EFB}" dt="2018-12-14T14:05:16.539" v="4824" actId="26606"/>
          <ac:spMkLst>
            <pc:docMk/>
            <pc:sldMk cId="2016393223" sldId="270"/>
            <ac:spMk id="21" creationId="{E345F60D-AA1D-493C-A786-54F756FCBA77}"/>
          </ac:spMkLst>
        </pc:spChg>
        <pc:spChg chg="add del">
          <ac:chgData name="Roman Khimich" userId="c96e2651ca5284b5" providerId="LiveId" clId="{414E7FAC-9B53-47C1-8037-D7CCED908EFB}" dt="2018-12-14T14:05:18.430" v="4826" actId="26606"/>
          <ac:spMkLst>
            <pc:docMk/>
            <pc:sldMk cId="2016393223" sldId="270"/>
            <ac:spMk id="24" creationId="{50DC1598-D23D-4818-B091-83CE72631930}"/>
          </ac:spMkLst>
        </pc:spChg>
        <pc:spChg chg="add del">
          <ac:chgData name="Roman Khimich" userId="c96e2651ca5284b5" providerId="LiveId" clId="{414E7FAC-9B53-47C1-8037-D7CCED908EFB}" dt="2018-12-14T14:05:18.430" v="4826" actId="26606"/>
          <ac:spMkLst>
            <pc:docMk/>
            <pc:sldMk cId="2016393223" sldId="270"/>
            <ac:spMk id="25" creationId="{0737AA5E-869D-46E2-8CEC-DB6850FF2D82}"/>
          </ac:spMkLst>
        </pc:spChg>
        <pc:spChg chg="add del">
          <ac:chgData name="Roman Khimich" userId="c96e2651ca5284b5" providerId="LiveId" clId="{414E7FAC-9B53-47C1-8037-D7CCED908EFB}" dt="2018-12-14T14:05:18.430" v="4826" actId="26606"/>
          <ac:spMkLst>
            <pc:docMk/>
            <pc:sldMk cId="2016393223" sldId="270"/>
            <ac:spMk id="26" creationId="{10738BFF-FB48-4671-A176-A7CD857CF934}"/>
          </ac:spMkLst>
        </pc:spChg>
        <pc:spChg chg="add del">
          <ac:chgData name="Roman Khimich" userId="c96e2651ca5284b5" providerId="LiveId" clId="{414E7FAC-9B53-47C1-8037-D7CCED908EFB}" dt="2018-12-14T14:05:20.587" v="4828" actId="26606"/>
          <ac:spMkLst>
            <pc:docMk/>
            <pc:sldMk cId="2016393223" sldId="270"/>
            <ac:spMk id="29" creationId="{DC5F75E6-0C10-4ACB-953F-B6694BC2359B}"/>
          </ac:spMkLst>
        </pc:spChg>
        <pc:spChg chg="add del">
          <ac:chgData name="Roman Khimich" userId="c96e2651ca5284b5" providerId="LiveId" clId="{414E7FAC-9B53-47C1-8037-D7CCED908EFB}" dt="2018-12-14T14:05:21.165" v="4830" actId="26606"/>
          <ac:spMkLst>
            <pc:docMk/>
            <pc:sldMk cId="2016393223" sldId="270"/>
            <ac:spMk id="34" creationId="{3DFE545D-86C5-4F48-897C-C3AA8FBE3DE1}"/>
          </ac:spMkLst>
        </pc:spChg>
        <pc:spChg chg="add del">
          <ac:chgData name="Roman Khimich" userId="c96e2651ca5284b5" providerId="LiveId" clId="{414E7FAC-9B53-47C1-8037-D7CCED908EFB}" dt="2018-12-14T14:05:23.028" v="4832" actId="26606"/>
          <ac:spMkLst>
            <pc:docMk/>
            <pc:sldMk cId="2016393223" sldId="270"/>
            <ac:spMk id="37" creationId="{3DFE545D-86C5-4F48-897C-C3AA8FBE3DE1}"/>
          </ac:spMkLst>
        </pc:spChg>
        <pc:spChg chg="add">
          <ac:chgData name="Roman Khimich" userId="c96e2651ca5284b5" providerId="LiveId" clId="{414E7FAC-9B53-47C1-8037-D7CCED908EFB}" dt="2018-12-14T14:05:23.121" v="4833" actId="26606"/>
          <ac:spMkLst>
            <pc:docMk/>
            <pc:sldMk cId="2016393223" sldId="270"/>
            <ac:spMk id="40" creationId="{E9DD6D25-73D7-4E21-A25F-56BC6E3B33FC}"/>
          </ac:spMkLst>
        </pc:spChg>
        <pc:grpChg chg="add del">
          <ac:chgData name="Roman Khimich" userId="c96e2651ca5284b5" providerId="LiveId" clId="{414E7FAC-9B53-47C1-8037-D7CCED908EFB}" dt="2018-12-14T14:05:08.397" v="4820" actId="26606"/>
          <ac:grpSpMkLst>
            <pc:docMk/>
            <pc:sldMk cId="2016393223" sldId="270"/>
            <ac:grpSpMk id="12" creationId="{35B8894B-4A72-427A-B1D1-C5AF5CBB23D7}"/>
          </ac:grpSpMkLst>
        </pc:grpChg>
        <pc:grpChg chg="add del">
          <ac:chgData name="Roman Khimich" userId="c96e2651ca5284b5" providerId="LiveId" clId="{414E7FAC-9B53-47C1-8037-D7CCED908EFB}" dt="2018-12-14T14:05:11.976" v="4822" actId="26606"/>
          <ac:grpSpMkLst>
            <pc:docMk/>
            <pc:sldMk cId="2016393223" sldId="270"/>
            <ac:grpSpMk id="14" creationId="{68D1A95B-47FF-4CC5-B58D-5C606CEC29D6}"/>
          </ac:grpSpMkLst>
        </pc:grpChg>
        <pc:grpChg chg="add del">
          <ac:chgData name="Roman Khimich" userId="c96e2651ca5284b5" providerId="LiveId" clId="{414E7FAC-9B53-47C1-8037-D7CCED908EFB}" dt="2018-12-14T14:05:20.587" v="4828" actId="26606"/>
          <ac:grpSpMkLst>
            <pc:docMk/>
            <pc:sldMk cId="2016393223" sldId="270"/>
            <ac:grpSpMk id="30" creationId="{CA43EB80-BC84-4C81-A490-22231C9F21CB}"/>
          </ac:grpSpMkLst>
        </pc:grpChg>
        <pc:grpChg chg="add">
          <ac:chgData name="Roman Khimich" userId="c96e2651ca5284b5" providerId="LiveId" clId="{414E7FAC-9B53-47C1-8037-D7CCED908EFB}" dt="2018-12-14T14:05:23.121" v="4833" actId="26606"/>
          <ac:grpSpMkLst>
            <pc:docMk/>
            <pc:sldMk cId="2016393223" sldId="270"/>
            <ac:grpSpMk id="41" creationId="{35B8894B-4A72-427A-B1D1-C5AF5CBB23D7}"/>
          </ac:grpSpMkLst>
        </pc:grpChg>
        <pc:graphicFrameChg chg="add del">
          <ac:chgData name="Roman Khimich" userId="c96e2651ca5284b5" providerId="LiveId" clId="{414E7FAC-9B53-47C1-8037-D7CCED908EFB}" dt="2018-12-14T14:05:08.397" v="4820" actId="26606"/>
          <ac:graphicFrameMkLst>
            <pc:docMk/>
            <pc:sldMk cId="2016393223" sldId="270"/>
            <ac:graphicFrameMk id="5" creationId="{7D984284-4A1F-47FE-A1C1-455B12692A39}"/>
          </ac:graphicFrameMkLst>
        </pc:graphicFrameChg>
        <pc:graphicFrameChg chg="add del">
          <ac:chgData name="Roman Khimich" userId="c96e2651ca5284b5" providerId="LiveId" clId="{414E7FAC-9B53-47C1-8037-D7CCED908EFB}" dt="2018-12-14T14:05:11.976" v="4822" actId="26606"/>
          <ac:graphicFrameMkLst>
            <pc:docMk/>
            <pc:sldMk cId="2016393223" sldId="270"/>
            <ac:graphicFrameMk id="19" creationId="{B16B9AB6-08E4-405A-86A9-13BA578BDBF3}"/>
          </ac:graphicFrameMkLst>
        </pc:graphicFrameChg>
        <pc:graphicFrameChg chg="add del">
          <ac:chgData name="Roman Khimich" userId="c96e2651ca5284b5" providerId="LiveId" clId="{414E7FAC-9B53-47C1-8037-D7CCED908EFB}" dt="2018-12-14T14:05:16.539" v="4824" actId="26606"/>
          <ac:graphicFrameMkLst>
            <pc:docMk/>
            <pc:sldMk cId="2016393223" sldId="270"/>
            <ac:graphicFrameMk id="22" creationId="{4BEFD044-EA13-4967-BCE4-303561892C33}"/>
          </ac:graphicFrameMkLst>
        </pc:graphicFrameChg>
        <pc:graphicFrameChg chg="add del">
          <ac:chgData name="Roman Khimich" userId="c96e2651ca5284b5" providerId="LiveId" clId="{414E7FAC-9B53-47C1-8037-D7CCED908EFB}" dt="2018-12-14T14:05:18.430" v="4826" actId="26606"/>
          <ac:graphicFrameMkLst>
            <pc:docMk/>
            <pc:sldMk cId="2016393223" sldId="270"/>
            <ac:graphicFrameMk id="27" creationId="{1C205990-8030-4B3A-BC74-FC3D41BFB630}"/>
          </ac:graphicFrameMkLst>
        </pc:graphicFrameChg>
        <pc:graphicFrameChg chg="add del">
          <ac:chgData name="Roman Khimich" userId="c96e2651ca5284b5" providerId="LiveId" clId="{414E7FAC-9B53-47C1-8037-D7CCED908EFB}" dt="2018-12-14T14:05:20.587" v="4828" actId="26606"/>
          <ac:graphicFrameMkLst>
            <pc:docMk/>
            <pc:sldMk cId="2016393223" sldId="270"/>
            <ac:graphicFrameMk id="32" creationId="{2A2ECDC0-1BA6-4812-94BF-B095D03D778B}"/>
          </ac:graphicFrameMkLst>
        </pc:graphicFrameChg>
        <pc:graphicFrameChg chg="add del">
          <ac:chgData name="Roman Khimich" userId="c96e2651ca5284b5" providerId="LiveId" clId="{414E7FAC-9B53-47C1-8037-D7CCED908EFB}" dt="2018-12-14T14:05:21.165" v="4830" actId="26606"/>
          <ac:graphicFrameMkLst>
            <pc:docMk/>
            <pc:sldMk cId="2016393223" sldId="270"/>
            <ac:graphicFrameMk id="35" creationId="{4DDF0E41-6370-4479-910D-33E1F8B70E63}"/>
          </ac:graphicFrameMkLst>
        </pc:graphicFrameChg>
        <pc:graphicFrameChg chg="add del">
          <ac:chgData name="Roman Khimich" userId="c96e2651ca5284b5" providerId="LiveId" clId="{414E7FAC-9B53-47C1-8037-D7CCED908EFB}" dt="2018-12-14T14:05:23.028" v="4832" actId="26606"/>
          <ac:graphicFrameMkLst>
            <pc:docMk/>
            <pc:sldMk cId="2016393223" sldId="270"/>
            <ac:graphicFrameMk id="38" creationId="{6A7ABC59-3305-4C6C-95C1-4D21C212C603}"/>
          </ac:graphicFrameMkLst>
        </pc:graphicFrameChg>
        <pc:graphicFrameChg chg="add mod">
          <ac:chgData name="Roman Khimich" userId="c96e2651ca5284b5" providerId="LiveId" clId="{414E7FAC-9B53-47C1-8037-D7CCED908EFB}" dt="2018-12-17T15:52:51.490" v="8323" actId="20577"/>
          <ac:graphicFrameMkLst>
            <pc:docMk/>
            <pc:sldMk cId="2016393223" sldId="270"/>
            <ac:graphicFrameMk id="43" creationId="{7D984284-4A1F-47FE-A1C1-455B12692A39}"/>
          </ac:graphicFrameMkLst>
        </pc:graphicFrameChg>
      </pc:sldChg>
      <pc:sldChg chg="addSp modSp modAnim">
        <pc:chgData name="Roman Khimich" userId="c96e2651ca5284b5" providerId="LiveId" clId="{414E7FAC-9B53-47C1-8037-D7CCED908EFB}" dt="2018-12-14T15:48:20.344" v="5304"/>
        <pc:sldMkLst>
          <pc:docMk/>
          <pc:sldMk cId="1668724460" sldId="271"/>
        </pc:sldMkLst>
        <pc:spChg chg="mod">
          <ac:chgData name="Roman Khimich" userId="c96e2651ca5284b5" providerId="LiveId" clId="{414E7FAC-9B53-47C1-8037-D7CCED908EFB}" dt="2018-12-14T14:10:20.155" v="4920" actId="6549"/>
          <ac:spMkLst>
            <pc:docMk/>
            <pc:sldMk cId="1668724460" sldId="271"/>
            <ac:spMk id="2" creationId="{FD403AD7-68B0-4AA6-92AE-2C18D5EC0E2E}"/>
          </ac:spMkLst>
        </pc:spChg>
        <pc:spChg chg="mod">
          <ac:chgData name="Roman Khimich" userId="c96e2651ca5284b5" providerId="LiveId" clId="{414E7FAC-9B53-47C1-8037-D7CCED908EFB}" dt="2018-12-14T14:11:02.154" v="4929" actId="403"/>
          <ac:spMkLst>
            <pc:docMk/>
            <pc:sldMk cId="1668724460" sldId="271"/>
            <ac:spMk id="3" creationId="{3D90D3B4-790D-4245-B18A-25FCBD431EA4}"/>
          </ac:spMkLst>
        </pc:spChg>
        <pc:spChg chg="add mod">
          <ac:chgData name="Roman Khimich" userId="c96e2651ca5284b5" providerId="LiveId" clId="{414E7FAC-9B53-47C1-8037-D7CCED908EFB}" dt="2018-12-14T14:11:14.468" v="4937" actId="20577"/>
          <ac:spMkLst>
            <pc:docMk/>
            <pc:sldMk cId="1668724460" sldId="271"/>
            <ac:spMk id="4" creationId="{39B4892F-3B23-47DB-AB06-632C9A97DE4E}"/>
          </ac:spMkLst>
        </pc:spChg>
      </pc:sldChg>
      <pc:sldChg chg="addSp delSp modSp add mod setBg setClrOvrMap delDesignElem modNotesTx">
        <pc:chgData name="Roman Khimich" userId="c96e2651ca5284b5" providerId="LiveId" clId="{414E7FAC-9B53-47C1-8037-D7CCED908EFB}" dt="2018-12-14T16:25:15.399" v="5442" actId="20577"/>
        <pc:sldMkLst>
          <pc:docMk/>
          <pc:sldMk cId="3339547845" sldId="274"/>
        </pc:sldMkLst>
        <pc:spChg chg="del mod">
          <ac:chgData name="Roman Khimich" userId="c96e2651ca5284b5" providerId="LiveId" clId="{414E7FAC-9B53-47C1-8037-D7CCED908EFB}" dt="2018-12-12T11:18:23.805" v="631" actId="478"/>
          <ac:spMkLst>
            <pc:docMk/>
            <pc:sldMk cId="3339547845" sldId="274"/>
            <ac:spMk id="2" creationId="{A074732B-6F59-405D-9993-AE17DCFEF1FF}"/>
          </ac:spMkLst>
        </pc:spChg>
        <pc:spChg chg="del mod">
          <ac:chgData name="Roman Khimich" userId="c96e2651ca5284b5" providerId="LiveId" clId="{414E7FAC-9B53-47C1-8037-D7CCED908EFB}" dt="2018-12-12T10:44:28.640" v="393" actId="478"/>
          <ac:spMkLst>
            <pc:docMk/>
            <pc:sldMk cId="3339547845" sldId="274"/>
            <ac:spMk id="3" creationId="{47EA9189-4C50-4C8F-AD33-682F3266CDC8}"/>
          </ac:spMkLst>
        </pc:spChg>
        <pc:spChg chg="add del mod ord">
          <ac:chgData name="Roman Khimich" userId="c96e2651ca5284b5" providerId="LiveId" clId="{414E7FAC-9B53-47C1-8037-D7CCED908EFB}" dt="2018-12-12T11:18:27.384" v="632" actId="478"/>
          <ac:spMkLst>
            <pc:docMk/>
            <pc:sldMk cId="3339547845" sldId="274"/>
            <ac:spMk id="4" creationId="{D4D8E7CB-0C28-4498-956E-D0E3B22E53CC}"/>
          </ac:spMkLst>
        </pc:spChg>
        <pc:spChg chg="add del mod">
          <ac:chgData name="Roman Khimich" userId="c96e2651ca5284b5" providerId="LiveId" clId="{414E7FAC-9B53-47C1-8037-D7CCED908EFB}" dt="2018-12-12T10:44:44.277" v="394"/>
          <ac:spMkLst>
            <pc:docMk/>
            <pc:sldMk cId="3339547845" sldId="274"/>
            <ac:spMk id="6" creationId="{81C30772-BBEE-4C6B-B48F-085D6F9809A5}"/>
          </ac:spMkLst>
        </pc:spChg>
        <pc:spChg chg="add del mod">
          <ac:chgData name="Roman Khimich" userId="c96e2651ca5284b5" providerId="LiveId" clId="{414E7FAC-9B53-47C1-8037-D7CCED908EFB}" dt="2018-12-12T11:18:38.373" v="634"/>
          <ac:spMkLst>
            <pc:docMk/>
            <pc:sldMk cId="3339547845" sldId="274"/>
            <ac:spMk id="8" creationId="{3BAC691F-9313-40DE-A6E5-57F7924F77D9}"/>
          </ac:spMkLst>
        </pc:spChg>
        <pc:spChg chg="add del mod">
          <ac:chgData name="Roman Khimich" userId="c96e2651ca5284b5" providerId="LiveId" clId="{414E7FAC-9B53-47C1-8037-D7CCED908EFB}" dt="2018-12-12T11:18:45.670" v="635"/>
          <ac:spMkLst>
            <pc:docMk/>
            <pc:sldMk cId="3339547845" sldId="274"/>
            <ac:spMk id="9" creationId="{0F988A15-AE74-400C-8481-EDC7C165CA8D}"/>
          </ac:spMkLst>
        </pc:spChg>
        <pc:spChg chg="add del">
          <ac:chgData name="Roman Khimich" userId="c96e2651ca5284b5" providerId="LiveId" clId="{414E7FAC-9B53-47C1-8037-D7CCED908EFB}" dt="2018-12-12T20:35:20.760" v="2610"/>
          <ac:spMkLst>
            <pc:docMk/>
            <pc:sldMk cId="3339547845" sldId="274"/>
            <ac:spMk id="75" creationId="{82532B9D-ADFC-4AEF-97D4-9FC87BB61E31}"/>
          </ac:spMkLst>
        </pc:spChg>
        <pc:spChg chg="add del">
          <ac:chgData name="Roman Khimich" userId="c96e2651ca5284b5" providerId="LiveId" clId="{414E7FAC-9B53-47C1-8037-D7CCED908EFB}" dt="2018-12-12T11:17:53.116" v="628" actId="26606"/>
          <ac:spMkLst>
            <pc:docMk/>
            <pc:sldMk cId="3339547845" sldId="274"/>
            <ac:spMk id="77" creationId="{C0D87137-C549-49C9-9E77-B0610E949407}"/>
          </ac:spMkLst>
        </pc:spChg>
        <pc:spChg chg="add del">
          <ac:chgData name="Roman Khimich" userId="c96e2651ca5284b5" providerId="LiveId" clId="{414E7FAC-9B53-47C1-8037-D7CCED908EFB}" dt="2018-12-12T11:17:53.116" v="628" actId="26606"/>
          <ac:spMkLst>
            <pc:docMk/>
            <pc:sldMk cId="3339547845" sldId="274"/>
            <ac:spMk id="79" creationId="{4737D626-8CB2-413F-BA1C-691F042B48FA}"/>
          </ac:spMkLst>
        </pc:spChg>
        <pc:spChg chg="add del">
          <ac:chgData name="Roman Khimich" userId="c96e2651ca5284b5" providerId="LiveId" clId="{414E7FAC-9B53-47C1-8037-D7CCED908EFB}" dt="2018-12-12T20:35:20.760" v="2610"/>
          <ac:spMkLst>
            <pc:docMk/>
            <pc:sldMk cId="3339547845" sldId="274"/>
            <ac:spMk id="3079" creationId="{7045633D-7FA7-4D93-8E45-D385B582A1F1}"/>
          </ac:spMkLst>
        </pc:spChg>
        <pc:spChg chg="add del">
          <ac:chgData name="Roman Khimich" userId="c96e2651ca5284b5" providerId="LiveId" clId="{414E7FAC-9B53-47C1-8037-D7CCED908EFB}" dt="2018-12-12T11:18:38.373" v="634"/>
          <ac:spMkLst>
            <pc:docMk/>
            <pc:sldMk cId="3339547845" sldId="274"/>
            <ac:spMk id="3081" creationId="{47F26634-9FA8-4679-B619-B9DFA21E0D15}"/>
          </ac:spMkLst>
        </pc:spChg>
        <pc:grpChg chg="add del">
          <ac:chgData name="Roman Khimich" userId="c96e2651ca5284b5" providerId="LiveId" clId="{414E7FAC-9B53-47C1-8037-D7CCED908EFB}" dt="2018-12-12T10:44:57.268" v="396" actId="26606"/>
          <ac:grpSpMkLst>
            <pc:docMk/>
            <pc:sldMk cId="3339547845" sldId="274"/>
            <ac:grpSpMk id="73" creationId="{C2470417-D0DB-4EF9-B24D-533252BDD399}"/>
          </ac:grpSpMkLst>
        </pc:grpChg>
        <pc:grpChg chg="add del">
          <ac:chgData name="Roman Khimich" userId="c96e2651ca5284b5" providerId="LiveId" clId="{414E7FAC-9B53-47C1-8037-D7CCED908EFB}" dt="2018-12-12T11:17:53.116" v="628" actId="26606"/>
          <ac:grpSpMkLst>
            <pc:docMk/>
            <pc:sldMk cId="3339547845" sldId="274"/>
            <ac:grpSpMk id="81" creationId="{91E96018-B22F-4F69-A476-E69AD0177880}"/>
          </ac:grpSpMkLst>
        </pc:grpChg>
        <pc:grpChg chg="add del">
          <ac:chgData name="Roman Khimich" userId="c96e2651ca5284b5" providerId="LiveId" clId="{414E7FAC-9B53-47C1-8037-D7CCED908EFB}" dt="2018-12-12T11:17:53.116" v="628" actId="26606"/>
          <ac:grpSpMkLst>
            <pc:docMk/>
            <pc:sldMk cId="3339547845" sldId="274"/>
            <ac:grpSpMk id="3078" creationId="{E54E1BC5-9799-4C37-9E39-75AD94AE070F}"/>
          </ac:grpSpMkLst>
        </pc:grpChg>
        <pc:grpChg chg="add del">
          <ac:chgData name="Roman Khimich" userId="c96e2651ca5284b5" providerId="LiveId" clId="{414E7FAC-9B53-47C1-8037-D7CCED908EFB}" dt="2018-12-12T11:18:38.373" v="634"/>
          <ac:grpSpMkLst>
            <pc:docMk/>
            <pc:sldMk cId="3339547845" sldId="274"/>
            <ac:grpSpMk id="3080" creationId="{C2470417-D0DB-4EF9-B24D-533252BDD399}"/>
          </ac:grpSpMkLst>
        </pc:grpChg>
        <pc:grpChg chg="add del">
          <ac:chgData name="Roman Khimich" userId="c96e2651ca5284b5" providerId="LiveId" clId="{414E7FAC-9B53-47C1-8037-D7CCED908EFB}" dt="2018-12-12T11:18:38.373" v="634"/>
          <ac:grpSpMkLst>
            <pc:docMk/>
            <pc:sldMk cId="3339547845" sldId="274"/>
            <ac:grpSpMk id="3082" creationId="{79456847-F660-4ED4-9541-E8AB51FCAF6F}"/>
          </ac:grpSpMkLst>
        </pc:grpChg>
        <pc:picChg chg="add del mod">
          <ac:chgData name="Roman Khimich" userId="c96e2651ca5284b5" providerId="LiveId" clId="{414E7FAC-9B53-47C1-8037-D7CCED908EFB}" dt="2018-12-12T10:44:28.640" v="393" actId="478"/>
          <ac:picMkLst>
            <pc:docMk/>
            <pc:sldMk cId="3339547845" sldId="274"/>
            <ac:picMk id="3074" creationId="{796B32C2-8482-4D4F-9CCB-B60721E8BE9E}"/>
          </ac:picMkLst>
        </pc:picChg>
        <pc:picChg chg="add mod ord">
          <ac:chgData name="Roman Khimich" userId="c96e2651ca5284b5" providerId="LiveId" clId="{414E7FAC-9B53-47C1-8037-D7CCED908EFB}" dt="2018-12-12T11:19:01.709" v="640" actId="26606"/>
          <ac:picMkLst>
            <pc:docMk/>
            <pc:sldMk cId="3339547845" sldId="274"/>
            <ac:picMk id="3076" creationId="{5B074DB0-EBE5-4C4C-8F09-61AD2134E0E7}"/>
          </ac:picMkLst>
        </pc:picChg>
      </pc:sldChg>
      <pc:sldChg chg="addSp delSp modSp add mod setBg setClrOvrMap delDesignElem modNotesTx">
        <pc:chgData name="Roman Khimich" userId="c96e2651ca5284b5" providerId="LiveId" clId="{414E7FAC-9B53-47C1-8037-D7CCED908EFB}" dt="2018-12-17T14:40:40.674" v="6457" actId="20577"/>
        <pc:sldMkLst>
          <pc:docMk/>
          <pc:sldMk cId="4116498131" sldId="275"/>
        </pc:sldMkLst>
        <pc:spChg chg="del mod">
          <ac:chgData name="Roman Khimich" userId="c96e2651ca5284b5" providerId="LiveId" clId="{414E7FAC-9B53-47C1-8037-D7CCED908EFB}" dt="2018-12-12T17:42:54.582" v="2013" actId="478"/>
          <ac:spMkLst>
            <pc:docMk/>
            <pc:sldMk cId="4116498131" sldId="275"/>
            <ac:spMk id="2" creationId="{A074732B-6F59-405D-9993-AE17DCFEF1FF}"/>
          </ac:spMkLst>
        </pc:spChg>
        <pc:spChg chg="mod ord">
          <ac:chgData name="Roman Khimich" userId="c96e2651ca5284b5" providerId="LiveId" clId="{414E7FAC-9B53-47C1-8037-D7CCED908EFB}" dt="2018-12-12T17:43:36.142" v="2020" actId="1076"/>
          <ac:spMkLst>
            <pc:docMk/>
            <pc:sldMk cId="4116498131" sldId="275"/>
            <ac:spMk id="3" creationId="{47EA9189-4C50-4C8F-AD33-682F3266CDC8}"/>
          </ac:spMkLst>
        </pc:spChg>
        <pc:spChg chg="add del mod">
          <ac:chgData name="Roman Khimich" userId="c96e2651ca5284b5" providerId="LiveId" clId="{414E7FAC-9B53-47C1-8037-D7CCED908EFB}" dt="2018-12-12T17:43:24.683" v="2018" actId="478"/>
          <ac:spMkLst>
            <pc:docMk/>
            <pc:sldMk cId="4116498131" sldId="275"/>
            <ac:spMk id="5" creationId="{1D722B67-54BA-4914-AF75-4BC8343ECA53}"/>
          </ac:spMkLst>
        </pc:spChg>
        <pc:spChg chg="add del">
          <ac:chgData name="Roman Khimich" userId="c96e2651ca5284b5" providerId="LiveId" clId="{414E7FAC-9B53-47C1-8037-D7CCED908EFB}" dt="2018-12-12T17:42:10.939" v="2008" actId="26606"/>
          <ac:spMkLst>
            <pc:docMk/>
            <pc:sldMk cId="4116498131" sldId="275"/>
            <ac:spMk id="11" creationId="{C0D87137-C549-49C9-9E77-B0610E949407}"/>
          </ac:spMkLst>
        </pc:spChg>
        <pc:spChg chg="add del">
          <ac:chgData name="Roman Khimich" userId="c96e2651ca5284b5" providerId="LiveId" clId="{414E7FAC-9B53-47C1-8037-D7CCED908EFB}" dt="2018-12-12T17:42:10.939" v="2008" actId="26606"/>
          <ac:spMkLst>
            <pc:docMk/>
            <pc:sldMk cId="4116498131" sldId="275"/>
            <ac:spMk id="13" creationId="{4737D626-8CB2-413F-BA1C-691F042B48FA}"/>
          </ac:spMkLst>
        </pc:spChg>
        <pc:spChg chg="add del">
          <ac:chgData name="Roman Khimich" userId="c96e2651ca5284b5" providerId="LiveId" clId="{414E7FAC-9B53-47C1-8037-D7CCED908EFB}" dt="2018-12-12T20:35:20.760" v="2610"/>
          <ac:spMkLst>
            <pc:docMk/>
            <pc:sldMk cId="4116498131" sldId="275"/>
            <ac:spMk id="19" creationId="{47F26634-9FA8-4679-B619-B9DFA21E0D15}"/>
          </ac:spMkLst>
        </pc:spChg>
        <pc:grpChg chg="add del">
          <ac:chgData name="Roman Khimich" userId="c96e2651ca5284b5" providerId="LiveId" clId="{414E7FAC-9B53-47C1-8037-D7CCED908EFB}" dt="2018-12-12T17:42:10.939" v="2008" actId="26606"/>
          <ac:grpSpMkLst>
            <pc:docMk/>
            <pc:sldMk cId="4116498131" sldId="275"/>
            <ac:grpSpMk id="15" creationId="{91E96018-B22F-4F69-A476-E69AD0177880}"/>
          </ac:grpSpMkLst>
        </pc:grpChg>
        <pc:grpChg chg="add del">
          <ac:chgData name="Roman Khimich" userId="c96e2651ca5284b5" providerId="LiveId" clId="{414E7FAC-9B53-47C1-8037-D7CCED908EFB}" dt="2018-12-12T20:35:20.760" v="2610"/>
          <ac:grpSpMkLst>
            <pc:docMk/>
            <pc:sldMk cId="4116498131" sldId="275"/>
            <ac:grpSpMk id="20" creationId="{79456847-F660-4ED4-9541-E8AB51FCAF6F}"/>
          </ac:grpSpMkLst>
        </pc:grpChg>
        <pc:picChg chg="add del">
          <ac:chgData name="Roman Khimich" userId="c96e2651ca5284b5" providerId="LiveId" clId="{414E7FAC-9B53-47C1-8037-D7CCED908EFB}" dt="2018-12-12T11:13:31.496" v="595"/>
          <ac:picMkLst>
            <pc:docMk/>
            <pc:sldMk cId="4116498131" sldId="275"/>
            <ac:picMk id="4" creationId="{7B810C7F-C079-4BF4-834B-A5553899D815}"/>
          </ac:picMkLst>
        </pc:picChg>
        <pc:picChg chg="add del mod">
          <ac:chgData name="Roman Khimich" userId="c96e2651ca5284b5" providerId="LiveId" clId="{414E7FAC-9B53-47C1-8037-D7CCED908EFB}" dt="2018-12-12T11:16:54.780" v="609" actId="478"/>
          <ac:picMkLst>
            <pc:docMk/>
            <pc:sldMk cId="4116498131" sldId="275"/>
            <ac:picMk id="5" creationId="{8A7AE859-A0C1-4E20-87E0-9030040DB512}"/>
          </ac:picMkLst>
        </pc:picChg>
        <pc:picChg chg="add mod ord">
          <ac:chgData name="Roman Khimich" userId="c96e2651ca5284b5" providerId="LiveId" clId="{414E7FAC-9B53-47C1-8037-D7CCED908EFB}" dt="2018-12-12T17:42:10.986" v="2009" actId="26606"/>
          <ac:picMkLst>
            <pc:docMk/>
            <pc:sldMk cId="4116498131" sldId="275"/>
            <ac:picMk id="6" creationId="{FB5B17C6-9E7D-4282-9433-5CA2A84A2B07}"/>
          </ac:picMkLst>
        </pc:picChg>
      </pc:sldChg>
      <pc:sldChg chg="addSp delSp modSp add delDesignElem modNotesTx">
        <pc:chgData name="Roman Khimich" userId="c96e2651ca5284b5" providerId="LiveId" clId="{414E7FAC-9B53-47C1-8037-D7CCED908EFB}" dt="2018-12-17T15:15:42.764" v="6953" actId="20577"/>
        <pc:sldMkLst>
          <pc:docMk/>
          <pc:sldMk cId="2005052476" sldId="276"/>
        </pc:sldMkLst>
        <pc:spChg chg="mod">
          <ac:chgData name="Roman Khimich" userId="c96e2651ca5284b5" providerId="LiveId" clId="{414E7FAC-9B53-47C1-8037-D7CCED908EFB}" dt="2018-12-12T18:43:55.943" v="2088" actId="26606"/>
          <ac:spMkLst>
            <pc:docMk/>
            <pc:sldMk cId="2005052476" sldId="276"/>
            <ac:spMk id="2" creationId="{E994DFB0-C6CB-4CE1-BCAC-810A977E3123}"/>
          </ac:spMkLst>
        </pc:spChg>
        <pc:spChg chg="mod">
          <ac:chgData name="Roman Khimich" userId="c96e2651ca5284b5" providerId="LiveId" clId="{414E7FAC-9B53-47C1-8037-D7CCED908EFB}" dt="2018-12-12T20:35:20.760" v="2610"/>
          <ac:spMkLst>
            <pc:docMk/>
            <pc:sldMk cId="2005052476" sldId="276"/>
            <ac:spMk id="3" creationId="{6CF81354-6378-4C4E-9D29-12455B3A858F}"/>
          </ac:spMkLst>
        </pc:spChg>
        <pc:spChg chg="add del mod">
          <ac:chgData name="Roman Khimich" userId="c96e2651ca5284b5" providerId="LiveId" clId="{414E7FAC-9B53-47C1-8037-D7CCED908EFB}" dt="2018-12-12T19:08:17.883" v="2110" actId="478"/>
          <ac:spMkLst>
            <pc:docMk/>
            <pc:sldMk cId="2005052476" sldId="276"/>
            <ac:spMk id="6" creationId="{F4E9A60D-0E3A-4D0A-94BB-C9701839B394}"/>
          </ac:spMkLst>
        </pc:spChg>
        <pc:spChg chg="del">
          <ac:chgData name="Roman Khimich" userId="c96e2651ca5284b5" providerId="LiveId" clId="{414E7FAC-9B53-47C1-8037-D7CCED908EFB}" dt="2018-12-12T18:43:55.943" v="2088" actId="26606"/>
          <ac:spMkLst>
            <pc:docMk/>
            <pc:sldMk cId="2005052476" sldId="276"/>
            <ac:spMk id="14" creationId="{B8CE2A87-DBA0-4B0D-98B6-FA36B850BA75}"/>
          </ac:spMkLst>
        </pc:spChg>
        <pc:spChg chg="add del">
          <ac:chgData name="Roman Khimich" userId="c96e2651ca5284b5" providerId="LiveId" clId="{414E7FAC-9B53-47C1-8037-D7CCED908EFB}" dt="2018-12-12T19:08:22.533" v="2111" actId="26606"/>
          <ac:spMkLst>
            <pc:docMk/>
            <pc:sldMk cId="2005052476" sldId="276"/>
            <ac:spMk id="27" creationId="{7A9FF011-88A5-4B89-AD4A-E08820CEE4E8}"/>
          </ac:spMkLst>
        </pc:spChg>
        <pc:spChg chg="add del">
          <ac:chgData name="Roman Khimich" userId="c96e2651ca5284b5" providerId="LiveId" clId="{414E7FAC-9B53-47C1-8037-D7CCED908EFB}" dt="2018-12-12T20:35:20.760" v="2610"/>
          <ac:spMkLst>
            <pc:docMk/>
            <pc:sldMk cId="2005052476" sldId="276"/>
            <ac:spMk id="40" creationId="{7A9FF011-88A5-4B89-AD4A-E08820CEE4E8}"/>
          </ac:spMkLst>
        </pc:spChg>
        <pc:grpChg chg="del">
          <ac:chgData name="Roman Khimich" userId="c96e2651ca5284b5" providerId="LiveId" clId="{414E7FAC-9B53-47C1-8037-D7CCED908EFB}" dt="2018-12-12T18:43:55.943" v="2088" actId="26606"/>
          <ac:grpSpMkLst>
            <pc:docMk/>
            <pc:sldMk cId="2005052476" sldId="276"/>
            <ac:grpSpMk id="10" creationId="{E54E1BC5-9799-4C37-9E39-75AD94AE070F}"/>
          </ac:grpSpMkLst>
        </pc:grpChg>
        <pc:grpChg chg="del">
          <ac:chgData name="Roman Khimich" userId="c96e2651ca5284b5" providerId="LiveId" clId="{414E7FAC-9B53-47C1-8037-D7CCED908EFB}" dt="2018-12-12T18:43:55.943" v="2088" actId="26606"/>
          <ac:grpSpMkLst>
            <pc:docMk/>
            <pc:sldMk cId="2005052476" sldId="276"/>
            <ac:grpSpMk id="16" creationId="{3F4FDEC5-B98A-4D9F-BB63-FA5A1ED9D3BB}"/>
          </ac:grpSpMkLst>
        </pc:grpChg>
        <pc:grpChg chg="add del">
          <ac:chgData name="Roman Khimich" userId="c96e2651ca5284b5" providerId="LiveId" clId="{414E7FAC-9B53-47C1-8037-D7CCED908EFB}" dt="2018-12-12T19:08:22.533" v="2111" actId="26606"/>
          <ac:grpSpMkLst>
            <pc:docMk/>
            <pc:sldMk cId="2005052476" sldId="276"/>
            <ac:grpSpMk id="23" creationId="{E54E1BC5-9799-4C37-9E39-75AD94AE070F}"/>
          </ac:grpSpMkLst>
        </pc:grpChg>
        <pc:grpChg chg="add del">
          <ac:chgData name="Roman Khimich" userId="c96e2651ca5284b5" providerId="LiveId" clId="{414E7FAC-9B53-47C1-8037-D7CCED908EFB}" dt="2018-12-12T19:08:22.533" v="2111" actId="26606"/>
          <ac:grpSpMkLst>
            <pc:docMk/>
            <pc:sldMk cId="2005052476" sldId="276"/>
            <ac:grpSpMk id="29" creationId="{6BAEAFFD-C82E-4805-8EFA-403C6D826E75}"/>
          </ac:grpSpMkLst>
        </pc:grpChg>
        <pc:grpChg chg="add del">
          <ac:chgData name="Roman Khimich" userId="c96e2651ca5284b5" providerId="LiveId" clId="{414E7FAC-9B53-47C1-8037-D7CCED908EFB}" dt="2018-12-12T20:35:20.760" v="2610"/>
          <ac:grpSpMkLst>
            <pc:docMk/>
            <pc:sldMk cId="2005052476" sldId="276"/>
            <ac:grpSpMk id="36" creationId="{E54E1BC5-9799-4C37-9E39-75AD94AE070F}"/>
          </ac:grpSpMkLst>
        </pc:grpChg>
        <pc:grpChg chg="add del">
          <ac:chgData name="Roman Khimich" userId="c96e2651ca5284b5" providerId="LiveId" clId="{414E7FAC-9B53-47C1-8037-D7CCED908EFB}" dt="2018-12-12T20:35:20.760" v="2610"/>
          <ac:grpSpMkLst>
            <pc:docMk/>
            <pc:sldMk cId="2005052476" sldId="276"/>
            <ac:grpSpMk id="42" creationId="{6BAEAFFD-C82E-4805-8EFA-403C6D826E75}"/>
          </ac:grpSpMkLst>
        </pc:grpChg>
        <pc:picChg chg="del mod ord">
          <ac:chgData name="Roman Khimich" userId="c96e2651ca5284b5" providerId="LiveId" clId="{414E7FAC-9B53-47C1-8037-D7CCED908EFB}" dt="2018-12-12T19:06:23.879" v="2090" actId="478"/>
          <ac:picMkLst>
            <pc:docMk/>
            <pc:sldMk cId="2005052476" sldId="276"/>
            <ac:picMk id="5" creationId="{15E88FBE-F731-49A2-9A8B-FC1A50D49925}"/>
          </ac:picMkLst>
        </pc:picChg>
        <pc:picChg chg="add mod ord">
          <ac:chgData name="Roman Khimich" userId="c96e2651ca5284b5" providerId="LiveId" clId="{414E7FAC-9B53-47C1-8037-D7CCED908EFB}" dt="2018-12-12T19:08:22.533" v="2111" actId="26606"/>
          <ac:picMkLst>
            <pc:docMk/>
            <pc:sldMk cId="2005052476" sldId="276"/>
            <ac:picMk id="7" creationId="{C89E3E0D-7EF2-47C7-9B21-4721A5F23173}"/>
          </ac:picMkLst>
        </pc:picChg>
        <pc:picChg chg="add del">
          <ac:chgData name="Roman Khimich" userId="c96e2651ca5284b5" providerId="LiveId" clId="{414E7FAC-9B53-47C1-8037-D7CCED908EFB}" dt="2018-12-12T19:06:23.879" v="2090" actId="478"/>
          <ac:picMkLst>
            <pc:docMk/>
            <pc:sldMk cId="2005052476" sldId="276"/>
            <ac:picMk id="1026" creationId="{FD7CFE9A-FF1A-4F4B-927A-2B5E12E2EEB3}"/>
          </ac:picMkLst>
        </pc:picChg>
        <pc:picChg chg="add del mod">
          <ac:chgData name="Roman Khimich" userId="c96e2651ca5284b5" providerId="LiveId" clId="{414E7FAC-9B53-47C1-8037-D7CCED908EFB}" dt="2018-12-12T19:06:39.860" v="2093" actId="478"/>
          <ac:picMkLst>
            <pc:docMk/>
            <pc:sldMk cId="2005052476" sldId="276"/>
            <ac:picMk id="1028" creationId="{71F8B9BC-932D-4361-8B59-E15E7C3D3B46}"/>
          </ac:picMkLst>
        </pc:picChg>
      </pc:sldChg>
      <pc:sldChg chg="addSp delSp modSp add delDesignElem modNotesTx">
        <pc:chgData name="Roman Khimich" userId="c96e2651ca5284b5" providerId="LiveId" clId="{414E7FAC-9B53-47C1-8037-D7CCED908EFB}" dt="2018-12-17T15:15:49.012" v="6956" actId="6549"/>
        <pc:sldMkLst>
          <pc:docMk/>
          <pc:sldMk cId="4061169152" sldId="277"/>
        </pc:sldMkLst>
        <pc:spChg chg="mod">
          <ac:chgData name="Roman Khimich" userId="c96e2651ca5284b5" providerId="LiveId" clId="{414E7FAC-9B53-47C1-8037-D7CCED908EFB}" dt="2018-12-12T19:31:46.359" v="2418" actId="26606"/>
          <ac:spMkLst>
            <pc:docMk/>
            <pc:sldMk cId="4061169152" sldId="277"/>
            <ac:spMk id="2" creationId="{E994DFB0-C6CB-4CE1-BCAC-810A977E3123}"/>
          </ac:spMkLst>
        </pc:spChg>
        <pc:spChg chg="add del mod">
          <ac:chgData name="Roman Khimich" userId="c96e2651ca5284b5" providerId="LiveId" clId="{414E7FAC-9B53-47C1-8037-D7CCED908EFB}" dt="2018-12-12T19:25:24.350" v="2237" actId="26606"/>
          <ac:spMkLst>
            <pc:docMk/>
            <pc:sldMk cId="4061169152" sldId="277"/>
            <ac:spMk id="3" creationId="{6CF81354-6378-4C4E-9D29-12455B3A858F}"/>
          </ac:spMkLst>
        </pc:spChg>
        <pc:spChg chg="add del">
          <ac:chgData name="Roman Khimich" userId="c96e2651ca5284b5" providerId="LiveId" clId="{414E7FAC-9B53-47C1-8037-D7CCED908EFB}" dt="2018-12-12T19:25:20.571" v="2236" actId="26606"/>
          <ac:spMkLst>
            <pc:docMk/>
            <pc:sldMk cId="4061169152" sldId="277"/>
            <ac:spMk id="10" creationId="{E9DD6D25-73D7-4E21-A25F-56BC6E3B33FC}"/>
          </ac:spMkLst>
        </pc:spChg>
        <pc:spChg chg="add del">
          <ac:chgData name="Roman Khimich" userId="c96e2651ca5284b5" providerId="LiveId" clId="{414E7FAC-9B53-47C1-8037-D7CCED908EFB}" dt="2018-12-12T19:31:46.359" v="2418" actId="26606"/>
          <ac:spMkLst>
            <pc:docMk/>
            <pc:sldMk cId="4061169152" sldId="277"/>
            <ac:spMk id="16" creationId="{3DFE545D-86C5-4F48-897C-C3AA8FBE3DE1}"/>
          </ac:spMkLst>
        </pc:spChg>
        <pc:spChg chg="add del">
          <ac:chgData name="Roman Khimich" userId="c96e2651ca5284b5" providerId="LiveId" clId="{414E7FAC-9B53-47C1-8037-D7CCED908EFB}" dt="2018-12-12T19:31:41.546" v="2415" actId="26606"/>
          <ac:spMkLst>
            <pc:docMk/>
            <pc:sldMk cId="4061169152" sldId="277"/>
            <ac:spMk id="22" creationId="{3DFE545D-86C5-4F48-897C-C3AA8FBE3DE1}"/>
          </ac:spMkLst>
        </pc:spChg>
        <pc:spChg chg="add del">
          <ac:chgData name="Roman Khimich" userId="c96e2651ca5284b5" providerId="LiveId" clId="{414E7FAC-9B53-47C1-8037-D7CCED908EFB}" dt="2018-12-12T19:31:46.305" v="2417" actId="26606"/>
          <ac:spMkLst>
            <pc:docMk/>
            <pc:sldMk cId="4061169152" sldId="277"/>
            <ac:spMk id="24" creationId="{06BE7229-51F4-4FFC-A3CD-EC1A822D5C57}"/>
          </ac:spMkLst>
        </pc:spChg>
        <pc:spChg chg="add del">
          <ac:chgData name="Roman Khimich" userId="c96e2651ca5284b5" providerId="LiveId" clId="{414E7FAC-9B53-47C1-8037-D7CCED908EFB}" dt="2018-12-12T19:31:46.305" v="2417" actId="26606"/>
          <ac:spMkLst>
            <pc:docMk/>
            <pc:sldMk cId="4061169152" sldId="277"/>
            <ac:spMk id="25" creationId="{921F9943-28F5-4620-A11C-C60C52AE4A3D}"/>
          </ac:spMkLst>
        </pc:spChg>
        <pc:spChg chg="add del">
          <ac:chgData name="Roman Khimich" userId="c96e2651ca5284b5" providerId="LiveId" clId="{414E7FAC-9B53-47C1-8037-D7CCED908EFB}" dt="2018-12-12T20:35:20.760" v="2610"/>
          <ac:spMkLst>
            <pc:docMk/>
            <pc:sldMk cId="4061169152" sldId="277"/>
            <ac:spMk id="30" creationId="{E345F60D-AA1D-493C-A786-54F756FCBA77}"/>
          </ac:spMkLst>
        </pc:spChg>
        <pc:spChg chg="del">
          <ac:chgData name="Roman Khimich" userId="c96e2651ca5284b5" providerId="LiveId" clId="{414E7FAC-9B53-47C1-8037-D7CCED908EFB}" dt="2018-12-12T19:22:48.099" v="2213"/>
          <ac:spMkLst>
            <pc:docMk/>
            <pc:sldMk cId="4061169152" sldId="277"/>
            <ac:spMk id="40" creationId="{7A9FF011-88A5-4B89-AD4A-E08820CEE4E8}"/>
          </ac:spMkLst>
        </pc:spChg>
        <pc:grpChg chg="add del">
          <ac:chgData name="Roman Khimich" userId="c96e2651ca5284b5" providerId="LiveId" clId="{414E7FAC-9B53-47C1-8037-D7CCED908EFB}" dt="2018-12-12T19:25:20.571" v="2236" actId="26606"/>
          <ac:grpSpMkLst>
            <pc:docMk/>
            <pc:sldMk cId="4061169152" sldId="277"/>
            <ac:grpSpMk id="12" creationId="{35B8894B-4A72-427A-B1D1-C5AF5CBB23D7}"/>
          </ac:grpSpMkLst>
        </pc:grpChg>
        <pc:grpChg chg="add del">
          <ac:chgData name="Roman Khimich" userId="c96e2651ca5284b5" providerId="LiveId" clId="{414E7FAC-9B53-47C1-8037-D7CCED908EFB}" dt="2018-12-12T19:31:46.305" v="2417" actId="26606"/>
          <ac:grpSpMkLst>
            <pc:docMk/>
            <pc:sldMk cId="4061169152" sldId="277"/>
            <ac:grpSpMk id="26" creationId="{68D1A95B-47FF-4CC5-B58D-5C606CEC29D6}"/>
          </ac:grpSpMkLst>
        </pc:grpChg>
        <pc:grpChg chg="del">
          <ac:chgData name="Roman Khimich" userId="c96e2651ca5284b5" providerId="LiveId" clId="{414E7FAC-9B53-47C1-8037-D7CCED908EFB}" dt="2018-12-12T19:22:48.099" v="2213"/>
          <ac:grpSpMkLst>
            <pc:docMk/>
            <pc:sldMk cId="4061169152" sldId="277"/>
            <ac:grpSpMk id="36" creationId="{E54E1BC5-9799-4C37-9E39-75AD94AE070F}"/>
          </ac:grpSpMkLst>
        </pc:grpChg>
        <pc:grpChg chg="del">
          <ac:chgData name="Roman Khimich" userId="c96e2651ca5284b5" providerId="LiveId" clId="{414E7FAC-9B53-47C1-8037-D7CCED908EFB}" dt="2018-12-12T19:22:48.099" v="2213"/>
          <ac:grpSpMkLst>
            <pc:docMk/>
            <pc:sldMk cId="4061169152" sldId="277"/>
            <ac:grpSpMk id="42" creationId="{6BAEAFFD-C82E-4805-8EFA-403C6D826E75}"/>
          </ac:grpSpMkLst>
        </pc:grpChg>
        <pc:graphicFrameChg chg="add del">
          <ac:chgData name="Roman Khimich" userId="c96e2651ca5284b5" providerId="LiveId" clId="{414E7FAC-9B53-47C1-8037-D7CCED908EFB}" dt="2018-12-12T19:25:20.571" v="2236" actId="26606"/>
          <ac:graphicFrameMkLst>
            <pc:docMk/>
            <pc:sldMk cId="4061169152" sldId="277"/>
            <ac:graphicFrameMk id="5" creationId="{B2899FA8-97E0-40CF-9CD3-89BEC698F436}"/>
          </ac:graphicFrameMkLst>
        </pc:graphicFrameChg>
        <pc:graphicFrameChg chg="add mod modGraphic">
          <ac:chgData name="Roman Khimich" userId="c96e2651ca5284b5" providerId="LiveId" clId="{414E7FAC-9B53-47C1-8037-D7CCED908EFB}" dt="2018-12-13T08:03:47.237" v="3052" actId="20577"/>
          <ac:graphicFrameMkLst>
            <pc:docMk/>
            <pc:sldMk cId="4061169152" sldId="277"/>
            <ac:graphicFrameMk id="17" creationId="{4B6BD648-811A-4D3F-9483-04F09791A6EB}"/>
          </ac:graphicFrameMkLst>
        </pc:graphicFrameChg>
        <pc:picChg chg="del">
          <ac:chgData name="Roman Khimich" userId="c96e2651ca5284b5" providerId="LiveId" clId="{414E7FAC-9B53-47C1-8037-D7CCED908EFB}" dt="2018-12-12T19:18:02.537" v="2211" actId="478"/>
          <ac:picMkLst>
            <pc:docMk/>
            <pc:sldMk cId="4061169152" sldId="277"/>
            <ac:picMk id="7" creationId="{C89E3E0D-7EF2-47C7-9B21-4721A5F23173}"/>
          </ac:picMkLst>
        </pc:picChg>
      </pc:sldChg>
      <pc:sldChg chg="addSp modSp add setBg modNotesTx">
        <pc:chgData name="Roman Khimich" userId="c96e2651ca5284b5" providerId="LiveId" clId="{414E7FAC-9B53-47C1-8037-D7CCED908EFB}" dt="2018-12-17T15:17:47.799" v="7102" actId="6549"/>
        <pc:sldMkLst>
          <pc:docMk/>
          <pc:sldMk cId="3069870019" sldId="278"/>
        </pc:sldMkLst>
        <pc:spChg chg="mod">
          <ac:chgData name="Roman Khimich" userId="c96e2651ca5284b5" providerId="LiveId" clId="{414E7FAC-9B53-47C1-8037-D7CCED908EFB}" dt="2018-12-12T20:35:20.760" v="2610"/>
          <ac:spMkLst>
            <pc:docMk/>
            <pc:sldMk cId="3069870019" sldId="278"/>
            <ac:spMk id="3" creationId="{042F0EE2-6442-4C9B-BEC6-EAF972AD0E50}"/>
          </ac:spMkLst>
        </pc:spChg>
        <pc:spChg chg="mod">
          <ac:chgData name="Roman Khimich" userId="c96e2651ca5284b5" providerId="LiveId" clId="{414E7FAC-9B53-47C1-8037-D7CCED908EFB}" dt="2018-12-13T09:19:21.725" v="3884" actId="403"/>
          <ac:spMkLst>
            <pc:docMk/>
            <pc:sldMk cId="3069870019" sldId="278"/>
            <ac:spMk id="4" creationId="{D02EDD51-BE18-41A5-88A4-910E4126AC81}"/>
          </ac:spMkLst>
        </pc:spChg>
        <pc:spChg chg="add mod">
          <ac:chgData name="Roman Khimich" userId="c96e2651ca5284b5" providerId="LiveId" clId="{414E7FAC-9B53-47C1-8037-D7CCED908EFB}" dt="2018-12-12T20:35:40.498" v="2612" actId="403"/>
          <ac:spMkLst>
            <pc:docMk/>
            <pc:sldMk cId="3069870019" sldId="278"/>
            <ac:spMk id="5" creationId="{744AF391-2E5A-4846-89CC-2AF1FEF870B4}"/>
          </ac:spMkLst>
        </pc:spChg>
        <pc:spChg chg="add mod">
          <ac:chgData name="Roman Khimich" userId="c96e2651ca5284b5" providerId="LiveId" clId="{414E7FAC-9B53-47C1-8037-D7CCED908EFB}" dt="2018-12-12T20:35:45.962" v="2614" actId="403"/>
          <ac:spMkLst>
            <pc:docMk/>
            <pc:sldMk cId="3069870019" sldId="278"/>
            <ac:spMk id="6" creationId="{DC5C8351-C565-408F-BEFF-B507330C018F}"/>
          </ac:spMkLst>
        </pc:spChg>
        <pc:picChg chg="add mod">
          <ac:chgData name="Roman Khimich" userId="c96e2651ca5284b5" providerId="LiveId" clId="{414E7FAC-9B53-47C1-8037-D7CCED908EFB}" dt="2018-12-13T09:19:02.860" v="3880" actId="14100"/>
          <ac:picMkLst>
            <pc:docMk/>
            <pc:sldMk cId="3069870019" sldId="278"/>
            <ac:picMk id="8" creationId="{3FD46F5F-0D76-4FF1-87D3-1A2AB30321D4}"/>
          </ac:picMkLst>
        </pc:picChg>
        <pc:picChg chg="add mod">
          <ac:chgData name="Roman Khimich" userId="c96e2651ca5284b5" providerId="LiveId" clId="{414E7FAC-9B53-47C1-8037-D7CCED908EFB}" dt="2018-12-13T09:19:10.064" v="3882" actId="1076"/>
          <ac:picMkLst>
            <pc:docMk/>
            <pc:sldMk cId="3069870019" sldId="278"/>
            <ac:picMk id="9" creationId="{FDAEBF74-04A4-4580-BF01-59AA662C69C9}"/>
          </ac:picMkLst>
        </pc:picChg>
      </pc:sldChg>
      <pc:sldChg chg="addSp delSp modSp add delDesignElem modNotesTx">
        <pc:chgData name="Roman Khimich" userId="c96e2651ca5284b5" providerId="LiveId" clId="{414E7FAC-9B53-47C1-8037-D7CCED908EFB}" dt="2018-12-17T15:16:35.970" v="6989" actId="6549"/>
        <pc:sldMkLst>
          <pc:docMk/>
          <pc:sldMk cId="1345484899" sldId="279"/>
        </pc:sldMkLst>
        <pc:spChg chg="add mod">
          <ac:chgData name="Roman Khimich" userId="c96e2651ca5284b5" providerId="LiveId" clId="{414E7FAC-9B53-47C1-8037-D7CCED908EFB}" dt="2018-12-12T20:28:17.116" v="2487" actId="26606"/>
          <ac:spMkLst>
            <pc:docMk/>
            <pc:sldMk cId="1345484899" sldId="279"/>
            <ac:spMk id="4" creationId="{75050B22-4484-46EB-9FB5-1ED3D92A6C27}"/>
          </ac:spMkLst>
        </pc:spChg>
        <pc:spChg chg="add del mod">
          <ac:chgData name="Roman Khimich" userId="c96e2651ca5284b5" providerId="LiveId" clId="{414E7FAC-9B53-47C1-8037-D7CCED908EFB}" dt="2018-12-12T20:26:04.862" v="2454" actId="478"/>
          <ac:spMkLst>
            <pc:docMk/>
            <pc:sldMk cId="1345484899" sldId="279"/>
            <ac:spMk id="5" creationId="{AD7C362E-E074-4789-95F5-C35958F91FB6}"/>
          </ac:spMkLst>
        </pc:spChg>
        <pc:spChg chg="add mod">
          <ac:chgData name="Roman Khimich" userId="c96e2651ca5284b5" providerId="LiveId" clId="{414E7FAC-9B53-47C1-8037-D7CCED908EFB}" dt="2018-12-12T20:28:17.116" v="2487" actId="26606"/>
          <ac:spMkLst>
            <pc:docMk/>
            <pc:sldMk cId="1345484899" sldId="279"/>
            <ac:spMk id="7" creationId="{BF2344BF-1F0F-4BDC-B852-75EC7A2032BA}"/>
          </ac:spMkLst>
        </pc:spChg>
        <pc:spChg chg="del">
          <ac:chgData name="Roman Khimich" userId="c96e2651ca5284b5" providerId="LiveId" clId="{414E7FAC-9B53-47C1-8037-D7CCED908EFB}" dt="2018-12-12T20:25:55.352" v="2453"/>
          <ac:spMkLst>
            <pc:docMk/>
            <pc:sldMk cId="1345484899" sldId="279"/>
            <ac:spMk id="11" creationId="{9C5EC292-991E-4C8F-9F55-D72971A4BB9C}"/>
          </ac:spMkLst>
        </pc:spChg>
        <pc:spChg chg="del">
          <ac:chgData name="Roman Khimich" userId="c96e2651ca5284b5" providerId="LiveId" clId="{414E7FAC-9B53-47C1-8037-D7CCED908EFB}" dt="2018-12-12T20:25:55.352" v="2453"/>
          <ac:spMkLst>
            <pc:docMk/>
            <pc:sldMk cId="1345484899" sldId="279"/>
            <ac:spMk id="13" creationId="{F90B7573-D2CD-4589-B099-E8254726ACC0}"/>
          </ac:spMkLst>
        </pc:spChg>
        <pc:spChg chg="del">
          <ac:chgData name="Roman Khimich" userId="c96e2651ca5284b5" providerId="LiveId" clId="{414E7FAC-9B53-47C1-8037-D7CCED908EFB}" dt="2018-12-12T20:25:55.352" v="2453"/>
          <ac:spMkLst>
            <pc:docMk/>
            <pc:sldMk cId="1345484899" sldId="279"/>
            <ac:spMk id="15" creationId="{C26A041F-C32D-4E9C-AD9A-6F8F9710D957}"/>
          </ac:spMkLst>
        </pc:spChg>
        <pc:spChg chg="add del">
          <ac:chgData name="Roman Khimich" userId="c96e2651ca5284b5" providerId="LiveId" clId="{414E7FAC-9B53-47C1-8037-D7CCED908EFB}" dt="2018-12-12T20:28:06.904" v="2482" actId="26606"/>
          <ac:spMkLst>
            <pc:docMk/>
            <pc:sldMk cId="1345484899" sldId="279"/>
            <ac:spMk id="16" creationId="{04015B9C-179F-43A5-894D-58193B6A8445}"/>
          </ac:spMkLst>
        </pc:spChg>
        <pc:spChg chg="add del">
          <ac:chgData name="Roman Khimich" userId="c96e2651ca5284b5" providerId="LiveId" clId="{414E7FAC-9B53-47C1-8037-D7CCED908EFB}" dt="2018-12-12T20:35:20.760" v="2610"/>
          <ac:spMkLst>
            <pc:docMk/>
            <pc:sldMk cId="1345484899" sldId="279"/>
            <ac:spMk id="30" creationId="{DB7A51A1-84E3-4D44-A07A-5C7CCCE6A057}"/>
          </ac:spMkLst>
        </pc:spChg>
        <pc:grpChg chg="add del">
          <ac:chgData name="Roman Khimich" userId="c96e2651ca5284b5" providerId="LiveId" clId="{414E7FAC-9B53-47C1-8037-D7CCED908EFB}" dt="2018-12-12T20:28:06.904" v="2482" actId="26606"/>
          <ac:grpSpMkLst>
            <pc:docMk/>
            <pc:sldMk cId="1345484899" sldId="279"/>
            <ac:grpSpMk id="12" creationId="{E54E1BC5-9799-4C37-9E39-75AD94AE070F}"/>
          </ac:grpSpMkLst>
        </pc:grpChg>
        <pc:grpChg chg="add del">
          <ac:chgData name="Roman Khimich" userId="c96e2651ca5284b5" providerId="LiveId" clId="{414E7FAC-9B53-47C1-8037-D7CCED908EFB}" dt="2018-12-12T20:28:06.904" v="2482" actId="26606"/>
          <ac:grpSpMkLst>
            <pc:docMk/>
            <pc:sldMk cId="1345484899" sldId="279"/>
            <ac:grpSpMk id="18" creationId="{66F85F57-956F-40FF-BE22-C6EB6E36C986}"/>
          </ac:grpSpMkLst>
        </pc:grpChg>
        <pc:grpChg chg="add del">
          <ac:chgData name="Roman Khimich" userId="c96e2651ca5284b5" providerId="LiveId" clId="{414E7FAC-9B53-47C1-8037-D7CCED908EFB}" dt="2018-12-12T20:28:16.160" v="2484" actId="26606"/>
          <ac:grpSpMkLst>
            <pc:docMk/>
            <pc:sldMk cId="1345484899" sldId="279"/>
            <ac:grpSpMk id="22" creationId="{C2470417-D0DB-4EF9-B24D-533252BDD399}"/>
          </ac:grpSpMkLst>
        </pc:grpChg>
        <pc:grpChg chg="add del">
          <ac:chgData name="Roman Khimich" userId="c96e2651ca5284b5" providerId="LiveId" clId="{414E7FAC-9B53-47C1-8037-D7CCED908EFB}" dt="2018-12-12T20:28:17.063" v="2486" actId="26606"/>
          <ac:grpSpMkLst>
            <pc:docMk/>
            <pc:sldMk cId="1345484899" sldId="279"/>
            <ac:grpSpMk id="25" creationId="{E54E1BC5-9799-4C37-9E39-75AD94AE070F}"/>
          </ac:grpSpMkLst>
        </pc:grpChg>
        <pc:grpChg chg="add del">
          <ac:chgData name="Roman Khimich" userId="c96e2651ca5284b5" providerId="LiveId" clId="{414E7FAC-9B53-47C1-8037-D7CCED908EFB}" dt="2018-12-12T20:35:20.760" v="2610"/>
          <ac:grpSpMkLst>
            <pc:docMk/>
            <pc:sldMk cId="1345484899" sldId="279"/>
            <ac:grpSpMk id="28" creationId="{C2470417-D0DB-4EF9-B24D-533252BDD399}"/>
          </ac:grpSpMkLst>
        </pc:grpChg>
        <pc:grpChg chg="add del">
          <ac:chgData name="Roman Khimich" userId="c96e2651ca5284b5" providerId="LiveId" clId="{414E7FAC-9B53-47C1-8037-D7CCED908EFB}" dt="2018-12-12T20:35:20.760" v="2610"/>
          <ac:grpSpMkLst>
            <pc:docMk/>
            <pc:sldMk cId="1345484899" sldId="279"/>
            <ac:grpSpMk id="31" creationId="{E402651C-E31B-4C7D-B593-1FD6014C1B58}"/>
          </ac:grpSpMkLst>
        </pc:grpChg>
        <pc:picChg chg="add mod ord">
          <ac:chgData name="Roman Khimich" userId="c96e2651ca5284b5" providerId="LiveId" clId="{414E7FAC-9B53-47C1-8037-D7CCED908EFB}" dt="2018-12-12T20:28:17.116" v="2487" actId="26606"/>
          <ac:picMkLst>
            <pc:docMk/>
            <pc:sldMk cId="1345484899" sldId="279"/>
            <ac:picMk id="3" creationId="{14D13889-CF1B-4FFE-90AA-463815A48B80}"/>
          </ac:picMkLst>
        </pc:picChg>
        <pc:picChg chg="del">
          <ac:chgData name="Roman Khimich" userId="c96e2651ca5284b5" providerId="LiveId" clId="{414E7FAC-9B53-47C1-8037-D7CCED908EFB}" dt="2018-12-12T20:25:38.422" v="2447" actId="478"/>
          <ac:picMkLst>
            <pc:docMk/>
            <pc:sldMk cId="1345484899" sldId="279"/>
            <ac:picMk id="6" creationId="{28A4D118-B73B-4991-A56E-889231B6F6C7}"/>
          </ac:picMkLst>
        </pc:picChg>
      </pc:sldChg>
      <pc:sldChg chg="addSp delSp modSp add mod setBg">
        <pc:chgData name="Roman Khimich" userId="c96e2651ca5284b5" providerId="LiveId" clId="{414E7FAC-9B53-47C1-8037-D7CCED908EFB}" dt="2018-12-14T14:12:53.542" v="5025" actId="403"/>
        <pc:sldMkLst>
          <pc:docMk/>
          <pc:sldMk cId="3535467741" sldId="280"/>
        </pc:sldMkLst>
        <pc:spChg chg="mod">
          <ac:chgData name="Roman Khimich" userId="c96e2651ca5284b5" providerId="LiveId" clId="{414E7FAC-9B53-47C1-8037-D7CCED908EFB}" dt="2018-12-14T14:12:43.681" v="5023" actId="26606"/>
          <ac:spMkLst>
            <pc:docMk/>
            <pc:sldMk cId="3535467741" sldId="280"/>
            <ac:spMk id="2" creationId="{0ED751AC-0350-4581-A53D-FDF7A996A2D5}"/>
          </ac:spMkLst>
        </pc:spChg>
        <pc:spChg chg="del">
          <ac:chgData name="Roman Khimich" userId="c96e2651ca5284b5" providerId="LiveId" clId="{414E7FAC-9B53-47C1-8037-D7CCED908EFB}" dt="2018-12-14T14:11:44.185" v="4950"/>
          <ac:spMkLst>
            <pc:docMk/>
            <pc:sldMk cId="3535467741" sldId="280"/>
            <ac:spMk id="3" creationId="{599147C6-965C-488F-B8C2-D3A58A33FEBB}"/>
          </ac:spMkLst>
        </pc:spChg>
        <pc:spChg chg="del">
          <ac:chgData name="Roman Khimich" userId="c96e2651ca5284b5" providerId="LiveId" clId="{414E7FAC-9B53-47C1-8037-D7CCED908EFB}" dt="2018-12-14T14:11:44.185" v="4950"/>
          <ac:spMkLst>
            <pc:docMk/>
            <pc:sldMk cId="3535467741" sldId="280"/>
            <ac:spMk id="4" creationId="{9026BDE5-854F-46D1-8010-F478ACE46A9D}"/>
          </ac:spMkLst>
        </pc:spChg>
        <pc:spChg chg="add mod">
          <ac:chgData name="Roman Khimich" userId="c96e2651ca5284b5" providerId="LiveId" clId="{414E7FAC-9B53-47C1-8037-D7CCED908EFB}" dt="2018-12-14T14:12:53.542" v="5025" actId="403"/>
          <ac:spMkLst>
            <pc:docMk/>
            <pc:sldMk cId="3535467741" sldId="280"/>
            <ac:spMk id="5" creationId="{7B460E42-F713-4CD8-AA1E-B0E5F35FD635}"/>
          </ac:spMkLst>
        </pc:spChg>
        <pc:spChg chg="add">
          <ac:chgData name="Roman Khimich" userId="c96e2651ca5284b5" providerId="LiveId" clId="{414E7FAC-9B53-47C1-8037-D7CCED908EFB}" dt="2018-12-14T14:12:43.681" v="5023" actId="26606"/>
          <ac:spMkLst>
            <pc:docMk/>
            <pc:sldMk cId="3535467741" sldId="280"/>
            <ac:spMk id="12" creationId="{52D7B7EA-B235-4664-A3CC-3670637C7CFB}"/>
          </ac:spMkLst>
        </pc:spChg>
        <pc:grpChg chg="add">
          <ac:chgData name="Roman Khimich" userId="c96e2651ca5284b5" providerId="LiveId" clId="{414E7FAC-9B53-47C1-8037-D7CCED908EFB}" dt="2018-12-14T14:12:43.681" v="5023" actId="26606"/>
          <ac:grpSpMkLst>
            <pc:docMk/>
            <pc:sldMk cId="3535467741" sldId="280"/>
            <ac:grpSpMk id="14" creationId="{2E294CAC-35CA-441F-B151-F4CB2FC3A42C}"/>
          </ac:grpSpMkLst>
        </pc:grpChg>
        <pc:picChg chg="add">
          <ac:chgData name="Roman Khimich" userId="c96e2651ca5284b5" providerId="LiveId" clId="{414E7FAC-9B53-47C1-8037-D7CCED908EFB}" dt="2018-12-14T14:12:43.681" v="5023" actId="26606"/>
          <ac:picMkLst>
            <pc:docMk/>
            <pc:sldMk cId="3535467741" sldId="280"/>
            <ac:picMk id="9" creationId="{7BF7A701-2415-45D2-A69E-185A236748C2}"/>
          </ac:picMkLst>
        </pc:picChg>
      </pc:sldChg>
      <pc:sldChg chg="addSp delSp modSp add ord addCm delCm modCm modNotesTx">
        <pc:chgData name="Roman Khimich" userId="c96e2651ca5284b5" providerId="LiveId" clId="{414E7FAC-9B53-47C1-8037-D7CCED908EFB}" dt="2018-12-17T15:47:57.080" v="7635" actId="6549"/>
        <pc:sldMkLst>
          <pc:docMk/>
          <pc:sldMk cId="1984224266" sldId="281"/>
        </pc:sldMkLst>
        <pc:spChg chg="mod">
          <ac:chgData name="Roman Khimich" userId="c96e2651ca5284b5" providerId="LiveId" clId="{414E7FAC-9B53-47C1-8037-D7CCED908EFB}" dt="2018-12-14T16:53:11.433" v="5463" actId="20577"/>
          <ac:spMkLst>
            <pc:docMk/>
            <pc:sldMk cId="1984224266" sldId="281"/>
            <ac:spMk id="2" creationId="{058A1E93-F3B4-4B22-A90A-43B31135B2A2}"/>
          </ac:spMkLst>
        </pc:spChg>
        <pc:spChg chg="del">
          <ac:chgData name="Roman Khimich" userId="c96e2651ca5284b5" providerId="LiveId" clId="{414E7FAC-9B53-47C1-8037-D7CCED908EFB}" dt="2018-12-14T16:52:20.410" v="5444"/>
          <ac:spMkLst>
            <pc:docMk/>
            <pc:sldMk cId="1984224266" sldId="281"/>
            <ac:spMk id="3" creationId="{1C7E08C7-CB13-4949-9740-F9D8C6EFEDA0}"/>
          </ac:spMkLst>
        </pc:spChg>
        <pc:picChg chg="add mod">
          <ac:chgData name="Roman Khimich" userId="c96e2651ca5284b5" providerId="LiveId" clId="{414E7FAC-9B53-47C1-8037-D7CCED908EFB}" dt="2018-12-14T18:41:50.184" v="5725" actId="1076"/>
          <ac:picMkLst>
            <pc:docMk/>
            <pc:sldMk cId="1984224266" sldId="281"/>
            <ac:picMk id="5" creationId="{1F2FED0E-BD58-46BD-B9BB-76FC26BD404C}"/>
          </ac:picMkLst>
        </pc:picChg>
        <pc:picChg chg="add mod">
          <ac:chgData name="Roman Khimich" userId="c96e2651ca5284b5" providerId="LiveId" clId="{414E7FAC-9B53-47C1-8037-D7CCED908EFB}" dt="2018-12-14T18:43:38.766" v="5731" actId="1076"/>
          <ac:picMkLst>
            <pc:docMk/>
            <pc:sldMk cId="1984224266" sldId="281"/>
            <ac:picMk id="6" creationId="{445DB648-EA6F-43D1-A9A9-89DEE81A39C0}"/>
          </ac:picMkLst>
        </pc:picChg>
      </pc:sldChg>
      <pc:sldChg chg="addSp delSp modSp add mod setBg modNotesTx">
        <pc:chgData name="Roman Khimich" userId="c96e2651ca5284b5" providerId="LiveId" clId="{414E7FAC-9B53-47C1-8037-D7CCED908EFB}" dt="2018-12-17T15:48:20.345" v="7641" actId="6549"/>
        <pc:sldMkLst>
          <pc:docMk/>
          <pc:sldMk cId="2643954341" sldId="282"/>
        </pc:sldMkLst>
        <pc:spChg chg="mod">
          <ac:chgData name="Roman Khimich" userId="c96e2651ca5284b5" providerId="LiveId" clId="{414E7FAC-9B53-47C1-8037-D7CCED908EFB}" dt="2018-12-14T16:57:37.740" v="5472" actId="26606"/>
          <ac:spMkLst>
            <pc:docMk/>
            <pc:sldMk cId="2643954341" sldId="282"/>
            <ac:spMk id="2" creationId="{058A1E93-F3B4-4B22-A90A-43B31135B2A2}"/>
          </ac:spMkLst>
        </pc:spChg>
        <pc:spChg chg="add del mod">
          <ac:chgData name="Roman Khimich" userId="c96e2651ca5284b5" providerId="LiveId" clId="{414E7FAC-9B53-47C1-8037-D7CCED908EFB}" dt="2018-12-14T16:57:31.817" v="5471"/>
          <ac:spMkLst>
            <pc:docMk/>
            <pc:sldMk cId="2643954341" sldId="282"/>
            <ac:spMk id="4" creationId="{98337697-AF4E-4A8E-B923-D0AD4ABA42DC}"/>
          </ac:spMkLst>
        </pc:spChg>
        <pc:spChg chg="add del">
          <ac:chgData name="Roman Khimich" userId="c96e2651ca5284b5" providerId="LiveId" clId="{414E7FAC-9B53-47C1-8037-D7CCED908EFB}" dt="2018-12-14T16:57:23.847" v="5470" actId="478"/>
          <ac:spMkLst>
            <pc:docMk/>
            <pc:sldMk cId="2643954341" sldId="282"/>
            <ac:spMk id="6" creationId="{99EEC89C-C61D-4E60-B763-40BD7A4D373C}"/>
          </ac:spMkLst>
        </pc:spChg>
        <pc:spChg chg="add mod">
          <ac:chgData name="Roman Khimich" userId="c96e2651ca5284b5" providerId="LiveId" clId="{414E7FAC-9B53-47C1-8037-D7CCED908EFB}" dt="2018-12-14T17:01:16.990" v="5553" actId="6549"/>
          <ac:spMkLst>
            <pc:docMk/>
            <pc:sldMk cId="2643954341" sldId="282"/>
            <ac:spMk id="13" creationId="{32F3A029-9133-4C90-B64B-EBB3C997B85C}"/>
          </ac:spMkLst>
        </pc:spChg>
        <pc:spChg chg="add">
          <ac:chgData name="Roman Khimich" userId="c96e2651ca5284b5" providerId="LiveId" clId="{414E7FAC-9B53-47C1-8037-D7CCED908EFB}" dt="2018-12-14T16:57:37.740" v="5472" actId="26606"/>
          <ac:spMkLst>
            <pc:docMk/>
            <pc:sldMk cId="2643954341" sldId="282"/>
            <ac:spMk id="16" creationId="{47F26634-9FA8-4679-B619-B9DFA21E0D15}"/>
          </ac:spMkLst>
        </pc:spChg>
        <pc:grpChg chg="add">
          <ac:chgData name="Roman Khimich" userId="c96e2651ca5284b5" providerId="LiveId" clId="{414E7FAC-9B53-47C1-8037-D7CCED908EFB}" dt="2018-12-14T16:57:37.740" v="5472" actId="26606"/>
          <ac:grpSpMkLst>
            <pc:docMk/>
            <pc:sldMk cId="2643954341" sldId="282"/>
            <ac:grpSpMk id="18" creationId="{79456847-F660-4ED4-9541-E8AB51FCAF6F}"/>
          </ac:grpSpMkLst>
        </pc:grpChg>
        <pc:picChg chg="del">
          <ac:chgData name="Roman Khimich" userId="c96e2651ca5284b5" providerId="LiveId" clId="{414E7FAC-9B53-47C1-8037-D7CCED908EFB}" dt="2018-12-14T16:57:18.534" v="5468" actId="478"/>
          <ac:picMkLst>
            <pc:docMk/>
            <pc:sldMk cId="2643954341" sldId="282"/>
            <ac:picMk id="5" creationId="{1F2FED0E-BD58-46BD-B9BB-76FC26BD404C}"/>
          </ac:picMkLst>
        </pc:picChg>
        <pc:picChg chg="add del mod">
          <ac:chgData name="Roman Khimich" userId="c96e2651ca5284b5" providerId="LiveId" clId="{414E7FAC-9B53-47C1-8037-D7CCED908EFB}" dt="2018-12-14T16:57:37.740" v="5472" actId="26606"/>
          <ac:picMkLst>
            <pc:docMk/>
            <pc:sldMk cId="2643954341" sldId="282"/>
            <ac:picMk id="8" creationId="{FD511436-28D1-4AE2-A234-D1E26D26E7D2}"/>
          </ac:picMkLst>
        </pc:picChg>
        <pc:picChg chg="add">
          <ac:chgData name="Roman Khimich" userId="c96e2651ca5284b5" providerId="LiveId" clId="{414E7FAC-9B53-47C1-8037-D7CCED908EFB}" dt="2018-12-14T16:57:37.740" v="5472" actId="26606"/>
          <ac:picMkLst>
            <pc:docMk/>
            <pc:sldMk cId="2643954341" sldId="282"/>
            <ac:picMk id="11" creationId="{FD511436-28D1-4AE2-A234-D1E26D26E7D2}"/>
          </ac:picMkLst>
        </pc:picChg>
      </pc:sldChg>
    </pc:docChg>
  </pc:docChgLst>
  <pc:docChgLst>
    <pc:chgData name="Roman Khimich" userId="c96e2651ca5284b5" providerId="LiveId" clId="{50664C6D-273D-46D1-B8E0-8417CDC77DAB}"/>
    <pc:docChg chg="modSld">
      <pc:chgData name="Roman Khimich" userId="c96e2651ca5284b5" providerId="LiveId" clId="{50664C6D-273D-46D1-B8E0-8417CDC77DAB}" dt="2018-12-15T11:00:49.260" v="16" actId="20577"/>
      <pc:docMkLst>
        <pc:docMk/>
      </pc:docMkLst>
      <pc:sldChg chg="modSp">
        <pc:chgData name="Roman Khimich" userId="c96e2651ca5284b5" providerId="LiveId" clId="{50664C6D-273D-46D1-B8E0-8417CDC77DAB}" dt="2018-12-15T11:00:49.260" v="16" actId="20577"/>
        <pc:sldMkLst>
          <pc:docMk/>
          <pc:sldMk cId="3384220685" sldId="268"/>
        </pc:sldMkLst>
        <pc:spChg chg="mod">
          <ac:chgData name="Roman Khimich" userId="c96e2651ca5284b5" providerId="LiveId" clId="{50664C6D-273D-46D1-B8E0-8417CDC77DAB}" dt="2018-12-15T11:00:49.260" v="16" actId="20577"/>
          <ac:spMkLst>
            <pc:docMk/>
            <pc:sldMk cId="3384220685" sldId="268"/>
            <ac:spMk id="2" creationId="{54B40685-306A-4A3E-970E-45591CE02D06}"/>
          </ac:spMkLst>
        </pc:spChg>
      </pc:sldChg>
    </pc:docChg>
  </pc:docChgLst>
  <pc:docChgLst>
    <pc:chgData name="Roman Khimich" userId="c96e2651ca5284b5" providerId="LiveId" clId="{AAA6A40B-8A7B-4A9B-BD0D-99B05988CE43}"/>
    <pc:docChg chg="addSld modSld">
      <pc:chgData name="Roman Khimich" userId="c96e2651ca5284b5" providerId="LiveId" clId="{AAA6A40B-8A7B-4A9B-BD0D-99B05988CE43}" dt="2018-12-07T15:38:41.750" v="38" actId="20577"/>
      <pc:docMkLst>
        <pc:docMk/>
      </pc:docMkLst>
      <pc:sldChg chg="modSp add">
        <pc:chgData name="Roman Khimich" userId="c96e2651ca5284b5" providerId="LiveId" clId="{AAA6A40B-8A7B-4A9B-BD0D-99B05988CE43}" dt="2018-12-07T15:37:18.210" v="21" actId="6549"/>
        <pc:sldMkLst>
          <pc:docMk/>
          <pc:sldMk cId="3763927250" sldId="257"/>
        </pc:sldMkLst>
        <pc:spChg chg="mod">
          <ac:chgData name="Roman Khimich" userId="c96e2651ca5284b5" providerId="LiveId" clId="{AAA6A40B-8A7B-4A9B-BD0D-99B05988CE43}" dt="2018-12-07T15:37:18.210" v="21" actId="6549"/>
          <ac:spMkLst>
            <pc:docMk/>
            <pc:sldMk cId="3763927250" sldId="257"/>
            <ac:spMk id="2" creationId="{D758585C-0C22-4DDC-A6F9-5B7D8A51621E}"/>
          </ac:spMkLst>
        </pc:spChg>
      </pc:sldChg>
      <pc:sldChg chg="modSp add">
        <pc:chgData name="Roman Khimich" userId="c96e2651ca5284b5" providerId="LiveId" clId="{AAA6A40B-8A7B-4A9B-BD0D-99B05988CE43}" dt="2018-12-07T15:38:41.750" v="38" actId="20577"/>
        <pc:sldMkLst>
          <pc:docMk/>
          <pc:sldMk cId="2853389721" sldId="258"/>
        </pc:sldMkLst>
        <pc:spChg chg="mod">
          <ac:chgData name="Roman Khimich" userId="c96e2651ca5284b5" providerId="LiveId" clId="{AAA6A40B-8A7B-4A9B-BD0D-99B05988CE43}" dt="2018-12-07T15:38:41.750" v="38" actId="20577"/>
          <ac:spMkLst>
            <pc:docMk/>
            <pc:sldMk cId="2853389721" sldId="258"/>
            <ac:spMk id="2" creationId="{49A4BEEB-A79A-4BA7-B3BA-E6C5D2E6CCCF}"/>
          </ac:spMkLst>
        </pc:spChg>
        <pc:spChg chg="mod">
          <ac:chgData name="Roman Khimich" userId="c96e2651ca5284b5" providerId="LiveId" clId="{AAA6A40B-8A7B-4A9B-BD0D-99B05988CE43}" dt="2018-12-07T15:37:53.339" v="24"/>
          <ac:spMkLst>
            <pc:docMk/>
            <pc:sldMk cId="2853389721" sldId="258"/>
            <ac:spMk id="3" creationId="{B2907BF1-DF7D-4314-B098-CEB801A86090}"/>
          </ac:spMkLst>
        </pc:spChg>
      </pc:sldChg>
      <pc:sldChg chg="modSp add">
        <pc:chgData name="Roman Khimich" userId="c96e2651ca5284b5" providerId="LiveId" clId="{AAA6A40B-8A7B-4A9B-BD0D-99B05988CE43}" dt="2018-12-07T15:38:29.180" v="29"/>
        <pc:sldMkLst>
          <pc:docMk/>
          <pc:sldMk cId="1787419233" sldId="259"/>
        </pc:sldMkLst>
        <pc:spChg chg="mod">
          <ac:chgData name="Roman Khimich" userId="c96e2651ca5284b5" providerId="LiveId" clId="{AAA6A40B-8A7B-4A9B-BD0D-99B05988CE43}" dt="2018-12-07T15:38:29.180" v="29"/>
          <ac:spMkLst>
            <pc:docMk/>
            <pc:sldMk cId="1787419233" sldId="259"/>
            <ac:spMk id="3" creationId="{2C6553C9-828F-46A3-91CE-5AEC24ABF43F}"/>
          </ac:spMkLst>
        </pc:spChg>
      </pc:sldChg>
    </pc:docChg>
  </pc:docChgLst>
</pc:chgInfo>
</file>

<file path=ppt/diagrams/_rels/data3.xml.rels><?xml version="1.0" encoding="UTF-8" standalone="yes"?>
<Relationships xmlns="http://schemas.openxmlformats.org/package/2006/relationships"><Relationship Id="rId8" Type="http://schemas.openxmlformats.org/officeDocument/2006/relationships/image" Target="../media/image26.svg"/><Relationship Id="rId13" Type="http://schemas.openxmlformats.org/officeDocument/2006/relationships/image" Target="../media/image31.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sv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 Id="rId14" Type="http://schemas.openxmlformats.org/officeDocument/2006/relationships/image" Target="../media/image32.svg"/></Relationships>
</file>

<file path=ppt/diagrams/_rels/data4.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5.png"/><Relationship Id="rId7" Type="http://schemas.openxmlformats.org/officeDocument/2006/relationships/image" Target="../media/image39.png"/><Relationship Id="rId12" Type="http://schemas.openxmlformats.org/officeDocument/2006/relationships/image" Target="../media/image44.sv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11" Type="http://schemas.openxmlformats.org/officeDocument/2006/relationships/image" Target="../media/image43.png"/><Relationship Id="rId5" Type="http://schemas.openxmlformats.org/officeDocument/2006/relationships/image" Target="../media/image37.png"/><Relationship Id="rId10" Type="http://schemas.openxmlformats.org/officeDocument/2006/relationships/image" Target="../media/image42.svg"/><Relationship Id="rId4" Type="http://schemas.openxmlformats.org/officeDocument/2006/relationships/image" Target="../media/image36.svg"/><Relationship Id="rId9" Type="http://schemas.openxmlformats.org/officeDocument/2006/relationships/image" Target="../media/image41.png"/></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3.xml.rels><?xml version="1.0" encoding="UTF-8" standalone="yes"?>
<Relationships xmlns="http://schemas.openxmlformats.org/package/2006/relationships"><Relationship Id="rId8" Type="http://schemas.openxmlformats.org/officeDocument/2006/relationships/image" Target="../media/image26.svg"/><Relationship Id="rId13" Type="http://schemas.openxmlformats.org/officeDocument/2006/relationships/image" Target="../media/image31.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sv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 Id="rId14" Type="http://schemas.openxmlformats.org/officeDocument/2006/relationships/image" Target="../media/image32.svg"/></Relationships>
</file>

<file path=ppt/diagrams/_rels/drawing4.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5.png"/><Relationship Id="rId7" Type="http://schemas.openxmlformats.org/officeDocument/2006/relationships/image" Target="../media/image39.png"/><Relationship Id="rId12" Type="http://schemas.openxmlformats.org/officeDocument/2006/relationships/image" Target="../media/image44.sv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11" Type="http://schemas.openxmlformats.org/officeDocument/2006/relationships/image" Target="../media/image43.png"/><Relationship Id="rId5" Type="http://schemas.openxmlformats.org/officeDocument/2006/relationships/image" Target="../media/image37.png"/><Relationship Id="rId10" Type="http://schemas.openxmlformats.org/officeDocument/2006/relationships/image" Target="../media/image42.svg"/><Relationship Id="rId4" Type="http://schemas.openxmlformats.org/officeDocument/2006/relationships/image" Target="../media/image36.svg"/><Relationship Id="rId9" Type="http://schemas.openxmlformats.org/officeDocument/2006/relationships/image" Target="../media/image4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EA16E2-FFCC-4387-932B-19E4F953465A}" type="doc">
      <dgm:prSet loTypeId="urn:microsoft.com/office/officeart/2016/7/layout/LinearBlockProcessNumbered" loCatId="process" qsTypeId="urn:microsoft.com/office/officeart/2005/8/quickstyle/simple3" qsCatId="simple" csTypeId="urn:microsoft.com/office/officeart/2005/8/colors/accent1_2" csCatId="accent1" phldr="1"/>
      <dgm:spPr/>
      <dgm:t>
        <a:bodyPr/>
        <a:lstStyle/>
        <a:p>
          <a:endParaRPr lang="en-US"/>
        </a:p>
      </dgm:t>
    </dgm:pt>
    <dgm:pt modelId="{4F726E35-765E-436C-806D-ACBCD233B228}">
      <dgm:prSet/>
      <dgm:spPr/>
      <dgm:t>
        <a:bodyPr/>
        <a:lstStyle/>
        <a:p>
          <a:r>
            <a:rPr lang="ru-RU"/>
            <a:t>Операторы мобильной связи не в состоянии защитить своих абонентов от тривиальных, по сути, посягательств </a:t>
          </a:r>
          <a:endParaRPr lang="en-US"/>
        </a:p>
      </dgm:t>
    </dgm:pt>
    <dgm:pt modelId="{D5E54952-8692-4804-9B09-94DD9CD4F03B}" type="parTrans" cxnId="{F0588C60-14DD-43E1-98BE-A2EC2AC253D1}">
      <dgm:prSet/>
      <dgm:spPr/>
      <dgm:t>
        <a:bodyPr/>
        <a:lstStyle/>
        <a:p>
          <a:endParaRPr lang="en-US"/>
        </a:p>
      </dgm:t>
    </dgm:pt>
    <dgm:pt modelId="{17B5B0F9-58E3-4680-BDE6-DD47381E044E}" type="sibTrans" cxnId="{F0588C60-14DD-43E1-98BE-A2EC2AC253D1}">
      <dgm:prSet phldrT="01" phldr="0"/>
      <dgm:spPr/>
      <dgm:t>
        <a:bodyPr/>
        <a:lstStyle/>
        <a:p>
          <a:r>
            <a:rPr lang="en-US"/>
            <a:t>01</a:t>
          </a:r>
        </a:p>
      </dgm:t>
    </dgm:pt>
    <dgm:pt modelId="{B4F84BE0-971E-46A8-96CC-56CDCD894F10}">
      <dgm:prSet/>
      <dgm:spPr/>
      <dgm:t>
        <a:bodyPr/>
        <a:lstStyle/>
        <a:p>
          <a:r>
            <a:rPr lang="ru-RU" dirty="0"/>
            <a:t>Многолетние усилия множества рыночных игроков породили  мифы о надёжности и безопасности мобильной связи </a:t>
          </a:r>
          <a:endParaRPr lang="en-US" dirty="0"/>
        </a:p>
      </dgm:t>
    </dgm:pt>
    <dgm:pt modelId="{93F895A4-226D-4C02-8DA1-3266E7562676}" type="parTrans" cxnId="{D57B02F3-E5EB-4D49-932F-2ACC8ED9D59D}">
      <dgm:prSet/>
      <dgm:spPr/>
      <dgm:t>
        <a:bodyPr/>
        <a:lstStyle/>
        <a:p>
          <a:endParaRPr lang="en-US"/>
        </a:p>
      </dgm:t>
    </dgm:pt>
    <dgm:pt modelId="{65427328-4EBF-440F-99AF-42B82451AA7F}" type="sibTrans" cxnId="{D57B02F3-E5EB-4D49-932F-2ACC8ED9D59D}">
      <dgm:prSet phldrT="02" phldr="0"/>
      <dgm:spPr/>
      <dgm:t>
        <a:bodyPr/>
        <a:lstStyle/>
        <a:p>
          <a:r>
            <a:rPr lang="en-US"/>
            <a:t>02</a:t>
          </a:r>
        </a:p>
      </dgm:t>
    </dgm:pt>
    <dgm:pt modelId="{4468011D-5705-4840-84A6-BFA331CA63D3}">
      <dgm:prSet/>
      <dgm:spPr/>
      <dgm:t>
        <a:bodyPr/>
        <a:lstStyle/>
        <a:p>
          <a:r>
            <a:rPr lang="ru-RU" dirty="0"/>
            <a:t>Категорическая недопустимость SMS-авторизации в критичных приложениях </a:t>
          </a:r>
          <a:endParaRPr lang="en-US" dirty="0"/>
        </a:p>
      </dgm:t>
    </dgm:pt>
    <dgm:pt modelId="{A57F61FB-B12A-4BB9-80E4-AB2BDDF1F6E3}" type="parTrans" cxnId="{82E56C7E-03EC-417E-9CDA-D66F6C45B350}">
      <dgm:prSet/>
      <dgm:spPr/>
      <dgm:t>
        <a:bodyPr/>
        <a:lstStyle/>
        <a:p>
          <a:endParaRPr lang="en-US"/>
        </a:p>
      </dgm:t>
    </dgm:pt>
    <dgm:pt modelId="{84C3F787-7FE3-4249-A4CE-45A4D0416938}" type="sibTrans" cxnId="{82E56C7E-03EC-417E-9CDA-D66F6C45B350}">
      <dgm:prSet phldrT="03" phldr="0"/>
      <dgm:spPr/>
      <dgm:t>
        <a:bodyPr/>
        <a:lstStyle/>
        <a:p>
          <a:r>
            <a:rPr lang="en-US"/>
            <a:t>03</a:t>
          </a:r>
        </a:p>
      </dgm:t>
    </dgm:pt>
    <dgm:pt modelId="{3150B069-1C55-472F-AFAC-F999163272E1}" type="pres">
      <dgm:prSet presAssocID="{EDEA16E2-FFCC-4387-932B-19E4F953465A}" presName="Name0" presStyleCnt="0">
        <dgm:presLayoutVars>
          <dgm:animLvl val="lvl"/>
          <dgm:resizeHandles val="exact"/>
        </dgm:presLayoutVars>
      </dgm:prSet>
      <dgm:spPr/>
    </dgm:pt>
    <dgm:pt modelId="{2ACA166A-AD7A-48FF-A5F4-BBF2C8948AD1}" type="pres">
      <dgm:prSet presAssocID="{4F726E35-765E-436C-806D-ACBCD233B228}" presName="compositeNode" presStyleCnt="0">
        <dgm:presLayoutVars>
          <dgm:bulletEnabled val="1"/>
        </dgm:presLayoutVars>
      </dgm:prSet>
      <dgm:spPr/>
    </dgm:pt>
    <dgm:pt modelId="{1AFF89C3-DB7A-4AD6-A97A-7F99C3A64765}" type="pres">
      <dgm:prSet presAssocID="{4F726E35-765E-436C-806D-ACBCD233B228}" presName="bgRect" presStyleLbl="alignNode1" presStyleIdx="0" presStyleCnt="3"/>
      <dgm:spPr/>
    </dgm:pt>
    <dgm:pt modelId="{1B3497A3-E0F8-4A35-A9DB-B4B9F11BE620}" type="pres">
      <dgm:prSet presAssocID="{17B5B0F9-58E3-4680-BDE6-DD47381E044E}" presName="sibTransNodeRect" presStyleLbl="alignNode1" presStyleIdx="0" presStyleCnt="3">
        <dgm:presLayoutVars>
          <dgm:chMax val="0"/>
          <dgm:bulletEnabled val="1"/>
        </dgm:presLayoutVars>
      </dgm:prSet>
      <dgm:spPr/>
    </dgm:pt>
    <dgm:pt modelId="{5660B322-BDB0-4C65-BEED-90E68808F07B}" type="pres">
      <dgm:prSet presAssocID="{4F726E35-765E-436C-806D-ACBCD233B228}" presName="nodeRect" presStyleLbl="alignNode1" presStyleIdx="0" presStyleCnt="3">
        <dgm:presLayoutVars>
          <dgm:bulletEnabled val="1"/>
        </dgm:presLayoutVars>
      </dgm:prSet>
      <dgm:spPr/>
    </dgm:pt>
    <dgm:pt modelId="{7CCD8964-9F32-4113-99ED-644AA9F02E63}" type="pres">
      <dgm:prSet presAssocID="{17B5B0F9-58E3-4680-BDE6-DD47381E044E}" presName="sibTrans" presStyleCnt="0"/>
      <dgm:spPr/>
    </dgm:pt>
    <dgm:pt modelId="{18416FC4-D94C-466E-A727-C45920511B46}" type="pres">
      <dgm:prSet presAssocID="{B4F84BE0-971E-46A8-96CC-56CDCD894F10}" presName="compositeNode" presStyleCnt="0">
        <dgm:presLayoutVars>
          <dgm:bulletEnabled val="1"/>
        </dgm:presLayoutVars>
      </dgm:prSet>
      <dgm:spPr/>
    </dgm:pt>
    <dgm:pt modelId="{2E74B867-9BC4-43D4-9D3C-A670BCDFEE94}" type="pres">
      <dgm:prSet presAssocID="{B4F84BE0-971E-46A8-96CC-56CDCD894F10}" presName="bgRect" presStyleLbl="alignNode1" presStyleIdx="1" presStyleCnt="3"/>
      <dgm:spPr/>
    </dgm:pt>
    <dgm:pt modelId="{2CFEA212-BD3B-4CF9-9B43-400EE038A7F7}" type="pres">
      <dgm:prSet presAssocID="{65427328-4EBF-440F-99AF-42B82451AA7F}" presName="sibTransNodeRect" presStyleLbl="alignNode1" presStyleIdx="1" presStyleCnt="3">
        <dgm:presLayoutVars>
          <dgm:chMax val="0"/>
          <dgm:bulletEnabled val="1"/>
        </dgm:presLayoutVars>
      </dgm:prSet>
      <dgm:spPr/>
    </dgm:pt>
    <dgm:pt modelId="{107E7877-FB91-4216-9C79-0A03643F3638}" type="pres">
      <dgm:prSet presAssocID="{B4F84BE0-971E-46A8-96CC-56CDCD894F10}" presName="nodeRect" presStyleLbl="alignNode1" presStyleIdx="1" presStyleCnt="3">
        <dgm:presLayoutVars>
          <dgm:bulletEnabled val="1"/>
        </dgm:presLayoutVars>
      </dgm:prSet>
      <dgm:spPr/>
    </dgm:pt>
    <dgm:pt modelId="{E46414E5-73D6-4D68-9E40-11CE1FA73055}" type="pres">
      <dgm:prSet presAssocID="{65427328-4EBF-440F-99AF-42B82451AA7F}" presName="sibTrans" presStyleCnt="0"/>
      <dgm:spPr/>
    </dgm:pt>
    <dgm:pt modelId="{06441C88-8A6C-44B5-AAC7-201FD47B1B02}" type="pres">
      <dgm:prSet presAssocID="{4468011D-5705-4840-84A6-BFA331CA63D3}" presName="compositeNode" presStyleCnt="0">
        <dgm:presLayoutVars>
          <dgm:bulletEnabled val="1"/>
        </dgm:presLayoutVars>
      </dgm:prSet>
      <dgm:spPr/>
    </dgm:pt>
    <dgm:pt modelId="{C0686CF1-7CF9-436B-BA13-48C70FFF211C}" type="pres">
      <dgm:prSet presAssocID="{4468011D-5705-4840-84A6-BFA331CA63D3}" presName="bgRect" presStyleLbl="alignNode1" presStyleIdx="2" presStyleCnt="3"/>
      <dgm:spPr/>
    </dgm:pt>
    <dgm:pt modelId="{B912B02F-F351-4011-9A94-D996C989D930}" type="pres">
      <dgm:prSet presAssocID="{84C3F787-7FE3-4249-A4CE-45A4D0416938}" presName="sibTransNodeRect" presStyleLbl="alignNode1" presStyleIdx="2" presStyleCnt="3">
        <dgm:presLayoutVars>
          <dgm:chMax val="0"/>
          <dgm:bulletEnabled val="1"/>
        </dgm:presLayoutVars>
      </dgm:prSet>
      <dgm:spPr/>
    </dgm:pt>
    <dgm:pt modelId="{7B3AB8DA-396C-4B94-8166-D21176C7A337}" type="pres">
      <dgm:prSet presAssocID="{4468011D-5705-4840-84A6-BFA331CA63D3}" presName="nodeRect" presStyleLbl="alignNode1" presStyleIdx="2" presStyleCnt="3">
        <dgm:presLayoutVars>
          <dgm:bulletEnabled val="1"/>
        </dgm:presLayoutVars>
      </dgm:prSet>
      <dgm:spPr/>
    </dgm:pt>
  </dgm:ptLst>
  <dgm:cxnLst>
    <dgm:cxn modelId="{2CC62A18-10DF-4EF5-BF3E-4B985DDD2B82}" type="presOf" srcId="{4468011D-5705-4840-84A6-BFA331CA63D3}" destId="{C0686CF1-7CF9-436B-BA13-48C70FFF211C}" srcOrd="0" destOrd="0" presId="urn:microsoft.com/office/officeart/2016/7/layout/LinearBlockProcessNumbered"/>
    <dgm:cxn modelId="{9EF33537-0AA5-419F-8E15-505E2FC41CD7}" type="presOf" srcId="{17B5B0F9-58E3-4680-BDE6-DD47381E044E}" destId="{1B3497A3-E0F8-4A35-A9DB-B4B9F11BE620}" srcOrd="0" destOrd="0" presId="urn:microsoft.com/office/officeart/2016/7/layout/LinearBlockProcessNumbered"/>
    <dgm:cxn modelId="{49478E3A-3C89-46B0-9EC9-1D6F5AA3CD5C}" type="presOf" srcId="{65427328-4EBF-440F-99AF-42B82451AA7F}" destId="{2CFEA212-BD3B-4CF9-9B43-400EE038A7F7}" srcOrd="0" destOrd="0" presId="urn:microsoft.com/office/officeart/2016/7/layout/LinearBlockProcessNumbered"/>
    <dgm:cxn modelId="{9203EC5B-D95D-4CB2-9742-0AD20A2FA5DE}" type="presOf" srcId="{4F726E35-765E-436C-806D-ACBCD233B228}" destId="{5660B322-BDB0-4C65-BEED-90E68808F07B}" srcOrd="1" destOrd="0" presId="urn:microsoft.com/office/officeart/2016/7/layout/LinearBlockProcessNumbered"/>
    <dgm:cxn modelId="{F0588C60-14DD-43E1-98BE-A2EC2AC253D1}" srcId="{EDEA16E2-FFCC-4387-932B-19E4F953465A}" destId="{4F726E35-765E-436C-806D-ACBCD233B228}" srcOrd="0" destOrd="0" parTransId="{D5E54952-8692-4804-9B09-94DD9CD4F03B}" sibTransId="{17B5B0F9-58E3-4680-BDE6-DD47381E044E}"/>
    <dgm:cxn modelId="{F8E72D63-E465-4963-895F-FF56FBA7DCC3}" type="presOf" srcId="{EDEA16E2-FFCC-4387-932B-19E4F953465A}" destId="{3150B069-1C55-472F-AFAC-F999163272E1}" srcOrd="0" destOrd="0" presId="urn:microsoft.com/office/officeart/2016/7/layout/LinearBlockProcessNumbered"/>
    <dgm:cxn modelId="{33448D65-15A2-4F21-8C91-DC787576762A}" type="presOf" srcId="{4468011D-5705-4840-84A6-BFA331CA63D3}" destId="{7B3AB8DA-396C-4B94-8166-D21176C7A337}" srcOrd="1" destOrd="0" presId="urn:microsoft.com/office/officeart/2016/7/layout/LinearBlockProcessNumbered"/>
    <dgm:cxn modelId="{82E56C7E-03EC-417E-9CDA-D66F6C45B350}" srcId="{EDEA16E2-FFCC-4387-932B-19E4F953465A}" destId="{4468011D-5705-4840-84A6-BFA331CA63D3}" srcOrd="2" destOrd="0" parTransId="{A57F61FB-B12A-4BB9-80E4-AB2BDDF1F6E3}" sibTransId="{84C3F787-7FE3-4249-A4CE-45A4D0416938}"/>
    <dgm:cxn modelId="{1BCDEE9F-9057-4752-AD01-CF6A8065BBC7}" type="presOf" srcId="{84C3F787-7FE3-4249-A4CE-45A4D0416938}" destId="{B912B02F-F351-4011-9A94-D996C989D930}" srcOrd="0" destOrd="0" presId="urn:microsoft.com/office/officeart/2016/7/layout/LinearBlockProcessNumbered"/>
    <dgm:cxn modelId="{C9A3DDBB-D6E6-43AC-93A4-68709E3D77E2}" type="presOf" srcId="{B4F84BE0-971E-46A8-96CC-56CDCD894F10}" destId="{2E74B867-9BC4-43D4-9D3C-A670BCDFEE94}" srcOrd="0" destOrd="0" presId="urn:microsoft.com/office/officeart/2016/7/layout/LinearBlockProcessNumbered"/>
    <dgm:cxn modelId="{5C6064EA-119A-4516-AE1C-320F44EDCC1E}" type="presOf" srcId="{4F726E35-765E-436C-806D-ACBCD233B228}" destId="{1AFF89C3-DB7A-4AD6-A97A-7F99C3A64765}" srcOrd="0" destOrd="0" presId="urn:microsoft.com/office/officeart/2016/7/layout/LinearBlockProcessNumbered"/>
    <dgm:cxn modelId="{ADA8AEF1-01B6-46BB-9AC6-9FDE85FB5B17}" type="presOf" srcId="{B4F84BE0-971E-46A8-96CC-56CDCD894F10}" destId="{107E7877-FB91-4216-9C79-0A03643F3638}" srcOrd="1" destOrd="0" presId="urn:microsoft.com/office/officeart/2016/7/layout/LinearBlockProcessNumbered"/>
    <dgm:cxn modelId="{D57B02F3-E5EB-4D49-932F-2ACC8ED9D59D}" srcId="{EDEA16E2-FFCC-4387-932B-19E4F953465A}" destId="{B4F84BE0-971E-46A8-96CC-56CDCD894F10}" srcOrd="1" destOrd="0" parTransId="{93F895A4-226D-4C02-8DA1-3266E7562676}" sibTransId="{65427328-4EBF-440F-99AF-42B82451AA7F}"/>
    <dgm:cxn modelId="{8147617E-8D40-4AD2-BCAE-9EBB88FC942C}" type="presParOf" srcId="{3150B069-1C55-472F-AFAC-F999163272E1}" destId="{2ACA166A-AD7A-48FF-A5F4-BBF2C8948AD1}" srcOrd="0" destOrd="0" presId="urn:microsoft.com/office/officeart/2016/7/layout/LinearBlockProcessNumbered"/>
    <dgm:cxn modelId="{3CE67D9C-BDD7-4CA2-9C91-BD40B41C56E8}" type="presParOf" srcId="{2ACA166A-AD7A-48FF-A5F4-BBF2C8948AD1}" destId="{1AFF89C3-DB7A-4AD6-A97A-7F99C3A64765}" srcOrd="0" destOrd="0" presId="urn:microsoft.com/office/officeart/2016/7/layout/LinearBlockProcessNumbered"/>
    <dgm:cxn modelId="{6A2C8767-FD23-4723-AE2D-2187383CFC6A}" type="presParOf" srcId="{2ACA166A-AD7A-48FF-A5F4-BBF2C8948AD1}" destId="{1B3497A3-E0F8-4A35-A9DB-B4B9F11BE620}" srcOrd="1" destOrd="0" presId="urn:microsoft.com/office/officeart/2016/7/layout/LinearBlockProcessNumbered"/>
    <dgm:cxn modelId="{7BF65D30-475C-4EFA-A9C7-0ADCF787EE5A}" type="presParOf" srcId="{2ACA166A-AD7A-48FF-A5F4-BBF2C8948AD1}" destId="{5660B322-BDB0-4C65-BEED-90E68808F07B}" srcOrd="2" destOrd="0" presId="urn:microsoft.com/office/officeart/2016/7/layout/LinearBlockProcessNumbered"/>
    <dgm:cxn modelId="{C0557544-7AC9-46C6-81FB-6FDC52FFB263}" type="presParOf" srcId="{3150B069-1C55-472F-AFAC-F999163272E1}" destId="{7CCD8964-9F32-4113-99ED-644AA9F02E63}" srcOrd="1" destOrd="0" presId="urn:microsoft.com/office/officeart/2016/7/layout/LinearBlockProcessNumbered"/>
    <dgm:cxn modelId="{6D6B3D73-ADE9-4CB7-A3AE-BD392DBC60AB}" type="presParOf" srcId="{3150B069-1C55-472F-AFAC-F999163272E1}" destId="{18416FC4-D94C-466E-A727-C45920511B46}" srcOrd="2" destOrd="0" presId="urn:microsoft.com/office/officeart/2016/7/layout/LinearBlockProcessNumbered"/>
    <dgm:cxn modelId="{23847D69-AB9F-415E-B67B-FE8F6662A946}" type="presParOf" srcId="{18416FC4-D94C-466E-A727-C45920511B46}" destId="{2E74B867-9BC4-43D4-9D3C-A670BCDFEE94}" srcOrd="0" destOrd="0" presId="urn:microsoft.com/office/officeart/2016/7/layout/LinearBlockProcessNumbered"/>
    <dgm:cxn modelId="{DCA4800E-3C5E-4E81-B26B-C6934AC47D4B}" type="presParOf" srcId="{18416FC4-D94C-466E-A727-C45920511B46}" destId="{2CFEA212-BD3B-4CF9-9B43-400EE038A7F7}" srcOrd="1" destOrd="0" presId="urn:microsoft.com/office/officeart/2016/7/layout/LinearBlockProcessNumbered"/>
    <dgm:cxn modelId="{959F4B9E-6C8D-4F19-B73B-5D88A16E0235}" type="presParOf" srcId="{18416FC4-D94C-466E-A727-C45920511B46}" destId="{107E7877-FB91-4216-9C79-0A03643F3638}" srcOrd="2" destOrd="0" presId="urn:microsoft.com/office/officeart/2016/7/layout/LinearBlockProcessNumbered"/>
    <dgm:cxn modelId="{36249B25-5D23-4DF0-8EDA-4DDF6A64CB8E}" type="presParOf" srcId="{3150B069-1C55-472F-AFAC-F999163272E1}" destId="{E46414E5-73D6-4D68-9E40-11CE1FA73055}" srcOrd="3" destOrd="0" presId="urn:microsoft.com/office/officeart/2016/7/layout/LinearBlockProcessNumbered"/>
    <dgm:cxn modelId="{84CEAF1B-ABD1-468F-98FE-390840897A76}" type="presParOf" srcId="{3150B069-1C55-472F-AFAC-F999163272E1}" destId="{06441C88-8A6C-44B5-AAC7-201FD47B1B02}" srcOrd="4" destOrd="0" presId="urn:microsoft.com/office/officeart/2016/7/layout/LinearBlockProcessNumbered"/>
    <dgm:cxn modelId="{7AF3979D-8800-45DF-9F1C-44C35915CBF8}" type="presParOf" srcId="{06441C88-8A6C-44B5-AAC7-201FD47B1B02}" destId="{C0686CF1-7CF9-436B-BA13-48C70FFF211C}" srcOrd="0" destOrd="0" presId="urn:microsoft.com/office/officeart/2016/7/layout/LinearBlockProcessNumbered"/>
    <dgm:cxn modelId="{271E5ACD-D51B-44FE-8C65-1633B45ECBC1}" type="presParOf" srcId="{06441C88-8A6C-44B5-AAC7-201FD47B1B02}" destId="{B912B02F-F351-4011-9A94-D996C989D930}" srcOrd="1" destOrd="0" presId="urn:microsoft.com/office/officeart/2016/7/layout/LinearBlockProcessNumbered"/>
    <dgm:cxn modelId="{828F31A4-AE4D-4201-9C17-BBD18819A8D6}" type="presParOf" srcId="{06441C88-8A6C-44B5-AAC7-201FD47B1B02}" destId="{7B3AB8DA-396C-4B94-8166-D21176C7A337}" srcOrd="2" destOrd="0" presId="urn:microsoft.com/office/officeart/2016/7/layout/LinearBlockProcessNumbered"/>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D8C2148-A15C-4C8A-8C5B-4F73BA0929DC}" type="doc">
      <dgm:prSet loTypeId="urn:microsoft.com/office/officeart/2005/8/layout/default" loCatId="list" qsTypeId="urn:microsoft.com/office/officeart/2005/8/quickstyle/simple3" qsCatId="simple" csTypeId="urn:microsoft.com/office/officeart/2005/8/colors/accent1_2" csCatId="accent1"/>
      <dgm:spPr/>
      <dgm:t>
        <a:bodyPr/>
        <a:lstStyle/>
        <a:p>
          <a:endParaRPr lang="en-US"/>
        </a:p>
      </dgm:t>
    </dgm:pt>
    <dgm:pt modelId="{F78C3CE4-D9FC-4AF9-88CB-ABA85AC58042}">
      <dgm:prSet/>
      <dgm:spPr/>
      <dgm:t>
        <a:bodyPr/>
        <a:lstStyle/>
        <a:p>
          <a:r>
            <a:rPr lang="ru-RU" dirty="0"/>
            <a:t>Рост агрессивности внешней среды</a:t>
          </a:r>
          <a:endParaRPr lang="en-US" dirty="0"/>
        </a:p>
      </dgm:t>
    </dgm:pt>
    <dgm:pt modelId="{42FAAA09-86C5-4A75-906A-073D5A791DFD}" type="parTrans" cxnId="{367F790A-5C7A-4895-9819-486505495452}">
      <dgm:prSet/>
      <dgm:spPr/>
      <dgm:t>
        <a:bodyPr/>
        <a:lstStyle/>
        <a:p>
          <a:endParaRPr lang="en-US"/>
        </a:p>
      </dgm:t>
    </dgm:pt>
    <dgm:pt modelId="{EA0C318D-4669-4D3A-A442-882ED19ABD1F}" type="sibTrans" cxnId="{367F790A-5C7A-4895-9819-486505495452}">
      <dgm:prSet/>
      <dgm:spPr/>
      <dgm:t>
        <a:bodyPr/>
        <a:lstStyle/>
        <a:p>
          <a:endParaRPr lang="en-US"/>
        </a:p>
      </dgm:t>
    </dgm:pt>
    <dgm:pt modelId="{451FD7AA-E034-40A7-8C5E-2C4E50124FB6}">
      <dgm:prSet/>
      <dgm:spPr/>
      <dgm:t>
        <a:bodyPr/>
        <a:lstStyle/>
        <a:p>
          <a:r>
            <a:rPr lang="ru-RU" dirty="0"/>
            <a:t>Устаревание технологий</a:t>
          </a:r>
          <a:endParaRPr lang="en-US" dirty="0"/>
        </a:p>
      </dgm:t>
    </dgm:pt>
    <dgm:pt modelId="{5549D85B-F8C1-4885-9C5D-421A6C36FDE2}" type="parTrans" cxnId="{446933DA-1666-46B8-AEC3-B48665FDF8DE}">
      <dgm:prSet/>
      <dgm:spPr/>
      <dgm:t>
        <a:bodyPr/>
        <a:lstStyle/>
        <a:p>
          <a:endParaRPr lang="en-US"/>
        </a:p>
      </dgm:t>
    </dgm:pt>
    <dgm:pt modelId="{0AF1D7F9-D0A3-426C-B01B-9D769C319B8F}" type="sibTrans" cxnId="{446933DA-1666-46B8-AEC3-B48665FDF8DE}">
      <dgm:prSet/>
      <dgm:spPr/>
      <dgm:t>
        <a:bodyPr/>
        <a:lstStyle/>
        <a:p>
          <a:endParaRPr lang="en-US"/>
        </a:p>
      </dgm:t>
    </dgm:pt>
    <dgm:pt modelId="{711E8C57-E7E8-4880-85E9-40E045844AF4}">
      <dgm:prSet/>
      <dgm:spPr/>
      <dgm:t>
        <a:bodyPr/>
        <a:lstStyle/>
        <a:p>
          <a:r>
            <a:rPr lang="ru-RU"/>
            <a:t>Отставание культурных норм </a:t>
          </a:r>
          <a:endParaRPr lang="en-US"/>
        </a:p>
      </dgm:t>
    </dgm:pt>
    <dgm:pt modelId="{021C2976-06A7-4EAB-9B02-ED7F321E2B03}" type="parTrans" cxnId="{5E634674-B441-4E4A-A211-4481441229B4}">
      <dgm:prSet/>
      <dgm:spPr/>
      <dgm:t>
        <a:bodyPr/>
        <a:lstStyle/>
        <a:p>
          <a:endParaRPr lang="en-US"/>
        </a:p>
      </dgm:t>
    </dgm:pt>
    <dgm:pt modelId="{557DB8C2-441E-4FC1-B226-661D9EBF6C3C}" type="sibTrans" cxnId="{5E634674-B441-4E4A-A211-4481441229B4}">
      <dgm:prSet/>
      <dgm:spPr/>
      <dgm:t>
        <a:bodyPr/>
        <a:lstStyle/>
        <a:p>
          <a:endParaRPr lang="en-US"/>
        </a:p>
      </dgm:t>
    </dgm:pt>
    <dgm:pt modelId="{86D95AED-31E3-4704-8CC5-C11EF78CE2DD}">
      <dgm:prSet/>
      <dgm:spPr/>
      <dgm:t>
        <a:bodyPr/>
        <a:lstStyle/>
        <a:p>
          <a:r>
            <a:rPr lang="ru-RU"/>
            <a:t>Корыстный интерес стейкхолдеров </a:t>
          </a:r>
          <a:endParaRPr lang="en-US"/>
        </a:p>
      </dgm:t>
    </dgm:pt>
    <dgm:pt modelId="{51338245-AB41-4BCA-ABE1-E5FEB1DD8922}" type="parTrans" cxnId="{31D46F3B-200D-4B42-9CEB-6CCCCB0D5372}">
      <dgm:prSet/>
      <dgm:spPr/>
      <dgm:t>
        <a:bodyPr/>
        <a:lstStyle/>
        <a:p>
          <a:endParaRPr lang="en-US"/>
        </a:p>
      </dgm:t>
    </dgm:pt>
    <dgm:pt modelId="{64EABC2C-2ADB-4635-B212-85A5BB6C6479}" type="sibTrans" cxnId="{31D46F3B-200D-4B42-9CEB-6CCCCB0D5372}">
      <dgm:prSet/>
      <dgm:spPr/>
      <dgm:t>
        <a:bodyPr/>
        <a:lstStyle/>
        <a:p>
          <a:endParaRPr lang="en-US"/>
        </a:p>
      </dgm:t>
    </dgm:pt>
    <dgm:pt modelId="{ECC8CEDF-7FBF-46F5-B694-0CB18B8C4887}">
      <dgm:prSet/>
      <dgm:spPr/>
      <dgm:t>
        <a:bodyPr/>
        <a:lstStyle/>
        <a:p>
          <a:r>
            <a:rPr lang="ru-RU" dirty="0"/>
            <a:t>Неадекватное регулирование</a:t>
          </a:r>
          <a:endParaRPr lang="en-US" dirty="0"/>
        </a:p>
      </dgm:t>
    </dgm:pt>
    <dgm:pt modelId="{AF1EEF57-AADE-49F7-B431-F35C31E3A14F}" type="parTrans" cxnId="{7FE98423-96B7-4E5D-8917-7D38248E343E}">
      <dgm:prSet/>
      <dgm:spPr/>
      <dgm:t>
        <a:bodyPr/>
        <a:lstStyle/>
        <a:p>
          <a:endParaRPr lang="en-US"/>
        </a:p>
      </dgm:t>
    </dgm:pt>
    <dgm:pt modelId="{79BAB484-E13E-4E17-B55B-DFBF267F6983}" type="sibTrans" cxnId="{7FE98423-96B7-4E5D-8917-7D38248E343E}">
      <dgm:prSet/>
      <dgm:spPr/>
      <dgm:t>
        <a:bodyPr/>
        <a:lstStyle/>
        <a:p>
          <a:endParaRPr lang="en-US"/>
        </a:p>
      </dgm:t>
    </dgm:pt>
    <dgm:pt modelId="{F43755DF-D48B-40A5-95F6-7D1E4CA657F5}">
      <dgm:prSet/>
      <dgm:spPr/>
      <dgm:t>
        <a:bodyPr/>
        <a:lstStyle/>
        <a:p>
          <a:r>
            <a:rPr lang="ru-RU"/>
            <a:t>Сокрытие информации о проблемах</a:t>
          </a:r>
          <a:endParaRPr lang="en-US"/>
        </a:p>
      </dgm:t>
    </dgm:pt>
    <dgm:pt modelId="{8F900765-B692-438C-8F66-FA9B55701A96}" type="parTrans" cxnId="{315F0560-5DC6-42AB-86A1-A822859D269D}">
      <dgm:prSet/>
      <dgm:spPr/>
      <dgm:t>
        <a:bodyPr/>
        <a:lstStyle/>
        <a:p>
          <a:endParaRPr lang="en-US"/>
        </a:p>
      </dgm:t>
    </dgm:pt>
    <dgm:pt modelId="{5CEB26BA-369B-476C-B3AF-2219F9AEFDE8}" type="sibTrans" cxnId="{315F0560-5DC6-42AB-86A1-A822859D269D}">
      <dgm:prSet/>
      <dgm:spPr/>
      <dgm:t>
        <a:bodyPr/>
        <a:lstStyle/>
        <a:p>
          <a:endParaRPr lang="en-US"/>
        </a:p>
      </dgm:t>
    </dgm:pt>
    <dgm:pt modelId="{FFE3E800-5541-430D-AD71-6DE15AD1E854}">
      <dgm:prSet/>
      <dgm:spPr/>
      <dgm:t>
        <a:bodyPr/>
        <a:lstStyle/>
        <a:p>
          <a:r>
            <a:rPr lang="ru-RU"/>
            <a:t>Слабость потребителей</a:t>
          </a:r>
          <a:endParaRPr lang="en-US"/>
        </a:p>
      </dgm:t>
    </dgm:pt>
    <dgm:pt modelId="{01861A61-3E53-4092-A8CF-74D56241BFB8}" type="parTrans" cxnId="{998B2292-36B4-40DA-8CCC-E7381B3EEC3B}">
      <dgm:prSet/>
      <dgm:spPr/>
      <dgm:t>
        <a:bodyPr/>
        <a:lstStyle/>
        <a:p>
          <a:endParaRPr lang="en-US"/>
        </a:p>
      </dgm:t>
    </dgm:pt>
    <dgm:pt modelId="{FED8C3F2-5BE2-4776-AA06-E783FA1193F8}" type="sibTrans" cxnId="{998B2292-36B4-40DA-8CCC-E7381B3EEC3B}">
      <dgm:prSet/>
      <dgm:spPr/>
      <dgm:t>
        <a:bodyPr/>
        <a:lstStyle/>
        <a:p>
          <a:endParaRPr lang="en-US"/>
        </a:p>
      </dgm:t>
    </dgm:pt>
    <dgm:pt modelId="{9BABF7A8-B323-467E-80A0-04A3628625B1}">
      <dgm:prSet/>
      <dgm:spPr/>
      <dgm:t>
        <a:bodyPr/>
        <a:lstStyle/>
        <a:p>
          <a:r>
            <a:rPr lang="ru-RU"/>
            <a:t>Слабость экспертной среды</a:t>
          </a:r>
          <a:endParaRPr lang="en-US"/>
        </a:p>
      </dgm:t>
    </dgm:pt>
    <dgm:pt modelId="{FAF5069E-612D-4373-8FEC-249CBFE1E6E8}" type="parTrans" cxnId="{B2751C46-1B74-486F-A5BD-81D3BA698B23}">
      <dgm:prSet/>
      <dgm:spPr/>
      <dgm:t>
        <a:bodyPr/>
        <a:lstStyle/>
        <a:p>
          <a:endParaRPr lang="en-US"/>
        </a:p>
      </dgm:t>
    </dgm:pt>
    <dgm:pt modelId="{0BBFB410-A235-4249-9FA8-6F5847C8DC1D}" type="sibTrans" cxnId="{B2751C46-1B74-486F-A5BD-81D3BA698B23}">
      <dgm:prSet/>
      <dgm:spPr/>
      <dgm:t>
        <a:bodyPr/>
        <a:lstStyle/>
        <a:p>
          <a:endParaRPr lang="en-US"/>
        </a:p>
      </dgm:t>
    </dgm:pt>
    <dgm:pt modelId="{9C0C56AD-327F-42A5-A195-4A9497C915FE}" type="pres">
      <dgm:prSet presAssocID="{AD8C2148-A15C-4C8A-8C5B-4F73BA0929DC}" presName="diagram" presStyleCnt="0">
        <dgm:presLayoutVars>
          <dgm:dir/>
          <dgm:resizeHandles val="exact"/>
        </dgm:presLayoutVars>
      </dgm:prSet>
      <dgm:spPr/>
    </dgm:pt>
    <dgm:pt modelId="{AEB66A5E-ECC9-48C6-ACE0-A96AB8C90D85}" type="pres">
      <dgm:prSet presAssocID="{F78C3CE4-D9FC-4AF9-88CB-ABA85AC58042}" presName="node" presStyleLbl="node1" presStyleIdx="0" presStyleCnt="8">
        <dgm:presLayoutVars>
          <dgm:bulletEnabled val="1"/>
        </dgm:presLayoutVars>
      </dgm:prSet>
      <dgm:spPr/>
    </dgm:pt>
    <dgm:pt modelId="{0985A762-0F0C-4989-BAD6-25A9C4261EA3}" type="pres">
      <dgm:prSet presAssocID="{EA0C318D-4669-4D3A-A442-882ED19ABD1F}" presName="sibTrans" presStyleCnt="0"/>
      <dgm:spPr/>
    </dgm:pt>
    <dgm:pt modelId="{84B1D052-809B-4E96-802D-9C5906012714}" type="pres">
      <dgm:prSet presAssocID="{451FD7AA-E034-40A7-8C5E-2C4E50124FB6}" presName="node" presStyleLbl="node1" presStyleIdx="1" presStyleCnt="8">
        <dgm:presLayoutVars>
          <dgm:bulletEnabled val="1"/>
        </dgm:presLayoutVars>
      </dgm:prSet>
      <dgm:spPr/>
    </dgm:pt>
    <dgm:pt modelId="{68EB8E0D-9E3D-44F8-ADCA-415C259C3404}" type="pres">
      <dgm:prSet presAssocID="{0AF1D7F9-D0A3-426C-B01B-9D769C319B8F}" presName="sibTrans" presStyleCnt="0"/>
      <dgm:spPr/>
    </dgm:pt>
    <dgm:pt modelId="{B4EDD77C-C27B-40F4-9137-86F54CAEFC83}" type="pres">
      <dgm:prSet presAssocID="{711E8C57-E7E8-4880-85E9-40E045844AF4}" presName="node" presStyleLbl="node1" presStyleIdx="2" presStyleCnt="8">
        <dgm:presLayoutVars>
          <dgm:bulletEnabled val="1"/>
        </dgm:presLayoutVars>
      </dgm:prSet>
      <dgm:spPr/>
    </dgm:pt>
    <dgm:pt modelId="{FCF1F459-4080-4481-9A04-DF1015A96148}" type="pres">
      <dgm:prSet presAssocID="{557DB8C2-441E-4FC1-B226-661D9EBF6C3C}" presName="sibTrans" presStyleCnt="0"/>
      <dgm:spPr/>
    </dgm:pt>
    <dgm:pt modelId="{D7DA7D40-7A85-4EB3-867E-E3D81E01EBAE}" type="pres">
      <dgm:prSet presAssocID="{86D95AED-31E3-4704-8CC5-C11EF78CE2DD}" presName="node" presStyleLbl="node1" presStyleIdx="3" presStyleCnt="8">
        <dgm:presLayoutVars>
          <dgm:bulletEnabled val="1"/>
        </dgm:presLayoutVars>
      </dgm:prSet>
      <dgm:spPr/>
    </dgm:pt>
    <dgm:pt modelId="{8C3600E6-A47A-4D85-B9F5-58BEAA5614BE}" type="pres">
      <dgm:prSet presAssocID="{64EABC2C-2ADB-4635-B212-85A5BB6C6479}" presName="sibTrans" presStyleCnt="0"/>
      <dgm:spPr/>
    </dgm:pt>
    <dgm:pt modelId="{4ED3890E-F8B7-4E9D-B166-177203C51E1E}" type="pres">
      <dgm:prSet presAssocID="{ECC8CEDF-7FBF-46F5-B694-0CB18B8C4887}" presName="node" presStyleLbl="node1" presStyleIdx="4" presStyleCnt="8">
        <dgm:presLayoutVars>
          <dgm:bulletEnabled val="1"/>
        </dgm:presLayoutVars>
      </dgm:prSet>
      <dgm:spPr/>
    </dgm:pt>
    <dgm:pt modelId="{3FF10527-C82A-4B31-8D38-3AFB1C333F0B}" type="pres">
      <dgm:prSet presAssocID="{79BAB484-E13E-4E17-B55B-DFBF267F6983}" presName="sibTrans" presStyleCnt="0"/>
      <dgm:spPr/>
    </dgm:pt>
    <dgm:pt modelId="{EBC97537-DAE7-4749-87BF-CA0711C413B7}" type="pres">
      <dgm:prSet presAssocID="{F43755DF-D48B-40A5-95F6-7D1E4CA657F5}" presName="node" presStyleLbl="node1" presStyleIdx="5" presStyleCnt="8">
        <dgm:presLayoutVars>
          <dgm:bulletEnabled val="1"/>
        </dgm:presLayoutVars>
      </dgm:prSet>
      <dgm:spPr/>
    </dgm:pt>
    <dgm:pt modelId="{3CCD3CCA-19F2-47F8-BC23-3AB46434B4CF}" type="pres">
      <dgm:prSet presAssocID="{5CEB26BA-369B-476C-B3AF-2219F9AEFDE8}" presName="sibTrans" presStyleCnt="0"/>
      <dgm:spPr/>
    </dgm:pt>
    <dgm:pt modelId="{F7F822BC-D8F7-449C-9031-1545BC761CBE}" type="pres">
      <dgm:prSet presAssocID="{FFE3E800-5541-430D-AD71-6DE15AD1E854}" presName="node" presStyleLbl="node1" presStyleIdx="6" presStyleCnt="8">
        <dgm:presLayoutVars>
          <dgm:bulletEnabled val="1"/>
        </dgm:presLayoutVars>
      </dgm:prSet>
      <dgm:spPr/>
    </dgm:pt>
    <dgm:pt modelId="{4ECA54EB-50BB-4236-8F47-C2FFEE14D5FD}" type="pres">
      <dgm:prSet presAssocID="{FED8C3F2-5BE2-4776-AA06-E783FA1193F8}" presName="sibTrans" presStyleCnt="0"/>
      <dgm:spPr/>
    </dgm:pt>
    <dgm:pt modelId="{95ECDF42-CB3E-428D-9350-A29B3E6148EB}" type="pres">
      <dgm:prSet presAssocID="{9BABF7A8-B323-467E-80A0-04A3628625B1}" presName="node" presStyleLbl="node1" presStyleIdx="7" presStyleCnt="8">
        <dgm:presLayoutVars>
          <dgm:bulletEnabled val="1"/>
        </dgm:presLayoutVars>
      </dgm:prSet>
      <dgm:spPr/>
    </dgm:pt>
  </dgm:ptLst>
  <dgm:cxnLst>
    <dgm:cxn modelId="{367F790A-5C7A-4895-9819-486505495452}" srcId="{AD8C2148-A15C-4C8A-8C5B-4F73BA0929DC}" destId="{F78C3CE4-D9FC-4AF9-88CB-ABA85AC58042}" srcOrd="0" destOrd="0" parTransId="{42FAAA09-86C5-4A75-906A-073D5A791DFD}" sibTransId="{EA0C318D-4669-4D3A-A442-882ED19ABD1F}"/>
    <dgm:cxn modelId="{00F52714-13FA-4D22-B5D4-7CDF3DCA9B13}" type="presOf" srcId="{ECC8CEDF-7FBF-46F5-B694-0CB18B8C4887}" destId="{4ED3890E-F8B7-4E9D-B166-177203C51E1E}" srcOrd="0" destOrd="0" presId="urn:microsoft.com/office/officeart/2005/8/layout/default"/>
    <dgm:cxn modelId="{7FE98423-96B7-4E5D-8917-7D38248E343E}" srcId="{AD8C2148-A15C-4C8A-8C5B-4F73BA0929DC}" destId="{ECC8CEDF-7FBF-46F5-B694-0CB18B8C4887}" srcOrd="4" destOrd="0" parTransId="{AF1EEF57-AADE-49F7-B431-F35C31E3A14F}" sibTransId="{79BAB484-E13E-4E17-B55B-DFBF267F6983}"/>
    <dgm:cxn modelId="{31D46F3B-200D-4B42-9CEB-6CCCCB0D5372}" srcId="{AD8C2148-A15C-4C8A-8C5B-4F73BA0929DC}" destId="{86D95AED-31E3-4704-8CC5-C11EF78CE2DD}" srcOrd="3" destOrd="0" parTransId="{51338245-AB41-4BCA-ABE1-E5FEB1DD8922}" sibTransId="{64EABC2C-2ADB-4635-B212-85A5BB6C6479}"/>
    <dgm:cxn modelId="{315F0560-5DC6-42AB-86A1-A822859D269D}" srcId="{AD8C2148-A15C-4C8A-8C5B-4F73BA0929DC}" destId="{F43755DF-D48B-40A5-95F6-7D1E4CA657F5}" srcOrd="5" destOrd="0" parTransId="{8F900765-B692-438C-8F66-FA9B55701A96}" sibTransId="{5CEB26BA-369B-476C-B3AF-2219F9AEFDE8}"/>
    <dgm:cxn modelId="{B2751C46-1B74-486F-A5BD-81D3BA698B23}" srcId="{AD8C2148-A15C-4C8A-8C5B-4F73BA0929DC}" destId="{9BABF7A8-B323-467E-80A0-04A3628625B1}" srcOrd="7" destOrd="0" parTransId="{FAF5069E-612D-4373-8FEC-249CBFE1E6E8}" sibTransId="{0BBFB410-A235-4249-9FA8-6F5847C8DC1D}"/>
    <dgm:cxn modelId="{64AA5F48-FC16-4836-9E63-3D89FA9F3DB5}" type="presOf" srcId="{F78C3CE4-D9FC-4AF9-88CB-ABA85AC58042}" destId="{AEB66A5E-ECC9-48C6-ACE0-A96AB8C90D85}" srcOrd="0" destOrd="0" presId="urn:microsoft.com/office/officeart/2005/8/layout/default"/>
    <dgm:cxn modelId="{41DD3E6A-C457-429E-90BC-8CC02AF3D57D}" type="presOf" srcId="{F43755DF-D48B-40A5-95F6-7D1E4CA657F5}" destId="{EBC97537-DAE7-4749-87BF-CA0711C413B7}" srcOrd="0" destOrd="0" presId="urn:microsoft.com/office/officeart/2005/8/layout/default"/>
    <dgm:cxn modelId="{E7CD376C-91A1-4B4B-9050-E829455E5F29}" type="presOf" srcId="{711E8C57-E7E8-4880-85E9-40E045844AF4}" destId="{B4EDD77C-C27B-40F4-9137-86F54CAEFC83}" srcOrd="0" destOrd="0" presId="urn:microsoft.com/office/officeart/2005/8/layout/default"/>
    <dgm:cxn modelId="{4AC6236F-66B6-47BC-A734-6CD89AB3032A}" type="presOf" srcId="{AD8C2148-A15C-4C8A-8C5B-4F73BA0929DC}" destId="{9C0C56AD-327F-42A5-A195-4A9497C915FE}" srcOrd="0" destOrd="0" presId="urn:microsoft.com/office/officeart/2005/8/layout/default"/>
    <dgm:cxn modelId="{5E634674-B441-4E4A-A211-4481441229B4}" srcId="{AD8C2148-A15C-4C8A-8C5B-4F73BA0929DC}" destId="{711E8C57-E7E8-4880-85E9-40E045844AF4}" srcOrd="2" destOrd="0" parTransId="{021C2976-06A7-4EAB-9B02-ED7F321E2B03}" sibTransId="{557DB8C2-441E-4FC1-B226-661D9EBF6C3C}"/>
    <dgm:cxn modelId="{B066F57C-F16E-487E-A3F4-F2CEAB5A36A4}" type="presOf" srcId="{86D95AED-31E3-4704-8CC5-C11EF78CE2DD}" destId="{D7DA7D40-7A85-4EB3-867E-E3D81E01EBAE}" srcOrd="0" destOrd="0" presId="urn:microsoft.com/office/officeart/2005/8/layout/default"/>
    <dgm:cxn modelId="{998B2292-36B4-40DA-8CCC-E7381B3EEC3B}" srcId="{AD8C2148-A15C-4C8A-8C5B-4F73BA0929DC}" destId="{FFE3E800-5541-430D-AD71-6DE15AD1E854}" srcOrd="6" destOrd="0" parTransId="{01861A61-3E53-4092-A8CF-74D56241BFB8}" sibTransId="{FED8C3F2-5BE2-4776-AA06-E783FA1193F8}"/>
    <dgm:cxn modelId="{26D08AC1-8DD3-4378-9594-2D432EFB32D2}" type="presOf" srcId="{451FD7AA-E034-40A7-8C5E-2C4E50124FB6}" destId="{84B1D052-809B-4E96-802D-9C5906012714}" srcOrd="0" destOrd="0" presId="urn:microsoft.com/office/officeart/2005/8/layout/default"/>
    <dgm:cxn modelId="{BAF5E8CB-D513-4337-A985-CEA85B69017A}" type="presOf" srcId="{FFE3E800-5541-430D-AD71-6DE15AD1E854}" destId="{F7F822BC-D8F7-449C-9031-1545BC761CBE}" srcOrd="0" destOrd="0" presId="urn:microsoft.com/office/officeart/2005/8/layout/default"/>
    <dgm:cxn modelId="{446933DA-1666-46B8-AEC3-B48665FDF8DE}" srcId="{AD8C2148-A15C-4C8A-8C5B-4F73BA0929DC}" destId="{451FD7AA-E034-40A7-8C5E-2C4E50124FB6}" srcOrd="1" destOrd="0" parTransId="{5549D85B-F8C1-4885-9C5D-421A6C36FDE2}" sibTransId="{0AF1D7F9-D0A3-426C-B01B-9D769C319B8F}"/>
    <dgm:cxn modelId="{928299E5-765A-4A00-8BC5-8C398B3F5CCD}" type="presOf" srcId="{9BABF7A8-B323-467E-80A0-04A3628625B1}" destId="{95ECDF42-CB3E-428D-9350-A29B3E6148EB}" srcOrd="0" destOrd="0" presId="urn:microsoft.com/office/officeart/2005/8/layout/default"/>
    <dgm:cxn modelId="{E60AD25E-76ED-4C92-BBC6-597C4E7590DC}" type="presParOf" srcId="{9C0C56AD-327F-42A5-A195-4A9497C915FE}" destId="{AEB66A5E-ECC9-48C6-ACE0-A96AB8C90D85}" srcOrd="0" destOrd="0" presId="urn:microsoft.com/office/officeart/2005/8/layout/default"/>
    <dgm:cxn modelId="{71017C19-4856-432F-87CE-A0CCAEB2CB2B}" type="presParOf" srcId="{9C0C56AD-327F-42A5-A195-4A9497C915FE}" destId="{0985A762-0F0C-4989-BAD6-25A9C4261EA3}" srcOrd="1" destOrd="0" presId="urn:microsoft.com/office/officeart/2005/8/layout/default"/>
    <dgm:cxn modelId="{32EF4721-5E5E-43C9-B1AE-7C761A85ED8B}" type="presParOf" srcId="{9C0C56AD-327F-42A5-A195-4A9497C915FE}" destId="{84B1D052-809B-4E96-802D-9C5906012714}" srcOrd="2" destOrd="0" presId="urn:microsoft.com/office/officeart/2005/8/layout/default"/>
    <dgm:cxn modelId="{11106CA0-9826-43E2-8925-927EB0586F99}" type="presParOf" srcId="{9C0C56AD-327F-42A5-A195-4A9497C915FE}" destId="{68EB8E0D-9E3D-44F8-ADCA-415C259C3404}" srcOrd="3" destOrd="0" presId="urn:microsoft.com/office/officeart/2005/8/layout/default"/>
    <dgm:cxn modelId="{C8E88FE5-C601-47D4-8F3E-136091DAB75A}" type="presParOf" srcId="{9C0C56AD-327F-42A5-A195-4A9497C915FE}" destId="{B4EDD77C-C27B-40F4-9137-86F54CAEFC83}" srcOrd="4" destOrd="0" presId="urn:microsoft.com/office/officeart/2005/8/layout/default"/>
    <dgm:cxn modelId="{50A29E70-4B4F-4719-A76C-EBB618C2D86D}" type="presParOf" srcId="{9C0C56AD-327F-42A5-A195-4A9497C915FE}" destId="{FCF1F459-4080-4481-9A04-DF1015A96148}" srcOrd="5" destOrd="0" presId="urn:microsoft.com/office/officeart/2005/8/layout/default"/>
    <dgm:cxn modelId="{3A3DF839-3405-4207-B1BB-5F67A7C92A4E}" type="presParOf" srcId="{9C0C56AD-327F-42A5-A195-4A9497C915FE}" destId="{D7DA7D40-7A85-4EB3-867E-E3D81E01EBAE}" srcOrd="6" destOrd="0" presId="urn:microsoft.com/office/officeart/2005/8/layout/default"/>
    <dgm:cxn modelId="{240FBEB1-D96C-4912-92AD-A10036796F69}" type="presParOf" srcId="{9C0C56AD-327F-42A5-A195-4A9497C915FE}" destId="{8C3600E6-A47A-4D85-B9F5-58BEAA5614BE}" srcOrd="7" destOrd="0" presId="urn:microsoft.com/office/officeart/2005/8/layout/default"/>
    <dgm:cxn modelId="{85A09B88-AF21-4B4A-B6BC-D3B4C3096E12}" type="presParOf" srcId="{9C0C56AD-327F-42A5-A195-4A9497C915FE}" destId="{4ED3890E-F8B7-4E9D-B166-177203C51E1E}" srcOrd="8" destOrd="0" presId="urn:microsoft.com/office/officeart/2005/8/layout/default"/>
    <dgm:cxn modelId="{EC3BF2AC-14DF-4F2D-93FB-FECBD617AC2D}" type="presParOf" srcId="{9C0C56AD-327F-42A5-A195-4A9497C915FE}" destId="{3FF10527-C82A-4B31-8D38-3AFB1C333F0B}" srcOrd="9" destOrd="0" presId="urn:microsoft.com/office/officeart/2005/8/layout/default"/>
    <dgm:cxn modelId="{00F703CF-CC60-4A5B-B2F8-6B3F18591656}" type="presParOf" srcId="{9C0C56AD-327F-42A5-A195-4A9497C915FE}" destId="{EBC97537-DAE7-4749-87BF-CA0711C413B7}" srcOrd="10" destOrd="0" presId="urn:microsoft.com/office/officeart/2005/8/layout/default"/>
    <dgm:cxn modelId="{93588052-0962-4DC4-AA4D-40F8A981EE04}" type="presParOf" srcId="{9C0C56AD-327F-42A5-A195-4A9497C915FE}" destId="{3CCD3CCA-19F2-47F8-BC23-3AB46434B4CF}" srcOrd="11" destOrd="0" presId="urn:microsoft.com/office/officeart/2005/8/layout/default"/>
    <dgm:cxn modelId="{E4B267A0-D813-47A3-8F5E-3FFC4D38E7E6}" type="presParOf" srcId="{9C0C56AD-327F-42A5-A195-4A9497C915FE}" destId="{F7F822BC-D8F7-449C-9031-1545BC761CBE}" srcOrd="12" destOrd="0" presId="urn:microsoft.com/office/officeart/2005/8/layout/default"/>
    <dgm:cxn modelId="{108E5A17-B7F6-430D-AF24-18AE5C57EF43}" type="presParOf" srcId="{9C0C56AD-327F-42A5-A195-4A9497C915FE}" destId="{4ECA54EB-50BB-4236-8F47-C2FFEE14D5FD}" srcOrd="13" destOrd="0" presId="urn:microsoft.com/office/officeart/2005/8/layout/default"/>
    <dgm:cxn modelId="{550A862F-0D8A-4474-A41D-B4E7AC03F8E9}" type="presParOf" srcId="{9C0C56AD-327F-42A5-A195-4A9497C915FE}" destId="{95ECDF42-CB3E-428D-9350-A29B3E6148EB}" srcOrd="14" destOrd="0" presId="urn:microsoft.com/office/officeart/2005/8/layout/defaul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928B831-B3CE-4D2A-B09D-E316E56115C8}" type="doc">
      <dgm:prSet loTypeId="urn:microsoft.com/office/officeart/2018/2/layout/IconVerticalSolidList" loCatId="icon" qsTypeId="urn:microsoft.com/office/officeart/2005/8/quickstyle/simple4" qsCatId="simple" csTypeId="urn:microsoft.com/office/officeart/2018/5/colors/Iconchunking_neutralicontext_colorful1" csCatId="colorful" phldr="1"/>
      <dgm:spPr/>
      <dgm:t>
        <a:bodyPr/>
        <a:lstStyle/>
        <a:p>
          <a:endParaRPr lang="en-US"/>
        </a:p>
      </dgm:t>
    </dgm:pt>
    <dgm:pt modelId="{9C0EAEA4-A0E5-49C3-9E9C-E7A8176611B5}">
      <dgm:prSet/>
      <dgm:spPr/>
      <dgm:t>
        <a:bodyPr/>
        <a:lstStyle/>
        <a:p>
          <a:r>
            <a:rPr lang="ru-RU" dirty="0"/>
            <a:t>Никто не знает масштабов проблемы</a:t>
          </a:r>
          <a:endParaRPr lang="en-US" dirty="0"/>
        </a:p>
      </dgm:t>
    </dgm:pt>
    <dgm:pt modelId="{02612FF7-3070-4DBD-A994-6C824224C09E}" type="parTrans" cxnId="{6B99F82F-8D6D-452C-AA8F-1A882D56D9A0}">
      <dgm:prSet/>
      <dgm:spPr/>
      <dgm:t>
        <a:bodyPr/>
        <a:lstStyle/>
        <a:p>
          <a:endParaRPr lang="en-US"/>
        </a:p>
      </dgm:t>
    </dgm:pt>
    <dgm:pt modelId="{2541C405-ECED-485B-AA08-D17AF610B209}" type="sibTrans" cxnId="{6B99F82F-8D6D-452C-AA8F-1A882D56D9A0}">
      <dgm:prSet/>
      <dgm:spPr/>
      <dgm:t>
        <a:bodyPr/>
        <a:lstStyle/>
        <a:p>
          <a:endParaRPr lang="en-US"/>
        </a:p>
      </dgm:t>
    </dgm:pt>
    <dgm:pt modelId="{1007ABA7-6611-4EE2-B77E-1B92CDA5EF03}">
      <dgm:prSet/>
      <dgm:spPr/>
      <dgm:t>
        <a:bodyPr/>
        <a:lstStyle/>
        <a:p>
          <a:r>
            <a:rPr lang="ru-RU" dirty="0"/>
            <a:t>Нет комплексных решений, ни для кого</a:t>
          </a:r>
          <a:endParaRPr lang="en-US" dirty="0"/>
        </a:p>
      </dgm:t>
    </dgm:pt>
    <dgm:pt modelId="{EA1A897D-3485-473B-B06A-600EB8F6009E}" type="parTrans" cxnId="{A32CDA9E-165C-4659-8B7F-65416CA838ED}">
      <dgm:prSet/>
      <dgm:spPr/>
      <dgm:t>
        <a:bodyPr/>
        <a:lstStyle/>
        <a:p>
          <a:endParaRPr lang="en-US"/>
        </a:p>
      </dgm:t>
    </dgm:pt>
    <dgm:pt modelId="{538AE3BE-6459-4DEA-B528-66187431C912}" type="sibTrans" cxnId="{A32CDA9E-165C-4659-8B7F-65416CA838ED}">
      <dgm:prSet/>
      <dgm:spPr/>
      <dgm:t>
        <a:bodyPr/>
        <a:lstStyle/>
        <a:p>
          <a:endParaRPr lang="en-US"/>
        </a:p>
      </dgm:t>
    </dgm:pt>
    <dgm:pt modelId="{9CD5A695-2FD3-4E60-81DE-7991D67EEED0}">
      <dgm:prSet/>
      <dgm:spPr/>
      <dgm:t>
        <a:bodyPr/>
        <a:lstStyle/>
        <a:p>
          <a:r>
            <a:rPr lang="ru-RU"/>
            <a:t>Помнить о возможности взлома </a:t>
          </a:r>
          <a:endParaRPr lang="en-US"/>
        </a:p>
      </dgm:t>
    </dgm:pt>
    <dgm:pt modelId="{EB81665F-E035-495C-A883-3F7E42806293}" type="parTrans" cxnId="{6FB9A037-5A04-4B97-BEDB-B478E4C067DE}">
      <dgm:prSet/>
      <dgm:spPr/>
      <dgm:t>
        <a:bodyPr/>
        <a:lstStyle/>
        <a:p>
          <a:endParaRPr lang="en-US"/>
        </a:p>
      </dgm:t>
    </dgm:pt>
    <dgm:pt modelId="{A372F857-41B1-4D45-A94A-49D3DF6EB7AB}" type="sibTrans" cxnId="{6FB9A037-5A04-4B97-BEDB-B478E4C067DE}">
      <dgm:prSet/>
      <dgm:spPr/>
      <dgm:t>
        <a:bodyPr/>
        <a:lstStyle/>
        <a:p>
          <a:endParaRPr lang="en-US"/>
        </a:p>
      </dgm:t>
    </dgm:pt>
    <dgm:pt modelId="{DFC523D8-4D13-498C-BD27-0C57A808AB13}">
      <dgm:prSet/>
      <dgm:spPr/>
      <dgm:t>
        <a:bodyPr/>
        <a:lstStyle/>
        <a:p>
          <a:r>
            <a:rPr lang="ru-RU"/>
            <a:t>Полагать всю среду прозрачной</a:t>
          </a:r>
          <a:endParaRPr lang="en-US"/>
        </a:p>
      </dgm:t>
    </dgm:pt>
    <dgm:pt modelId="{83BEFB5E-F72C-4BBC-BDD1-AF20E56085AC}" type="parTrans" cxnId="{C3BFB3CD-F040-4956-9E23-C9AD4174D769}">
      <dgm:prSet/>
      <dgm:spPr/>
      <dgm:t>
        <a:bodyPr/>
        <a:lstStyle/>
        <a:p>
          <a:endParaRPr lang="en-US"/>
        </a:p>
      </dgm:t>
    </dgm:pt>
    <dgm:pt modelId="{E92533F6-613C-40A2-8BF5-599CADC348C5}" type="sibTrans" cxnId="{C3BFB3CD-F040-4956-9E23-C9AD4174D769}">
      <dgm:prSet/>
      <dgm:spPr/>
      <dgm:t>
        <a:bodyPr/>
        <a:lstStyle/>
        <a:p>
          <a:endParaRPr lang="en-US"/>
        </a:p>
      </dgm:t>
    </dgm:pt>
    <dgm:pt modelId="{CA949195-7919-4AD1-81A9-6563B8BE7752}">
      <dgm:prSet/>
      <dgm:spPr/>
      <dgm:t>
        <a:bodyPr/>
        <a:lstStyle/>
        <a:p>
          <a:r>
            <a:rPr lang="ru-RU"/>
            <a:t>Никаких больших секретов не доверять</a:t>
          </a:r>
          <a:endParaRPr lang="en-US"/>
        </a:p>
      </dgm:t>
    </dgm:pt>
    <dgm:pt modelId="{1D89E51E-6874-40A8-8992-436C8B0E65D0}" type="parTrans" cxnId="{BF2F0324-2203-49EF-9CA9-311A2CB4A8E8}">
      <dgm:prSet/>
      <dgm:spPr/>
      <dgm:t>
        <a:bodyPr/>
        <a:lstStyle/>
        <a:p>
          <a:endParaRPr lang="en-US"/>
        </a:p>
      </dgm:t>
    </dgm:pt>
    <dgm:pt modelId="{3983F880-855D-4667-8C83-7706F381A05B}" type="sibTrans" cxnId="{BF2F0324-2203-49EF-9CA9-311A2CB4A8E8}">
      <dgm:prSet/>
      <dgm:spPr/>
      <dgm:t>
        <a:bodyPr/>
        <a:lstStyle/>
        <a:p>
          <a:endParaRPr lang="en-US"/>
        </a:p>
      </dgm:t>
    </dgm:pt>
    <dgm:pt modelId="{F18EFEC3-87EE-47A5-B90A-867ACB912341}">
      <dgm:prSet/>
      <dgm:spPr/>
      <dgm:t>
        <a:bodyPr/>
        <a:lstStyle/>
        <a:p>
          <a:r>
            <a:rPr lang="ru-RU" dirty="0"/>
            <a:t>Развести деловые/личные/конфиденциальные номера и контакты, в том числе физически. Два телефона </a:t>
          </a:r>
          <a:endParaRPr lang="en-US" dirty="0"/>
        </a:p>
      </dgm:t>
    </dgm:pt>
    <dgm:pt modelId="{0496FF78-DE8E-4BB9-A1EB-30791A8F58DA}" type="parTrans" cxnId="{04880195-C713-41DF-8220-3E9DD7B4A9A2}">
      <dgm:prSet/>
      <dgm:spPr/>
      <dgm:t>
        <a:bodyPr/>
        <a:lstStyle/>
        <a:p>
          <a:endParaRPr lang="en-US"/>
        </a:p>
      </dgm:t>
    </dgm:pt>
    <dgm:pt modelId="{B0FCC2E3-A0B7-4318-B31D-C3DBDF708CA9}" type="sibTrans" cxnId="{04880195-C713-41DF-8220-3E9DD7B4A9A2}">
      <dgm:prSet/>
      <dgm:spPr/>
      <dgm:t>
        <a:bodyPr/>
        <a:lstStyle/>
        <a:p>
          <a:endParaRPr lang="en-US"/>
        </a:p>
      </dgm:t>
    </dgm:pt>
    <dgm:pt modelId="{F1D608E4-ABFC-45C7-B27D-B5C2413A6A54}">
      <dgm:prSet/>
      <dgm:spPr/>
      <dgm:t>
        <a:bodyPr/>
        <a:lstStyle/>
        <a:p>
          <a:r>
            <a:rPr lang="en-US" dirty="0"/>
            <a:t>VoIP</a:t>
          </a:r>
          <a:r>
            <a:rPr lang="ru-RU" dirty="0"/>
            <a:t>, защищённые протоколы</a:t>
          </a:r>
          <a:endParaRPr lang="en-US" dirty="0"/>
        </a:p>
      </dgm:t>
    </dgm:pt>
    <dgm:pt modelId="{516A0D20-779C-4370-B6F7-3FF9A2C24DB3}" type="parTrans" cxnId="{32108644-3A1F-4633-9D23-E3303D153BA8}">
      <dgm:prSet/>
      <dgm:spPr/>
      <dgm:t>
        <a:bodyPr/>
        <a:lstStyle/>
        <a:p>
          <a:endParaRPr lang="en-US"/>
        </a:p>
      </dgm:t>
    </dgm:pt>
    <dgm:pt modelId="{191C1FF7-50FF-4408-8554-64F444592BA6}" type="sibTrans" cxnId="{32108644-3A1F-4633-9D23-E3303D153BA8}">
      <dgm:prSet/>
      <dgm:spPr/>
      <dgm:t>
        <a:bodyPr/>
        <a:lstStyle/>
        <a:p>
          <a:endParaRPr lang="en-US"/>
        </a:p>
      </dgm:t>
    </dgm:pt>
    <dgm:pt modelId="{157F4302-3DD5-4FFD-8605-445D39354C41}" type="pres">
      <dgm:prSet presAssocID="{4928B831-B3CE-4D2A-B09D-E316E56115C8}" presName="root" presStyleCnt="0">
        <dgm:presLayoutVars>
          <dgm:dir/>
          <dgm:resizeHandles val="exact"/>
        </dgm:presLayoutVars>
      </dgm:prSet>
      <dgm:spPr/>
    </dgm:pt>
    <dgm:pt modelId="{47235451-B101-435E-AF33-BBF2DC2A772C}" type="pres">
      <dgm:prSet presAssocID="{9C0EAEA4-A0E5-49C3-9E9C-E7A8176611B5}" presName="compNode" presStyleCnt="0"/>
      <dgm:spPr/>
    </dgm:pt>
    <dgm:pt modelId="{E1D684E9-45D2-4C77-940D-AEE9993ED685}" type="pres">
      <dgm:prSet presAssocID="{9C0EAEA4-A0E5-49C3-9E9C-E7A8176611B5}" presName="bgRect" presStyleLbl="bgShp" presStyleIdx="0" presStyleCnt="7"/>
      <dgm:spPr/>
    </dgm:pt>
    <dgm:pt modelId="{B314F2AE-1467-4E22-B838-159B663C5D56}" type="pres">
      <dgm:prSet presAssocID="{9C0EAEA4-A0E5-49C3-9E9C-E7A8176611B5}"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lippery"/>
        </a:ext>
      </dgm:extLst>
    </dgm:pt>
    <dgm:pt modelId="{B44A1D1A-E7CF-4B4D-95B6-7C3A41434368}" type="pres">
      <dgm:prSet presAssocID="{9C0EAEA4-A0E5-49C3-9E9C-E7A8176611B5}" presName="spaceRect" presStyleCnt="0"/>
      <dgm:spPr/>
    </dgm:pt>
    <dgm:pt modelId="{B2C50B61-71BC-4E51-B8D6-903A5346B676}" type="pres">
      <dgm:prSet presAssocID="{9C0EAEA4-A0E5-49C3-9E9C-E7A8176611B5}" presName="parTx" presStyleLbl="revTx" presStyleIdx="0" presStyleCnt="7">
        <dgm:presLayoutVars>
          <dgm:chMax val="0"/>
          <dgm:chPref val="0"/>
        </dgm:presLayoutVars>
      </dgm:prSet>
      <dgm:spPr/>
    </dgm:pt>
    <dgm:pt modelId="{63A33504-C7CB-4D9A-A08F-6F1575415AFA}" type="pres">
      <dgm:prSet presAssocID="{2541C405-ECED-485B-AA08-D17AF610B209}" presName="sibTrans" presStyleCnt="0"/>
      <dgm:spPr/>
    </dgm:pt>
    <dgm:pt modelId="{FCDB3879-0106-45A5-922B-D76A5C9983E2}" type="pres">
      <dgm:prSet presAssocID="{1007ABA7-6611-4EE2-B77E-1B92CDA5EF03}" presName="compNode" presStyleCnt="0"/>
      <dgm:spPr/>
    </dgm:pt>
    <dgm:pt modelId="{366F0E32-B0EC-454B-AC06-58D6F6884647}" type="pres">
      <dgm:prSet presAssocID="{1007ABA7-6611-4EE2-B77E-1B92CDA5EF03}" presName="bgRect" presStyleLbl="bgShp" presStyleIdx="1" presStyleCnt="7" custLinFactNeighborX="-9469" custLinFactNeighborY="-2140"/>
      <dgm:spPr/>
    </dgm:pt>
    <dgm:pt modelId="{0383114D-7198-4F03-AE20-A147C6430993}" type="pres">
      <dgm:prSet presAssocID="{1007ABA7-6611-4EE2-B77E-1B92CDA5EF03}"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o sign"/>
        </a:ext>
      </dgm:extLst>
    </dgm:pt>
    <dgm:pt modelId="{DED8F841-FF9D-4F42-9EFD-55C34F43687B}" type="pres">
      <dgm:prSet presAssocID="{1007ABA7-6611-4EE2-B77E-1B92CDA5EF03}" presName="spaceRect" presStyleCnt="0"/>
      <dgm:spPr/>
    </dgm:pt>
    <dgm:pt modelId="{FE4D9215-CD84-45D9-8DCA-9559F870F0C8}" type="pres">
      <dgm:prSet presAssocID="{1007ABA7-6611-4EE2-B77E-1B92CDA5EF03}" presName="parTx" presStyleLbl="revTx" presStyleIdx="1" presStyleCnt="7">
        <dgm:presLayoutVars>
          <dgm:chMax val="0"/>
          <dgm:chPref val="0"/>
        </dgm:presLayoutVars>
      </dgm:prSet>
      <dgm:spPr/>
    </dgm:pt>
    <dgm:pt modelId="{31934B0E-0784-464A-9027-51DD3DC03288}" type="pres">
      <dgm:prSet presAssocID="{538AE3BE-6459-4DEA-B528-66187431C912}" presName="sibTrans" presStyleCnt="0"/>
      <dgm:spPr/>
    </dgm:pt>
    <dgm:pt modelId="{908A0ABA-08ED-4790-A744-D24008520D19}" type="pres">
      <dgm:prSet presAssocID="{9CD5A695-2FD3-4E60-81DE-7991D67EEED0}" presName="compNode" presStyleCnt="0"/>
      <dgm:spPr/>
    </dgm:pt>
    <dgm:pt modelId="{72157E11-4419-4881-B3E2-E61DB81E20B5}" type="pres">
      <dgm:prSet presAssocID="{9CD5A695-2FD3-4E60-81DE-7991D67EEED0}" presName="bgRect" presStyleLbl="bgShp" presStyleIdx="2" presStyleCnt="7"/>
      <dgm:spPr/>
    </dgm:pt>
    <dgm:pt modelId="{E09C4E70-1EE6-439F-8531-4F308A22B68E}" type="pres">
      <dgm:prSet presAssocID="{9CD5A695-2FD3-4E60-81DE-7991D67EEED0}"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bulb"/>
        </a:ext>
      </dgm:extLst>
    </dgm:pt>
    <dgm:pt modelId="{E87B5170-E971-4336-B00F-78BF3C08064D}" type="pres">
      <dgm:prSet presAssocID="{9CD5A695-2FD3-4E60-81DE-7991D67EEED0}" presName="spaceRect" presStyleCnt="0"/>
      <dgm:spPr/>
    </dgm:pt>
    <dgm:pt modelId="{F83F2797-1AD5-441B-BC7F-CAE7EDF6570E}" type="pres">
      <dgm:prSet presAssocID="{9CD5A695-2FD3-4E60-81DE-7991D67EEED0}" presName="parTx" presStyleLbl="revTx" presStyleIdx="2" presStyleCnt="7">
        <dgm:presLayoutVars>
          <dgm:chMax val="0"/>
          <dgm:chPref val="0"/>
        </dgm:presLayoutVars>
      </dgm:prSet>
      <dgm:spPr/>
    </dgm:pt>
    <dgm:pt modelId="{6D6CA68A-24BF-497E-9CFE-8C5D1F9D7A6D}" type="pres">
      <dgm:prSet presAssocID="{A372F857-41B1-4D45-A94A-49D3DF6EB7AB}" presName="sibTrans" presStyleCnt="0"/>
      <dgm:spPr/>
    </dgm:pt>
    <dgm:pt modelId="{5070084E-69B4-4E91-836E-6E3260B6CBEE}" type="pres">
      <dgm:prSet presAssocID="{DFC523D8-4D13-498C-BD27-0C57A808AB13}" presName="compNode" presStyleCnt="0"/>
      <dgm:spPr/>
    </dgm:pt>
    <dgm:pt modelId="{A4A1F608-F141-491F-BCC5-F7298C9E36E7}" type="pres">
      <dgm:prSet presAssocID="{DFC523D8-4D13-498C-BD27-0C57A808AB13}" presName="bgRect" presStyleLbl="bgShp" presStyleIdx="3" presStyleCnt="7"/>
      <dgm:spPr/>
    </dgm:pt>
    <dgm:pt modelId="{A42BA87A-FEDB-46A7-BC76-A7513C620B9F}" type="pres">
      <dgm:prSet presAssocID="{DFC523D8-4D13-498C-BD27-0C57A808AB13}"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Network"/>
        </a:ext>
      </dgm:extLst>
    </dgm:pt>
    <dgm:pt modelId="{55454860-1F46-446C-920F-A1DAF4C3E738}" type="pres">
      <dgm:prSet presAssocID="{DFC523D8-4D13-498C-BD27-0C57A808AB13}" presName="spaceRect" presStyleCnt="0"/>
      <dgm:spPr/>
    </dgm:pt>
    <dgm:pt modelId="{F6622089-40CE-4A2E-BE46-D28D8721D1AC}" type="pres">
      <dgm:prSet presAssocID="{DFC523D8-4D13-498C-BD27-0C57A808AB13}" presName="parTx" presStyleLbl="revTx" presStyleIdx="3" presStyleCnt="7">
        <dgm:presLayoutVars>
          <dgm:chMax val="0"/>
          <dgm:chPref val="0"/>
        </dgm:presLayoutVars>
      </dgm:prSet>
      <dgm:spPr/>
    </dgm:pt>
    <dgm:pt modelId="{6B5CD7C3-4DE4-47C6-B6BA-478CA35F7033}" type="pres">
      <dgm:prSet presAssocID="{E92533F6-613C-40A2-8BF5-599CADC348C5}" presName="sibTrans" presStyleCnt="0"/>
      <dgm:spPr/>
    </dgm:pt>
    <dgm:pt modelId="{701E62AA-745D-416C-B29D-5A239B4E79B6}" type="pres">
      <dgm:prSet presAssocID="{CA949195-7919-4AD1-81A9-6563B8BE7752}" presName="compNode" presStyleCnt="0"/>
      <dgm:spPr/>
    </dgm:pt>
    <dgm:pt modelId="{174BCD9E-1ADA-43AA-83C2-49D4280E863D}" type="pres">
      <dgm:prSet presAssocID="{CA949195-7919-4AD1-81A9-6563B8BE7752}" presName="bgRect" presStyleLbl="bgShp" presStyleIdx="4" presStyleCnt="7"/>
      <dgm:spPr/>
    </dgm:pt>
    <dgm:pt modelId="{2301F5C4-7B1E-4E19-A612-EA0E3B3EF439}" type="pres">
      <dgm:prSet presAssocID="{CA949195-7919-4AD1-81A9-6563B8BE7752}"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andshake"/>
        </a:ext>
      </dgm:extLst>
    </dgm:pt>
    <dgm:pt modelId="{8DB75FC4-6357-4318-AB4A-F9D69717945E}" type="pres">
      <dgm:prSet presAssocID="{CA949195-7919-4AD1-81A9-6563B8BE7752}" presName="spaceRect" presStyleCnt="0"/>
      <dgm:spPr/>
    </dgm:pt>
    <dgm:pt modelId="{9FC9F1A7-5C44-42EC-8B9F-836F0F16827E}" type="pres">
      <dgm:prSet presAssocID="{CA949195-7919-4AD1-81A9-6563B8BE7752}" presName="parTx" presStyleLbl="revTx" presStyleIdx="4" presStyleCnt="7">
        <dgm:presLayoutVars>
          <dgm:chMax val="0"/>
          <dgm:chPref val="0"/>
        </dgm:presLayoutVars>
      </dgm:prSet>
      <dgm:spPr/>
    </dgm:pt>
    <dgm:pt modelId="{5992F2F5-FC17-48B3-A9EC-8C8C068569D0}" type="pres">
      <dgm:prSet presAssocID="{3983F880-855D-4667-8C83-7706F381A05B}" presName="sibTrans" presStyleCnt="0"/>
      <dgm:spPr/>
    </dgm:pt>
    <dgm:pt modelId="{30FFFB11-9E3F-4AC7-AF77-810907CEA788}" type="pres">
      <dgm:prSet presAssocID="{F18EFEC3-87EE-47A5-B90A-867ACB912341}" presName="compNode" presStyleCnt="0"/>
      <dgm:spPr/>
    </dgm:pt>
    <dgm:pt modelId="{A170B62E-97A8-43E0-AD16-AB7678D11F78}" type="pres">
      <dgm:prSet presAssocID="{F18EFEC3-87EE-47A5-B90A-867ACB912341}" presName="bgRect" presStyleLbl="bgShp" presStyleIdx="5" presStyleCnt="7"/>
      <dgm:spPr/>
    </dgm:pt>
    <dgm:pt modelId="{C492DA4F-D26D-480C-8102-F06907E2D393}" type="pres">
      <dgm:prSet presAssocID="{F18EFEC3-87EE-47A5-B90A-867ACB912341}"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Telephone"/>
        </a:ext>
      </dgm:extLst>
    </dgm:pt>
    <dgm:pt modelId="{39B9813D-35EC-424D-A5B7-8F13D7937C7B}" type="pres">
      <dgm:prSet presAssocID="{F18EFEC3-87EE-47A5-B90A-867ACB912341}" presName="spaceRect" presStyleCnt="0"/>
      <dgm:spPr/>
    </dgm:pt>
    <dgm:pt modelId="{65754EBD-EFF5-4773-90EE-8FBB71EEF81A}" type="pres">
      <dgm:prSet presAssocID="{F18EFEC3-87EE-47A5-B90A-867ACB912341}" presName="parTx" presStyleLbl="revTx" presStyleIdx="5" presStyleCnt="7">
        <dgm:presLayoutVars>
          <dgm:chMax val="0"/>
          <dgm:chPref val="0"/>
        </dgm:presLayoutVars>
      </dgm:prSet>
      <dgm:spPr/>
    </dgm:pt>
    <dgm:pt modelId="{0F14F0E7-3B83-4619-BFDF-E9D56237A395}" type="pres">
      <dgm:prSet presAssocID="{B0FCC2E3-A0B7-4318-B31D-C3DBDF708CA9}" presName="sibTrans" presStyleCnt="0"/>
      <dgm:spPr/>
    </dgm:pt>
    <dgm:pt modelId="{7047417C-09BF-4DB3-AEF3-600FA0384970}" type="pres">
      <dgm:prSet presAssocID="{F1D608E4-ABFC-45C7-B27D-B5C2413A6A54}" presName="compNode" presStyleCnt="0"/>
      <dgm:spPr/>
    </dgm:pt>
    <dgm:pt modelId="{2AACE9FC-93DD-49F2-885E-DA83B230633B}" type="pres">
      <dgm:prSet presAssocID="{F1D608E4-ABFC-45C7-B27D-B5C2413A6A54}" presName="bgRect" presStyleLbl="bgShp" presStyleIdx="6" presStyleCnt="7"/>
      <dgm:spPr/>
    </dgm:pt>
    <dgm:pt modelId="{295AF882-28C4-450B-A34E-77B8B1E28D0D}" type="pres">
      <dgm:prSet presAssocID="{F1D608E4-ABFC-45C7-B27D-B5C2413A6A54}"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Presentation with Checklist"/>
        </a:ext>
      </dgm:extLst>
    </dgm:pt>
    <dgm:pt modelId="{5E027BFB-B68A-469C-82EE-0D8FD3B24AE4}" type="pres">
      <dgm:prSet presAssocID="{F1D608E4-ABFC-45C7-B27D-B5C2413A6A54}" presName="spaceRect" presStyleCnt="0"/>
      <dgm:spPr/>
    </dgm:pt>
    <dgm:pt modelId="{8C2143ED-FC07-4003-B397-FF35DC37401B}" type="pres">
      <dgm:prSet presAssocID="{F1D608E4-ABFC-45C7-B27D-B5C2413A6A54}" presName="parTx" presStyleLbl="revTx" presStyleIdx="6" presStyleCnt="7">
        <dgm:presLayoutVars>
          <dgm:chMax val="0"/>
          <dgm:chPref val="0"/>
        </dgm:presLayoutVars>
      </dgm:prSet>
      <dgm:spPr/>
    </dgm:pt>
  </dgm:ptLst>
  <dgm:cxnLst>
    <dgm:cxn modelId="{289BA811-1966-4883-991B-A7885B069240}" type="presOf" srcId="{9CD5A695-2FD3-4E60-81DE-7991D67EEED0}" destId="{F83F2797-1AD5-441B-BC7F-CAE7EDF6570E}" srcOrd="0" destOrd="0" presId="urn:microsoft.com/office/officeart/2018/2/layout/IconVerticalSolidList"/>
    <dgm:cxn modelId="{182C8621-EA4C-4F4B-9765-96267FAB099C}" type="presOf" srcId="{DFC523D8-4D13-498C-BD27-0C57A808AB13}" destId="{F6622089-40CE-4A2E-BE46-D28D8721D1AC}" srcOrd="0" destOrd="0" presId="urn:microsoft.com/office/officeart/2018/2/layout/IconVerticalSolidList"/>
    <dgm:cxn modelId="{BF2F0324-2203-49EF-9CA9-311A2CB4A8E8}" srcId="{4928B831-B3CE-4D2A-B09D-E316E56115C8}" destId="{CA949195-7919-4AD1-81A9-6563B8BE7752}" srcOrd="4" destOrd="0" parTransId="{1D89E51E-6874-40A8-8992-436C8B0E65D0}" sibTransId="{3983F880-855D-4667-8C83-7706F381A05B}"/>
    <dgm:cxn modelId="{6B99F82F-8D6D-452C-AA8F-1A882D56D9A0}" srcId="{4928B831-B3CE-4D2A-B09D-E316E56115C8}" destId="{9C0EAEA4-A0E5-49C3-9E9C-E7A8176611B5}" srcOrd="0" destOrd="0" parTransId="{02612FF7-3070-4DBD-A994-6C824224C09E}" sibTransId="{2541C405-ECED-485B-AA08-D17AF610B209}"/>
    <dgm:cxn modelId="{6FB9A037-5A04-4B97-BEDB-B478E4C067DE}" srcId="{4928B831-B3CE-4D2A-B09D-E316E56115C8}" destId="{9CD5A695-2FD3-4E60-81DE-7991D67EEED0}" srcOrd="2" destOrd="0" parTransId="{EB81665F-E035-495C-A883-3F7E42806293}" sibTransId="{A372F857-41B1-4D45-A94A-49D3DF6EB7AB}"/>
    <dgm:cxn modelId="{EDCE7D3D-9DE5-4439-9236-6A83487D60C7}" type="presOf" srcId="{CA949195-7919-4AD1-81A9-6563B8BE7752}" destId="{9FC9F1A7-5C44-42EC-8B9F-836F0F16827E}" srcOrd="0" destOrd="0" presId="urn:microsoft.com/office/officeart/2018/2/layout/IconVerticalSolidList"/>
    <dgm:cxn modelId="{32108644-3A1F-4633-9D23-E3303D153BA8}" srcId="{4928B831-B3CE-4D2A-B09D-E316E56115C8}" destId="{F1D608E4-ABFC-45C7-B27D-B5C2413A6A54}" srcOrd="6" destOrd="0" parTransId="{516A0D20-779C-4370-B6F7-3FF9A2C24DB3}" sibTransId="{191C1FF7-50FF-4408-8554-64F444592BA6}"/>
    <dgm:cxn modelId="{069D8555-95AF-4A32-9601-2E2FAE3481CC}" type="presOf" srcId="{9C0EAEA4-A0E5-49C3-9E9C-E7A8176611B5}" destId="{B2C50B61-71BC-4E51-B8D6-903A5346B676}" srcOrd="0" destOrd="0" presId="urn:microsoft.com/office/officeart/2018/2/layout/IconVerticalSolidList"/>
    <dgm:cxn modelId="{A0CEC083-61B5-4A69-ABC2-A63D6601B30C}" type="presOf" srcId="{4928B831-B3CE-4D2A-B09D-E316E56115C8}" destId="{157F4302-3DD5-4FFD-8605-445D39354C41}" srcOrd="0" destOrd="0" presId="urn:microsoft.com/office/officeart/2018/2/layout/IconVerticalSolidList"/>
    <dgm:cxn modelId="{04880195-C713-41DF-8220-3E9DD7B4A9A2}" srcId="{4928B831-B3CE-4D2A-B09D-E316E56115C8}" destId="{F18EFEC3-87EE-47A5-B90A-867ACB912341}" srcOrd="5" destOrd="0" parTransId="{0496FF78-DE8E-4BB9-A1EB-30791A8F58DA}" sibTransId="{B0FCC2E3-A0B7-4318-B31D-C3DBDF708CA9}"/>
    <dgm:cxn modelId="{A32CDA9E-165C-4659-8B7F-65416CA838ED}" srcId="{4928B831-B3CE-4D2A-B09D-E316E56115C8}" destId="{1007ABA7-6611-4EE2-B77E-1B92CDA5EF03}" srcOrd="1" destOrd="0" parTransId="{EA1A897D-3485-473B-B06A-600EB8F6009E}" sibTransId="{538AE3BE-6459-4DEA-B528-66187431C912}"/>
    <dgm:cxn modelId="{C2B1E6BE-2B21-4ABA-8E43-B22D7CA6464B}" type="presOf" srcId="{F1D608E4-ABFC-45C7-B27D-B5C2413A6A54}" destId="{8C2143ED-FC07-4003-B397-FF35DC37401B}" srcOrd="0" destOrd="0" presId="urn:microsoft.com/office/officeart/2018/2/layout/IconVerticalSolidList"/>
    <dgm:cxn modelId="{C3BFB3CD-F040-4956-9E23-C9AD4174D769}" srcId="{4928B831-B3CE-4D2A-B09D-E316E56115C8}" destId="{DFC523D8-4D13-498C-BD27-0C57A808AB13}" srcOrd="3" destOrd="0" parTransId="{83BEFB5E-F72C-4BBC-BDD1-AF20E56085AC}" sibTransId="{E92533F6-613C-40A2-8BF5-599CADC348C5}"/>
    <dgm:cxn modelId="{D3DB52D2-8DD1-4ECD-B604-DC2C9C29FF1F}" type="presOf" srcId="{F18EFEC3-87EE-47A5-B90A-867ACB912341}" destId="{65754EBD-EFF5-4773-90EE-8FBB71EEF81A}" srcOrd="0" destOrd="0" presId="urn:microsoft.com/office/officeart/2018/2/layout/IconVerticalSolidList"/>
    <dgm:cxn modelId="{B29B4CF6-61E9-44EE-8543-8923AEF20F0A}" type="presOf" srcId="{1007ABA7-6611-4EE2-B77E-1B92CDA5EF03}" destId="{FE4D9215-CD84-45D9-8DCA-9559F870F0C8}" srcOrd="0" destOrd="0" presId="urn:microsoft.com/office/officeart/2018/2/layout/IconVerticalSolidList"/>
    <dgm:cxn modelId="{97ED731C-33A3-442E-B83A-61BBEE7BD1EC}" type="presParOf" srcId="{157F4302-3DD5-4FFD-8605-445D39354C41}" destId="{47235451-B101-435E-AF33-BBF2DC2A772C}" srcOrd="0" destOrd="0" presId="urn:microsoft.com/office/officeart/2018/2/layout/IconVerticalSolidList"/>
    <dgm:cxn modelId="{67A8C5ED-A9B0-4517-A178-E55043E7B313}" type="presParOf" srcId="{47235451-B101-435E-AF33-BBF2DC2A772C}" destId="{E1D684E9-45D2-4C77-940D-AEE9993ED685}" srcOrd="0" destOrd="0" presId="urn:microsoft.com/office/officeart/2018/2/layout/IconVerticalSolidList"/>
    <dgm:cxn modelId="{1B7308D0-2866-4B61-9DEC-47080C136A26}" type="presParOf" srcId="{47235451-B101-435E-AF33-BBF2DC2A772C}" destId="{B314F2AE-1467-4E22-B838-159B663C5D56}" srcOrd="1" destOrd="0" presId="urn:microsoft.com/office/officeart/2018/2/layout/IconVerticalSolidList"/>
    <dgm:cxn modelId="{B1D794C1-7B2A-491C-BBC6-3ED4BB166BF3}" type="presParOf" srcId="{47235451-B101-435E-AF33-BBF2DC2A772C}" destId="{B44A1D1A-E7CF-4B4D-95B6-7C3A41434368}" srcOrd="2" destOrd="0" presId="urn:microsoft.com/office/officeart/2018/2/layout/IconVerticalSolidList"/>
    <dgm:cxn modelId="{54FBDD13-7D70-49E6-A7D1-BDF9DFD5F424}" type="presParOf" srcId="{47235451-B101-435E-AF33-BBF2DC2A772C}" destId="{B2C50B61-71BC-4E51-B8D6-903A5346B676}" srcOrd="3" destOrd="0" presId="urn:microsoft.com/office/officeart/2018/2/layout/IconVerticalSolidList"/>
    <dgm:cxn modelId="{40815F65-5B10-42E6-90FD-51023DFB4D1F}" type="presParOf" srcId="{157F4302-3DD5-4FFD-8605-445D39354C41}" destId="{63A33504-C7CB-4D9A-A08F-6F1575415AFA}" srcOrd="1" destOrd="0" presId="urn:microsoft.com/office/officeart/2018/2/layout/IconVerticalSolidList"/>
    <dgm:cxn modelId="{63709166-14BC-4143-A0A0-A15534E93DA4}" type="presParOf" srcId="{157F4302-3DD5-4FFD-8605-445D39354C41}" destId="{FCDB3879-0106-45A5-922B-D76A5C9983E2}" srcOrd="2" destOrd="0" presId="urn:microsoft.com/office/officeart/2018/2/layout/IconVerticalSolidList"/>
    <dgm:cxn modelId="{4FC3E6F5-60D8-4583-A78C-83A8935C5880}" type="presParOf" srcId="{FCDB3879-0106-45A5-922B-D76A5C9983E2}" destId="{366F0E32-B0EC-454B-AC06-58D6F6884647}" srcOrd="0" destOrd="0" presId="urn:microsoft.com/office/officeart/2018/2/layout/IconVerticalSolidList"/>
    <dgm:cxn modelId="{D471DB69-206E-4547-BEAE-6BECF28C0D87}" type="presParOf" srcId="{FCDB3879-0106-45A5-922B-D76A5C9983E2}" destId="{0383114D-7198-4F03-AE20-A147C6430993}" srcOrd="1" destOrd="0" presId="urn:microsoft.com/office/officeart/2018/2/layout/IconVerticalSolidList"/>
    <dgm:cxn modelId="{F8F140DF-BE8C-4EF0-A0E3-645B7CF7F691}" type="presParOf" srcId="{FCDB3879-0106-45A5-922B-D76A5C9983E2}" destId="{DED8F841-FF9D-4F42-9EFD-55C34F43687B}" srcOrd="2" destOrd="0" presId="urn:microsoft.com/office/officeart/2018/2/layout/IconVerticalSolidList"/>
    <dgm:cxn modelId="{FD368931-70A5-40F3-98A4-20B97C5767C7}" type="presParOf" srcId="{FCDB3879-0106-45A5-922B-D76A5C9983E2}" destId="{FE4D9215-CD84-45D9-8DCA-9559F870F0C8}" srcOrd="3" destOrd="0" presId="urn:microsoft.com/office/officeart/2018/2/layout/IconVerticalSolidList"/>
    <dgm:cxn modelId="{96FBF94E-B6A0-4822-9F20-04DFFCDA9C03}" type="presParOf" srcId="{157F4302-3DD5-4FFD-8605-445D39354C41}" destId="{31934B0E-0784-464A-9027-51DD3DC03288}" srcOrd="3" destOrd="0" presId="urn:microsoft.com/office/officeart/2018/2/layout/IconVerticalSolidList"/>
    <dgm:cxn modelId="{F79A6F4D-CF52-4475-BA44-0ABD1DCC5CC2}" type="presParOf" srcId="{157F4302-3DD5-4FFD-8605-445D39354C41}" destId="{908A0ABA-08ED-4790-A744-D24008520D19}" srcOrd="4" destOrd="0" presId="urn:microsoft.com/office/officeart/2018/2/layout/IconVerticalSolidList"/>
    <dgm:cxn modelId="{477A55EB-C093-4BF9-BDF7-0E07A5607D1D}" type="presParOf" srcId="{908A0ABA-08ED-4790-A744-D24008520D19}" destId="{72157E11-4419-4881-B3E2-E61DB81E20B5}" srcOrd="0" destOrd="0" presId="urn:microsoft.com/office/officeart/2018/2/layout/IconVerticalSolidList"/>
    <dgm:cxn modelId="{D02BB2DE-7E0F-420C-A8B3-AFDA89188875}" type="presParOf" srcId="{908A0ABA-08ED-4790-A744-D24008520D19}" destId="{E09C4E70-1EE6-439F-8531-4F308A22B68E}" srcOrd="1" destOrd="0" presId="urn:microsoft.com/office/officeart/2018/2/layout/IconVerticalSolidList"/>
    <dgm:cxn modelId="{271DCBE2-A9DA-4E5B-8968-76908FD2143F}" type="presParOf" srcId="{908A0ABA-08ED-4790-A744-D24008520D19}" destId="{E87B5170-E971-4336-B00F-78BF3C08064D}" srcOrd="2" destOrd="0" presId="urn:microsoft.com/office/officeart/2018/2/layout/IconVerticalSolidList"/>
    <dgm:cxn modelId="{C3A083CE-787F-48AD-A8A6-FAD3E2A7BF91}" type="presParOf" srcId="{908A0ABA-08ED-4790-A744-D24008520D19}" destId="{F83F2797-1AD5-441B-BC7F-CAE7EDF6570E}" srcOrd="3" destOrd="0" presId="urn:microsoft.com/office/officeart/2018/2/layout/IconVerticalSolidList"/>
    <dgm:cxn modelId="{2E7A3C6C-02C7-4A3F-B269-F23AD2712A72}" type="presParOf" srcId="{157F4302-3DD5-4FFD-8605-445D39354C41}" destId="{6D6CA68A-24BF-497E-9CFE-8C5D1F9D7A6D}" srcOrd="5" destOrd="0" presId="urn:microsoft.com/office/officeart/2018/2/layout/IconVerticalSolidList"/>
    <dgm:cxn modelId="{7FA6DBB2-561D-4B49-AC02-D10C183821C1}" type="presParOf" srcId="{157F4302-3DD5-4FFD-8605-445D39354C41}" destId="{5070084E-69B4-4E91-836E-6E3260B6CBEE}" srcOrd="6" destOrd="0" presId="urn:microsoft.com/office/officeart/2018/2/layout/IconVerticalSolidList"/>
    <dgm:cxn modelId="{7FB84C5F-382F-410A-AA05-94A94F451400}" type="presParOf" srcId="{5070084E-69B4-4E91-836E-6E3260B6CBEE}" destId="{A4A1F608-F141-491F-BCC5-F7298C9E36E7}" srcOrd="0" destOrd="0" presId="urn:microsoft.com/office/officeart/2018/2/layout/IconVerticalSolidList"/>
    <dgm:cxn modelId="{800E82FF-7CC5-4A7F-A7C0-A4C357BEE82D}" type="presParOf" srcId="{5070084E-69B4-4E91-836E-6E3260B6CBEE}" destId="{A42BA87A-FEDB-46A7-BC76-A7513C620B9F}" srcOrd="1" destOrd="0" presId="urn:microsoft.com/office/officeart/2018/2/layout/IconVerticalSolidList"/>
    <dgm:cxn modelId="{32A09D3B-7711-4909-8444-0C89A8E29C34}" type="presParOf" srcId="{5070084E-69B4-4E91-836E-6E3260B6CBEE}" destId="{55454860-1F46-446C-920F-A1DAF4C3E738}" srcOrd="2" destOrd="0" presId="urn:microsoft.com/office/officeart/2018/2/layout/IconVerticalSolidList"/>
    <dgm:cxn modelId="{C28878A2-5317-404C-A545-AE95107A6356}" type="presParOf" srcId="{5070084E-69B4-4E91-836E-6E3260B6CBEE}" destId="{F6622089-40CE-4A2E-BE46-D28D8721D1AC}" srcOrd="3" destOrd="0" presId="urn:microsoft.com/office/officeart/2018/2/layout/IconVerticalSolidList"/>
    <dgm:cxn modelId="{E802BB0F-D1A0-4CD6-B238-31F10A40E6EE}" type="presParOf" srcId="{157F4302-3DD5-4FFD-8605-445D39354C41}" destId="{6B5CD7C3-4DE4-47C6-B6BA-478CA35F7033}" srcOrd="7" destOrd="0" presId="urn:microsoft.com/office/officeart/2018/2/layout/IconVerticalSolidList"/>
    <dgm:cxn modelId="{61715E19-D78F-49D4-AE47-D101F08FFDF4}" type="presParOf" srcId="{157F4302-3DD5-4FFD-8605-445D39354C41}" destId="{701E62AA-745D-416C-B29D-5A239B4E79B6}" srcOrd="8" destOrd="0" presId="urn:microsoft.com/office/officeart/2018/2/layout/IconVerticalSolidList"/>
    <dgm:cxn modelId="{F1F9E2D9-AFF8-4796-9B0F-B8BC9B60BA04}" type="presParOf" srcId="{701E62AA-745D-416C-B29D-5A239B4E79B6}" destId="{174BCD9E-1ADA-43AA-83C2-49D4280E863D}" srcOrd="0" destOrd="0" presId="urn:microsoft.com/office/officeart/2018/2/layout/IconVerticalSolidList"/>
    <dgm:cxn modelId="{5E1856C6-A262-4E2A-BA00-AA6AF6597982}" type="presParOf" srcId="{701E62AA-745D-416C-B29D-5A239B4E79B6}" destId="{2301F5C4-7B1E-4E19-A612-EA0E3B3EF439}" srcOrd="1" destOrd="0" presId="urn:microsoft.com/office/officeart/2018/2/layout/IconVerticalSolidList"/>
    <dgm:cxn modelId="{D2ADFB2E-1CF6-4D05-BC67-A72786CF656B}" type="presParOf" srcId="{701E62AA-745D-416C-B29D-5A239B4E79B6}" destId="{8DB75FC4-6357-4318-AB4A-F9D69717945E}" srcOrd="2" destOrd="0" presId="urn:microsoft.com/office/officeart/2018/2/layout/IconVerticalSolidList"/>
    <dgm:cxn modelId="{FA2F6735-C21E-43AE-86CB-1ABDFF995CF2}" type="presParOf" srcId="{701E62AA-745D-416C-B29D-5A239B4E79B6}" destId="{9FC9F1A7-5C44-42EC-8B9F-836F0F16827E}" srcOrd="3" destOrd="0" presId="urn:microsoft.com/office/officeart/2018/2/layout/IconVerticalSolidList"/>
    <dgm:cxn modelId="{02631A9F-7C04-4059-95E0-F7ABD0AE57F4}" type="presParOf" srcId="{157F4302-3DD5-4FFD-8605-445D39354C41}" destId="{5992F2F5-FC17-48B3-A9EC-8C8C068569D0}" srcOrd="9" destOrd="0" presId="urn:microsoft.com/office/officeart/2018/2/layout/IconVerticalSolidList"/>
    <dgm:cxn modelId="{97A28EA7-FEDF-4769-BFE8-ED9339E92C7B}" type="presParOf" srcId="{157F4302-3DD5-4FFD-8605-445D39354C41}" destId="{30FFFB11-9E3F-4AC7-AF77-810907CEA788}" srcOrd="10" destOrd="0" presId="urn:microsoft.com/office/officeart/2018/2/layout/IconVerticalSolidList"/>
    <dgm:cxn modelId="{76688AD7-E4AB-4646-A695-6499DB6D3D5A}" type="presParOf" srcId="{30FFFB11-9E3F-4AC7-AF77-810907CEA788}" destId="{A170B62E-97A8-43E0-AD16-AB7678D11F78}" srcOrd="0" destOrd="0" presId="urn:microsoft.com/office/officeart/2018/2/layout/IconVerticalSolidList"/>
    <dgm:cxn modelId="{A024A06E-586E-43BB-97F5-6522C660531C}" type="presParOf" srcId="{30FFFB11-9E3F-4AC7-AF77-810907CEA788}" destId="{C492DA4F-D26D-480C-8102-F06907E2D393}" srcOrd="1" destOrd="0" presId="urn:microsoft.com/office/officeart/2018/2/layout/IconVerticalSolidList"/>
    <dgm:cxn modelId="{9C75CECB-FB63-4D62-8A0B-EBB88B579A2C}" type="presParOf" srcId="{30FFFB11-9E3F-4AC7-AF77-810907CEA788}" destId="{39B9813D-35EC-424D-A5B7-8F13D7937C7B}" srcOrd="2" destOrd="0" presId="urn:microsoft.com/office/officeart/2018/2/layout/IconVerticalSolidList"/>
    <dgm:cxn modelId="{12573643-0D73-48B3-8522-0AA784D74784}" type="presParOf" srcId="{30FFFB11-9E3F-4AC7-AF77-810907CEA788}" destId="{65754EBD-EFF5-4773-90EE-8FBB71EEF81A}" srcOrd="3" destOrd="0" presId="urn:microsoft.com/office/officeart/2018/2/layout/IconVerticalSolidList"/>
    <dgm:cxn modelId="{338468E7-2C36-4EE1-9011-1B76F3746CDC}" type="presParOf" srcId="{157F4302-3DD5-4FFD-8605-445D39354C41}" destId="{0F14F0E7-3B83-4619-BFDF-E9D56237A395}" srcOrd="11" destOrd="0" presId="urn:microsoft.com/office/officeart/2018/2/layout/IconVerticalSolidList"/>
    <dgm:cxn modelId="{F36EAAD1-34D5-4DDA-94B2-5358AB19C6D5}" type="presParOf" srcId="{157F4302-3DD5-4FFD-8605-445D39354C41}" destId="{7047417C-09BF-4DB3-AEF3-600FA0384970}" srcOrd="12" destOrd="0" presId="urn:microsoft.com/office/officeart/2018/2/layout/IconVerticalSolidList"/>
    <dgm:cxn modelId="{3DBF6E03-6C4C-4C0D-B3DE-C133556E4939}" type="presParOf" srcId="{7047417C-09BF-4DB3-AEF3-600FA0384970}" destId="{2AACE9FC-93DD-49F2-885E-DA83B230633B}" srcOrd="0" destOrd="0" presId="urn:microsoft.com/office/officeart/2018/2/layout/IconVerticalSolidList"/>
    <dgm:cxn modelId="{361181C8-011B-4F9E-A5DF-D6EFECD63C6D}" type="presParOf" srcId="{7047417C-09BF-4DB3-AEF3-600FA0384970}" destId="{295AF882-28C4-450B-A34E-77B8B1E28D0D}" srcOrd="1" destOrd="0" presId="urn:microsoft.com/office/officeart/2018/2/layout/IconVerticalSolidList"/>
    <dgm:cxn modelId="{A414152D-2FE5-4A5C-8892-959E00F8AEB2}" type="presParOf" srcId="{7047417C-09BF-4DB3-AEF3-600FA0384970}" destId="{5E027BFB-B68A-469C-82EE-0D8FD3B24AE4}" srcOrd="2" destOrd="0" presId="urn:microsoft.com/office/officeart/2018/2/layout/IconVerticalSolidList"/>
    <dgm:cxn modelId="{1E635E14-FAAE-432F-A65E-BAB567A9CBEC}" type="presParOf" srcId="{7047417C-09BF-4DB3-AEF3-600FA0384970}" destId="{8C2143ED-FC07-4003-B397-FF35DC37401B}" srcOrd="3" destOrd="0" presId="urn:microsoft.com/office/officeart/2018/2/layout/IconVerticalSoli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68CA7F7-9089-44BB-8CBA-D7982BC24B63}"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a:lstStyle/>
        <a:p>
          <a:endParaRPr lang="en-US"/>
        </a:p>
      </dgm:t>
    </dgm:pt>
    <dgm:pt modelId="{24F0A35C-3457-40FD-86E2-DAD96BC510B8}">
      <dgm:prSet/>
      <dgm:spPr/>
      <dgm:t>
        <a:bodyPr/>
        <a:lstStyle/>
        <a:p>
          <a:r>
            <a:rPr lang="ru-RU"/>
            <a:t>Собственность на идентификатор</a:t>
          </a:r>
          <a:endParaRPr lang="en-US"/>
        </a:p>
      </dgm:t>
    </dgm:pt>
    <dgm:pt modelId="{EF9CEBB8-240F-4AFC-A4D7-6A4B8DECBA3A}" type="parTrans" cxnId="{937F3B07-718D-4ECE-8B3B-ACCA367B9A11}">
      <dgm:prSet/>
      <dgm:spPr/>
      <dgm:t>
        <a:bodyPr/>
        <a:lstStyle/>
        <a:p>
          <a:endParaRPr lang="en-US"/>
        </a:p>
      </dgm:t>
    </dgm:pt>
    <dgm:pt modelId="{A4B5D179-A665-4FF8-AA74-D25B716A11FC}" type="sibTrans" cxnId="{937F3B07-718D-4ECE-8B3B-ACCA367B9A11}">
      <dgm:prSet/>
      <dgm:spPr/>
      <dgm:t>
        <a:bodyPr/>
        <a:lstStyle/>
        <a:p>
          <a:endParaRPr lang="en-US"/>
        </a:p>
      </dgm:t>
    </dgm:pt>
    <dgm:pt modelId="{A82E9973-9B5F-4AD9-86D6-1FC3940C9482}">
      <dgm:prSet/>
      <dgm:spPr/>
      <dgm:t>
        <a:bodyPr/>
        <a:lstStyle/>
        <a:p>
          <a:r>
            <a:rPr lang="ru-RU"/>
            <a:t>Контракт со страховкой</a:t>
          </a:r>
          <a:endParaRPr lang="en-US"/>
        </a:p>
      </dgm:t>
    </dgm:pt>
    <dgm:pt modelId="{B64A93E3-A547-46D5-9A91-3126B54A1E1C}" type="parTrans" cxnId="{B342900C-EBD9-4BAE-9EA4-800D7FEF9885}">
      <dgm:prSet/>
      <dgm:spPr/>
      <dgm:t>
        <a:bodyPr/>
        <a:lstStyle/>
        <a:p>
          <a:endParaRPr lang="en-US"/>
        </a:p>
      </dgm:t>
    </dgm:pt>
    <dgm:pt modelId="{74D2923E-4380-4076-8F67-AE6AD75240D8}" type="sibTrans" cxnId="{B342900C-EBD9-4BAE-9EA4-800D7FEF9885}">
      <dgm:prSet/>
      <dgm:spPr/>
      <dgm:t>
        <a:bodyPr/>
        <a:lstStyle/>
        <a:p>
          <a:endParaRPr lang="en-US"/>
        </a:p>
      </dgm:t>
    </dgm:pt>
    <dgm:pt modelId="{56B8846F-B4F5-46D0-8A4B-F03F4D16FF88}">
      <dgm:prSet/>
      <dgm:spPr/>
      <dgm:t>
        <a:bodyPr/>
        <a:lstStyle/>
        <a:p>
          <a:r>
            <a:rPr lang="ru-RU" dirty="0"/>
            <a:t>«Цифровой паспорт», запрос данных о собеседнике во время сеанса связи</a:t>
          </a:r>
          <a:endParaRPr lang="en-US" dirty="0"/>
        </a:p>
      </dgm:t>
    </dgm:pt>
    <dgm:pt modelId="{753300AF-7FC7-4694-9306-CD605A2E7834}" type="parTrans" cxnId="{3CA4F692-669F-4DE4-A2BD-D912B7B439AB}">
      <dgm:prSet/>
      <dgm:spPr/>
      <dgm:t>
        <a:bodyPr/>
        <a:lstStyle/>
        <a:p>
          <a:endParaRPr lang="en-US"/>
        </a:p>
      </dgm:t>
    </dgm:pt>
    <dgm:pt modelId="{0D564CB8-F79C-40FC-8310-C0415F74A834}" type="sibTrans" cxnId="{3CA4F692-669F-4DE4-A2BD-D912B7B439AB}">
      <dgm:prSet/>
      <dgm:spPr/>
      <dgm:t>
        <a:bodyPr/>
        <a:lstStyle/>
        <a:p>
          <a:endParaRPr lang="en-US"/>
        </a:p>
      </dgm:t>
    </dgm:pt>
    <dgm:pt modelId="{71AA6CE0-4D3E-4101-868B-374C18792DC5}">
      <dgm:prSet/>
      <dgm:spPr/>
      <dgm:t>
        <a:bodyPr/>
        <a:lstStyle/>
        <a:p>
          <a:r>
            <a:rPr lang="ru-RU" dirty="0"/>
            <a:t>Доверенные сети, сервисы, приложения, телефоны </a:t>
          </a:r>
          <a:endParaRPr lang="en-US" dirty="0"/>
        </a:p>
      </dgm:t>
    </dgm:pt>
    <dgm:pt modelId="{CE7555BC-7A67-467D-BA05-D0079E1FB50D}" type="parTrans" cxnId="{185A08E7-7166-4871-A0FB-FB403A49008D}">
      <dgm:prSet/>
      <dgm:spPr/>
      <dgm:t>
        <a:bodyPr/>
        <a:lstStyle/>
        <a:p>
          <a:endParaRPr lang="en-US"/>
        </a:p>
      </dgm:t>
    </dgm:pt>
    <dgm:pt modelId="{51B1215E-33A5-4BAA-9C9E-35968D75771F}" type="sibTrans" cxnId="{185A08E7-7166-4871-A0FB-FB403A49008D}">
      <dgm:prSet/>
      <dgm:spPr/>
      <dgm:t>
        <a:bodyPr/>
        <a:lstStyle/>
        <a:p>
          <a:endParaRPr lang="en-US"/>
        </a:p>
      </dgm:t>
    </dgm:pt>
    <dgm:pt modelId="{49CA36C5-CC9B-4AD8-94BB-90F8D9B9902E}">
      <dgm:prSet/>
      <dgm:spPr/>
      <dgm:t>
        <a:bodyPr/>
        <a:lstStyle/>
        <a:p>
          <a:r>
            <a:rPr lang="en-US" dirty="0"/>
            <a:t>bounty</a:t>
          </a:r>
          <a:r>
            <a:rPr lang="ru-RU" dirty="0"/>
            <a:t>-программы</a:t>
          </a:r>
          <a:r>
            <a:rPr lang="en-US" dirty="0"/>
            <a:t> </a:t>
          </a:r>
          <a:r>
            <a:rPr lang="ru-RU" dirty="0"/>
            <a:t>как предохранитель </a:t>
          </a:r>
          <a:endParaRPr lang="en-US" dirty="0"/>
        </a:p>
      </dgm:t>
    </dgm:pt>
    <dgm:pt modelId="{7FECFFC7-48EC-4F1E-9569-36DA927136B5}" type="parTrans" cxnId="{150702BC-F9CD-400D-AA17-0A1C1B3DC12D}">
      <dgm:prSet/>
      <dgm:spPr/>
      <dgm:t>
        <a:bodyPr/>
        <a:lstStyle/>
        <a:p>
          <a:endParaRPr lang="en-US"/>
        </a:p>
      </dgm:t>
    </dgm:pt>
    <dgm:pt modelId="{A1445444-73AD-4759-892F-73A2EBA08B3F}" type="sibTrans" cxnId="{150702BC-F9CD-400D-AA17-0A1C1B3DC12D}">
      <dgm:prSet/>
      <dgm:spPr/>
      <dgm:t>
        <a:bodyPr/>
        <a:lstStyle/>
        <a:p>
          <a:endParaRPr lang="en-US"/>
        </a:p>
      </dgm:t>
    </dgm:pt>
    <dgm:pt modelId="{0189A7BC-3D91-4F48-9618-146F772D06DB}">
      <dgm:prSet/>
      <dgm:spPr/>
      <dgm:t>
        <a:bodyPr/>
        <a:lstStyle/>
        <a:p>
          <a:r>
            <a:rPr lang="ru-RU" dirty="0"/>
            <a:t>Специализированные </a:t>
          </a:r>
          <a:r>
            <a:rPr lang="en-US" dirty="0"/>
            <a:t>MVNO </a:t>
          </a:r>
        </a:p>
      </dgm:t>
    </dgm:pt>
    <dgm:pt modelId="{C0B5AF76-A630-4068-ADED-AA7FE97B4460}" type="parTrans" cxnId="{11065D2D-2642-47E4-9EBB-16AD834B387F}">
      <dgm:prSet/>
      <dgm:spPr/>
      <dgm:t>
        <a:bodyPr/>
        <a:lstStyle/>
        <a:p>
          <a:endParaRPr lang="en-US"/>
        </a:p>
      </dgm:t>
    </dgm:pt>
    <dgm:pt modelId="{F971F53D-47B9-4104-B2D7-E2922B91BC4C}" type="sibTrans" cxnId="{11065D2D-2642-47E4-9EBB-16AD834B387F}">
      <dgm:prSet/>
      <dgm:spPr/>
      <dgm:t>
        <a:bodyPr/>
        <a:lstStyle/>
        <a:p>
          <a:endParaRPr lang="en-US"/>
        </a:p>
      </dgm:t>
    </dgm:pt>
    <dgm:pt modelId="{9D5D0953-6524-47A8-AD31-7D9E295C6F8D}" type="pres">
      <dgm:prSet presAssocID="{368CA7F7-9089-44BB-8CBA-D7982BC24B63}" presName="root" presStyleCnt="0">
        <dgm:presLayoutVars>
          <dgm:dir/>
          <dgm:resizeHandles val="exact"/>
        </dgm:presLayoutVars>
      </dgm:prSet>
      <dgm:spPr/>
    </dgm:pt>
    <dgm:pt modelId="{632D698D-7D17-49F2-9C31-73FB03EDDB13}" type="pres">
      <dgm:prSet presAssocID="{24F0A35C-3457-40FD-86E2-DAD96BC510B8}" presName="compNode" presStyleCnt="0"/>
      <dgm:spPr/>
    </dgm:pt>
    <dgm:pt modelId="{A4D1FC36-554F-43E4-A856-8EBD2F47FD55}" type="pres">
      <dgm:prSet presAssocID="{24F0A35C-3457-40FD-86E2-DAD96BC510B8}" presName="bgRect" presStyleLbl="bgShp" presStyleIdx="0" presStyleCnt="6"/>
      <dgm:spPr/>
    </dgm:pt>
    <dgm:pt modelId="{749508E7-E54B-464B-A958-F1AB0B53A6D9}" type="pres">
      <dgm:prSet presAssocID="{24F0A35C-3457-40FD-86E2-DAD96BC510B8}"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8AAA781C-8B1D-4239-8105-060BFA8F59A2}" type="pres">
      <dgm:prSet presAssocID="{24F0A35C-3457-40FD-86E2-DAD96BC510B8}" presName="spaceRect" presStyleCnt="0"/>
      <dgm:spPr/>
    </dgm:pt>
    <dgm:pt modelId="{C9EB7ED6-7FFC-49E0-BC8A-0E33501DC781}" type="pres">
      <dgm:prSet presAssocID="{24F0A35C-3457-40FD-86E2-DAD96BC510B8}" presName="parTx" presStyleLbl="revTx" presStyleIdx="0" presStyleCnt="6">
        <dgm:presLayoutVars>
          <dgm:chMax val="0"/>
          <dgm:chPref val="0"/>
        </dgm:presLayoutVars>
      </dgm:prSet>
      <dgm:spPr/>
    </dgm:pt>
    <dgm:pt modelId="{E8958805-CDAA-460F-B3FB-54FFD2F12C9A}" type="pres">
      <dgm:prSet presAssocID="{A4B5D179-A665-4FF8-AA74-D25B716A11FC}" presName="sibTrans" presStyleCnt="0"/>
      <dgm:spPr/>
    </dgm:pt>
    <dgm:pt modelId="{FE088B3C-0429-4649-8812-A2A6073EA2CF}" type="pres">
      <dgm:prSet presAssocID="{A82E9973-9B5F-4AD9-86D6-1FC3940C9482}" presName="compNode" presStyleCnt="0"/>
      <dgm:spPr/>
    </dgm:pt>
    <dgm:pt modelId="{7AC50C5D-3A2C-4F74-BE64-4C1037002DDB}" type="pres">
      <dgm:prSet presAssocID="{A82E9973-9B5F-4AD9-86D6-1FC3940C9482}" presName="bgRect" presStyleLbl="bgShp" presStyleIdx="1" presStyleCnt="6"/>
      <dgm:spPr/>
    </dgm:pt>
    <dgm:pt modelId="{F191D710-74BF-428D-B0DA-8709FD40CAE8}" type="pres">
      <dgm:prSet presAssocID="{A82E9973-9B5F-4AD9-86D6-1FC3940C9482}"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ntract"/>
        </a:ext>
      </dgm:extLst>
    </dgm:pt>
    <dgm:pt modelId="{0EE0FA5C-3B52-4269-B867-E5B6ED9A5DBA}" type="pres">
      <dgm:prSet presAssocID="{A82E9973-9B5F-4AD9-86D6-1FC3940C9482}" presName="spaceRect" presStyleCnt="0"/>
      <dgm:spPr/>
    </dgm:pt>
    <dgm:pt modelId="{DA79CE78-6D66-4C55-BA76-439D1987C70A}" type="pres">
      <dgm:prSet presAssocID="{A82E9973-9B5F-4AD9-86D6-1FC3940C9482}" presName="parTx" presStyleLbl="revTx" presStyleIdx="1" presStyleCnt="6">
        <dgm:presLayoutVars>
          <dgm:chMax val="0"/>
          <dgm:chPref val="0"/>
        </dgm:presLayoutVars>
      </dgm:prSet>
      <dgm:spPr/>
    </dgm:pt>
    <dgm:pt modelId="{6AF86D66-E192-4A16-BC74-9B49BEFF3C89}" type="pres">
      <dgm:prSet presAssocID="{74D2923E-4380-4076-8F67-AE6AD75240D8}" presName="sibTrans" presStyleCnt="0"/>
      <dgm:spPr/>
    </dgm:pt>
    <dgm:pt modelId="{A8453A3D-1CCB-4D99-BC5C-D45A2E1E9FA3}" type="pres">
      <dgm:prSet presAssocID="{56B8846F-B4F5-46D0-8A4B-F03F4D16FF88}" presName="compNode" presStyleCnt="0"/>
      <dgm:spPr/>
    </dgm:pt>
    <dgm:pt modelId="{5B5A93D1-0CC0-49CD-A7AE-08653783766D}" type="pres">
      <dgm:prSet presAssocID="{56B8846F-B4F5-46D0-8A4B-F03F4D16FF88}" presName="bgRect" presStyleLbl="bgShp" presStyleIdx="2" presStyleCnt="6"/>
      <dgm:spPr/>
    </dgm:pt>
    <dgm:pt modelId="{1005AFA7-1D12-4C02-98A9-A9030FCC38D3}" type="pres">
      <dgm:prSet presAssocID="{56B8846F-B4F5-46D0-8A4B-F03F4D16FF88}"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mail"/>
        </a:ext>
      </dgm:extLst>
    </dgm:pt>
    <dgm:pt modelId="{AD36B07F-EB36-40A9-8855-451413D205CB}" type="pres">
      <dgm:prSet presAssocID="{56B8846F-B4F5-46D0-8A4B-F03F4D16FF88}" presName="spaceRect" presStyleCnt="0"/>
      <dgm:spPr/>
    </dgm:pt>
    <dgm:pt modelId="{1C56AEA8-145C-4869-BDFD-DB383C506177}" type="pres">
      <dgm:prSet presAssocID="{56B8846F-B4F5-46D0-8A4B-F03F4D16FF88}" presName="parTx" presStyleLbl="revTx" presStyleIdx="2" presStyleCnt="6">
        <dgm:presLayoutVars>
          <dgm:chMax val="0"/>
          <dgm:chPref val="0"/>
        </dgm:presLayoutVars>
      </dgm:prSet>
      <dgm:spPr/>
    </dgm:pt>
    <dgm:pt modelId="{A03B7C20-C6F2-4C40-AE4D-309288F05BFD}" type="pres">
      <dgm:prSet presAssocID="{0D564CB8-F79C-40FC-8310-C0415F74A834}" presName="sibTrans" presStyleCnt="0"/>
      <dgm:spPr/>
    </dgm:pt>
    <dgm:pt modelId="{175F954C-74CA-43F8-BFCF-BE0554315231}" type="pres">
      <dgm:prSet presAssocID="{71AA6CE0-4D3E-4101-868B-374C18792DC5}" presName="compNode" presStyleCnt="0"/>
      <dgm:spPr/>
    </dgm:pt>
    <dgm:pt modelId="{9AF71ECE-459D-4465-81B5-EEC4D454FAED}" type="pres">
      <dgm:prSet presAssocID="{71AA6CE0-4D3E-4101-868B-374C18792DC5}" presName="bgRect" presStyleLbl="bgShp" presStyleIdx="3" presStyleCnt="6"/>
      <dgm:spPr/>
    </dgm:pt>
    <dgm:pt modelId="{68465BA4-E910-4865-BFAA-4B7F3512B37B}" type="pres">
      <dgm:prSet presAssocID="{71AA6CE0-4D3E-4101-868B-374C18792DC5}"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mart Phone"/>
        </a:ext>
      </dgm:extLst>
    </dgm:pt>
    <dgm:pt modelId="{212EB649-5B06-452E-914F-699BD4DCAD46}" type="pres">
      <dgm:prSet presAssocID="{71AA6CE0-4D3E-4101-868B-374C18792DC5}" presName="spaceRect" presStyleCnt="0"/>
      <dgm:spPr/>
    </dgm:pt>
    <dgm:pt modelId="{C93D8014-CB4B-4C9F-AF99-694D0DA02984}" type="pres">
      <dgm:prSet presAssocID="{71AA6CE0-4D3E-4101-868B-374C18792DC5}" presName="parTx" presStyleLbl="revTx" presStyleIdx="3" presStyleCnt="6">
        <dgm:presLayoutVars>
          <dgm:chMax val="0"/>
          <dgm:chPref val="0"/>
        </dgm:presLayoutVars>
      </dgm:prSet>
      <dgm:spPr/>
    </dgm:pt>
    <dgm:pt modelId="{8ADED984-ED5F-4CA6-909E-F33BD619C37A}" type="pres">
      <dgm:prSet presAssocID="{51B1215E-33A5-4BAA-9C9E-35968D75771F}" presName="sibTrans" presStyleCnt="0"/>
      <dgm:spPr/>
    </dgm:pt>
    <dgm:pt modelId="{00C4F75C-E3C9-4CEB-AFBD-7B4B13C2C1C4}" type="pres">
      <dgm:prSet presAssocID="{49CA36C5-CC9B-4AD8-94BB-90F8D9B9902E}" presName="compNode" presStyleCnt="0"/>
      <dgm:spPr/>
    </dgm:pt>
    <dgm:pt modelId="{1B520932-A263-4910-A82E-1B0ED4E71876}" type="pres">
      <dgm:prSet presAssocID="{49CA36C5-CC9B-4AD8-94BB-90F8D9B9902E}" presName="bgRect" presStyleLbl="bgShp" presStyleIdx="4" presStyleCnt="6"/>
      <dgm:spPr/>
    </dgm:pt>
    <dgm:pt modelId="{81B9774F-E122-4D03-A85E-7C7AAF65DEA9}" type="pres">
      <dgm:prSet presAssocID="{49CA36C5-CC9B-4AD8-94BB-90F8D9B9902E}"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Lightbulb"/>
        </a:ext>
      </dgm:extLst>
    </dgm:pt>
    <dgm:pt modelId="{1B2EA0DD-5F57-4946-AE2F-F4520E26E189}" type="pres">
      <dgm:prSet presAssocID="{49CA36C5-CC9B-4AD8-94BB-90F8D9B9902E}" presName="spaceRect" presStyleCnt="0"/>
      <dgm:spPr/>
    </dgm:pt>
    <dgm:pt modelId="{0F6CD9C9-D800-4B58-A9F9-21C72CDA87F7}" type="pres">
      <dgm:prSet presAssocID="{49CA36C5-CC9B-4AD8-94BB-90F8D9B9902E}" presName="parTx" presStyleLbl="revTx" presStyleIdx="4" presStyleCnt="6">
        <dgm:presLayoutVars>
          <dgm:chMax val="0"/>
          <dgm:chPref val="0"/>
        </dgm:presLayoutVars>
      </dgm:prSet>
      <dgm:spPr/>
    </dgm:pt>
    <dgm:pt modelId="{2D5C2984-E2BF-4F82-A583-FBCE30575B6F}" type="pres">
      <dgm:prSet presAssocID="{A1445444-73AD-4759-892F-73A2EBA08B3F}" presName="sibTrans" presStyleCnt="0"/>
      <dgm:spPr/>
    </dgm:pt>
    <dgm:pt modelId="{78D9E97D-9D61-4DC2-9417-D26A12D373BB}" type="pres">
      <dgm:prSet presAssocID="{0189A7BC-3D91-4F48-9618-146F772D06DB}" presName="compNode" presStyleCnt="0"/>
      <dgm:spPr/>
    </dgm:pt>
    <dgm:pt modelId="{F3977EA6-4521-4CF6-AC14-AE05382CF384}" type="pres">
      <dgm:prSet presAssocID="{0189A7BC-3D91-4F48-9618-146F772D06DB}" presName="bgRect" presStyleLbl="bgShp" presStyleIdx="5" presStyleCnt="6"/>
      <dgm:spPr/>
    </dgm:pt>
    <dgm:pt modelId="{C5C16460-F5D8-4D0B-92CA-B2AEE883CFF4}" type="pres">
      <dgm:prSet presAssocID="{0189A7BC-3D91-4F48-9618-146F772D06DB}"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ooks"/>
        </a:ext>
      </dgm:extLst>
    </dgm:pt>
    <dgm:pt modelId="{DEEF0704-65B3-4006-9AF9-743A9F69D745}" type="pres">
      <dgm:prSet presAssocID="{0189A7BC-3D91-4F48-9618-146F772D06DB}" presName="spaceRect" presStyleCnt="0"/>
      <dgm:spPr/>
    </dgm:pt>
    <dgm:pt modelId="{F3E54B04-83B9-421A-A803-64B6211C513E}" type="pres">
      <dgm:prSet presAssocID="{0189A7BC-3D91-4F48-9618-146F772D06DB}" presName="parTx" presStyleLbl="revTx" presStyleIdx="5" presStyleCnt="6">
        <dgm:presLayoutVars>
          <dgm:chMax val="0"/>
          <dgm:chPref val="0"/>
        </dgm:presLayoutVars>
      </dgm:prSet>
      <dgm:spPr/>
    </dgm:pt>
  </dgm:ptLst>
  <dgm:cxnLst>
    <dgm:cxn modelId="{937F3B07-718D-4ECE-8B3B-ACCA367B9A11}" srcId="{368CA7F7-9089-44BB-8CBA-D7982BC24B63}" destId="{24F0A35C-3457-40FD-86E2-DAD96BC510B8}" srcOrd="0" destOrd="0" parTransId="{EF9CEBB8-240F-4AFC-A4D7-6A4B8DECBA3A}" sibTransId="{A4B5D179-A665-4FF8-AA74-D25B716A11FC}"/>
    <dgm:cxn modelId="{B342900C-EBD9-4BAE-9EA4-800D7FEF9885}" srcId="{368CA7F7-9089-44BB-8CBA-D7982BC24B63}" destId="{A82E9973-9B5F-4AD9-86D6-1FC3940C9482}" srcOrd="1" destOrd="0" parTransId="{B64A93E3-A547-46D5-9A91-3126B54A1E1C}" sibTransId="{74D2923E-4380-4076-8F67-AE6AD75240D8}"/>
    <dgm:cxn modelId="{6814CF16-380A-402A-B27B-9E59716688EC}" type="presOf" srcId="{A82E9973-9B5F-4AD9-86D6-1FC3940C9482}" destId="{DA79CE78-6D66-4C55-BA76-439D1987C70A}" srcOrd="0" destOrd="0" presId="urn:microsoft.com/office/officeart/2018/2/layout/IconVerticalSolidList"/>
    <dgm:cxn modelId="{11065D2D-2642-47E4-9EBB-16AD834B387F}" srcId="{368CA7F7-9089-44BB-8CBA-D7982BC24B63}" destId="{0189A7BC-3D91-4F48-9618-146F772D06DB}" srcOrd="5" destOrd="0" parTransId="{C0B5AF76-A630-4068-ADED-AA7FE97B4460}" sibTransId="{F971F53D-47B9-4104-B2D7-E2922B91BC4C}"/>
    <dgm:cxn modelId="{F5AC7B41-5C9B-4A54-A802-0F18AC36484A}" type="presOf" srcId="{56B8846F-B4F5-46D0-8A4B-F03F4D16FF88}" destId="{1C56AEA8-145C-4869-BDFD-DB383C506177}" srcOrd="0" destOrd="0" presId="urn:microsoft.com/office/officeart/2018/2/layout/IconVerticalSolidList"/>
    <dgm:cxn modelId="{0B6B4A80-D760-45CE-9DC9-0C40A85881F4}" type="presOf" srcId="{49CA36C5-CC9B-4AD8-94BB-90F8D9B9902E}" destId="{0F6CD9C9-D800-4B58-A9F9-21C72CDA87F7}" srcOrd="0" destOrd="0" presId="urn:microsoft.com/office/officeart/2018/2/layout/IconVerticalSolidList"/>
    <dgm:cxn modelId="{6AEB598E-A33D-4BC2-B84B-E32FB337945E}" type="presOf" srcId="{24F0A35C-3457-40FD-86E2-DAD96BC510B8}" destId="{C9EB7ED6-7FFC-49E0-BC8A-0E33501DC781}" srcOrd="0" destOrd="0" presId="urn:microsoft.com/office/officeart/2018/2/layout/IconVerticalSolidList"/>
    <dgm:cxn modelId="{3CA4F692-669F-4DE4-A2BD-D912B7B439AB}" srcId="{368CA7F7-9089-44BB-8CBA-D7982BC24B63}" destId="{56B8846F-B4F5-46D0-8A4B-F03F4D16FF88}" srcOrd="2" destOrd="0" parTransId="{753300AF-7FC7-4694-9306-CD605A2E7834}" sibTransId="{0D564CB8-F79C-40FC-8310-C0415F74A834}"/>
    <dgm:cxn modelId="{5DB3FEB3-5B92-4690-8D16-A231B2304655}" type="presOf" srcId="{0189A7BC-3D91-4F48-9618-146F772D06DB}" destId="{F3E54B04-83B9-421A-A803-64B6211C513E}" srcOrd="0" destOrd="0" presId="urn:microsoft.com/office/officeart/2018/2/layout/IconVerticalSolidList"/>
    <dgm:cxn modelId="{150702BC-F9CD-400D-AA17-0A1C1B3DC12D}" srcId="{368CA7F7-9089-44BB-8CBA-D7982BC24B63}" destId="{49CA36C5-CC9B-4AD8-94BB-90F8D9B9902E}" srcOrd="4" destOrd="0" parTransId="{7FECFFC7-48EC-4F1E-9569-36DA927136B5}" sibTransId="{A1445444-73AD-4759-892F-73A2EBA08B3F}"/>
    <dgm:cxn modelId="{4F00E7CA-16E3-4BE3-8424-8B56DBD33CB7}" type="presOf" srcId="{71AA6CE0-4D3E-4101-868B-374C18792DC5}" destId="{C93D8014-CB4B-4C9F-AF99-694D0DA02984}" srcOrd="0" destOrd="0" presId="urn:microsoft.com/office/officeart/2018/2/layout/IconVerticalSolidList"/>
    <dgm:cxn modelId="{8BF568DB-F9A9-41FD-91FA-63E8FFABDDCB}" type="presOf" srcId="{368CA7F7-9089-44BB-8CBA-D7982BC24B63}" destId="{9D5D0953-6524-47A8-AD31-7D9E295C6F8D}" srcOrd="0" destOrd="0" presId="urn:microsoft.com/office/officeart/2018/2/layout/IconVerticalSolidList"/>
    <dgm:cxn modelId="{185A08E7-7166-4871-A0FB-FB403A49008D}" srcId="{368CA7F7-9089-44BB-8CBA-D7982BC24B63}" destId="{71AA6CE0-4D3E-4101-868B-374C18792DC5}" srcOrd="3" destOrd="0" parTransId="{CE7555BC-7A67-467D-BA05-D0079E1FB50D}" sibTransId="{51B1215E-33A5-4BAA-9C9E-35968D75771F}"/>
    <dgm:cxn modelId="{4FF1DEA7-7D09-44C7-AA5B-C0AF6B1BE451}" type="presParOf" srcId="{9D5D0953-6524-47A8-AD31-7D9E295C6F8D}" destId="{632D698D-7D17-49F2-9C31-73FB03EDDB13}" srcOrd="0" destOrd="0" presId="urn:microsoft.com/office/officeart/2018/2/layout/IconVerticalSolidList"/>
    <dgm:cxn modelId="{4656B4FF-7C7B-4046-A450-AC233A90DD4F}" type="presParOf" srcId="{632D698D-7D17-49F2-9C31-73FB03EDDB13}" destId="{A4D1FC36-554F-43E4-A856-8EBD2F47FD55}" srcOrd="0" destOrd="0" presId="urn:microsoft.com/office/officeart/2018/2/layout/IconVerticalSolidList"/>
    <dgm:cxn modelId="{EB6E50B1-2A39-4CFC-9B8C-298F0C5F0D8E}" type="presParOf" srcId="{632D698D-7D17-49F2-9C31-73FB03EDDB13}" destId="{749508E7-E54B-464B-A958-F1AB0B53A6D9}" srcOrd="1" destOrd="0" presId="urn:microsoft.com/office/officeart/2018/2/layout/IconVerticalSolidList"/>
    <dgm:cxn modelId="{785DBD0C-15AE-4F68-A9A7-794CE0F264E6}" type="presParOf" srcId="{632D698D-7D17-49F2-9C31-73FB03EDDB13}" destId="{8AAA781C-8B1D-4239-8105-060BFA8F59A2}" srcOrd="2" destOrd="0" presId="urn:microsoft.com/office/officeart/2018/2/layout/IconVerticalSolidList"/>
    <dgm:cxn modelId="{9B014D73-D139-41C5-875E-39B14A92C46B}" type="presParOf" srcId="{632D698D-7D17-49F2-9C31-73FB03EDDB13}" destId="{C9EB7ED6-7FFC-49E0-BC8A-0E33501DC781}" srcOrd="3" destOrd="0" presId="urn:microsoft.com/office/officeart/2018/2/layout/IconVerticalSolidList"/>
    <dgm:cxn modelId="{34665DCF-5920-4587-BD59-E4E2D72D200C}" type="presParOf" srcId="{9D5D0953-6524-47A8-AD31-7D9E295C6F8D}" destId="{E8958805-CDAA-460F-B3FB-54FFD2F12C9A}" srcOrd="1" destOrd="0" presId="urn:microsoft.com/office/officeart/2018/2/layout/IconVerticalSolidList"/>
    <dgm:cxn modelId="{6F7DB546-0822-4F84-9DE5-5D2AD20D444D}" type="presParOf" srcId="{9D5D0953-6524-47A8-AD31-7D9E295C6F8D}" destId="{FE088B3C-0429-4649-8812-A2A6073EA2CF}" srcOrd="2" destOrd="0" presId="urn:microsoft.com/office/officeart/2018/2/layout/IconVerticalSolidList"/>
    <dgm:cxn modelId="{13763906-F38C-40AF-A686-F094352C0005}" type="presParOf" srcId="{FE088B3C-0429-4649-8812-A2A6073EA2CF}" destId="{7AC50C5D-3A2C-4F74-BE64-4C1037002DDB}" srcOrd="0" destOrd="0" presId="urn:microsoft.com/office/officeart/2018/2/layout/IconVerticalSolidList"/>
    <dgm:cxn modelId="{0B11DEEF-0873-43F3-A7E8-2FB8A82FBC95}" type="presParOf" srcId="{FE088B3C-0429-4649-8812-A2A6073EA2CF}" destId="{F191D710-74BF-428D-B0DA-8709FD40CAE8}" srcOrd="1" destOrd="0" presId="urn:microsoft.com/office/officeart/2018/2/layout/IconVerticalSolidList"/>
    <dgm:cxn modelId="{5FF36D44-3063-4125-8A11-245C10F3DDB7}" type="presParOf" srcId="{FE088B3C-0429-4649-8812-A2A6073EA2CF}" destId="{0EE0FA5C-3B52-4269-B867-E5B6ED9A5DBA}" srcOrd="2" destOrd="0" presId="urn:microsoft.com/office/officeart/2018/2/layout/IconVerticalSolidList"/>
    <dgm:cxn modelId="{E2FF62B0-A2EE-4CE8-B2A7-721CD9D23426}" type="presParOf" srcId="{FE088B3C-0429-4649-8812-A2A6073EA2CF}" destId="{DA79CE78-6D66-4C55-BA76-439D1987C70A}" srcOrd="3" destOrd="0" presId="urn:microsoft.com/office/officeart/2018/2/layout/IconVerticalSolidList"/>
    <dgm:cxn modelId="{0DC2A785-E046-4398-AFAF-88BC554E0DA9}" type="presParOf" srcId="{9D5D0953-6524-47A8-AD31-7D9E295C6F8D}" destId="{6AF86D66-E192-4A16-BC74-9B49BEFF3C89}" srcOrd="3" destOrd="0" presId="urn:microsoft.com/office/officeart/2018/2/layout/IconVerticalSolidList"/>
    <dgm:cxn modelId="{83038F6E-94DF-4B21-8B80-2FBE5280535D}" type="presParOf" srcId="{9D5D0953-6524-47A8-AD31-7D9E295C6F8D}" destId="{A8453A3D-1CCB-4D99-BC5C-D45A2E1E9FA3}" srcOrd="4" destOrd="0" presId="urn:microsoft.com/office/officeart/2018/2/layout/IconVerticalSolidList"/>
    <dgm:cxn modelId="{BE78E1DA-4519-4732-AD93-4F9CB7E19E52}" type="presParOf" srcId="{A8453A3D-1CCB-4D99-BC5C-D45A2E1E9FA3}" destId="{5B5A93D1-0CC0-49CD-A7AE-08653783766D}" srcOrd="0" destOrd="0" presId="urn:microsoft.com/office/officeart/2018/2/layout/IconVerticalSolidList"/>
    <dgm:cxn modelId="{F4787987-54E1-42CA-A664-FAB33C4C96A5}" type="presParOf" srcId="{A8453A3D-1CCB-4D99-BC5C-D45A2E1E9FA3}" destId="{1005AFA7-1D12-4C02-98A9-A9030FCC38D3}" srcOrd="1" destOrd="0" presId="urn:microsoft.com/office/officeart/2018/2/layout/IconVerticalSolidList"/>
    <dgm:cxn modelId="{18926D55-81AE-49A8-96D3-2E4175D68C42}" type="presParOf" srcId="{A8453A3D-1CCB-4D99-BC5C-D45A2E1E9FA3}" destId="{AD36B07F-EB36-40A9-8855-451413D205CB}" srcOrd="2" destOrd="0" presId="urn:microsoft.com/office/officeart/2018/2/layout/IconVerticalSolidList"/>
    <dgm:cxn modelId="{94BA4670-D244-4CA3-9449-83DE01C6A9F6}" type="presParOf" srcId="{A8453A3D-1CCB-4D99-BC5C-D45A2E1E9FA3}" destId="{1C56AEA8-145C-4869-BDFD-DB383C506177}" srcOrd="3" destOrd="0" presId="urn:microsoft.com/office/officeart/2018/2/layout/IconVerticalSolidList"/>
    <dgm:cxn modelId="{C20AC167-425A-4716-86FD-CEDF22B9B11F}" type="presParOf" srcId="{9D5D0953-6524-47A8-AD31-7D9E295C6F8D}" destId="{A03B7C20-C6F2-4C40-AE4D-309288F05BFD}" srcOrd="5" destOrd="0" presId="urn:microsoft.com/office/officeart/2018/2/layout/IconVerticalSolidList"/>
    <dgm:cxn modelId="{EA91ACC7-D5DB-47D5-9470-D2073E516627}" type="presParOf" srcId="{9D5D0953-6524-47A8-AD31-7D9E295C6F8D}" destId="{175F954C-74CA-43F8-BFCF-BE0554315231}" srcOrd="6" destOrd="0" presId="urn:microsoft.com/office/officeart/2018/2/layout/IconVerticalSolidList"/>
    <dgm:cxn modelId="{53350EAF-30BB-4E5A-8D75-82E3F29D22CA}" type="presParOf" srcId="{175F954C-74CA-43F8-BFCF-BE0554315231}" destId="{9AF71ECE-459D-4465-81B5-EEC4D454FAED}" srcOrd="0" destOrd="0" presId="urn:microsoft.com/office/officeart/2018/2/layout/IconVerticalSolidList"/>
    <dgm:cxn modelId="{9F34A498-BEF1-4AFC-931E-A0DF2C1B0891}" type="presParOf" srcId="{175F954C-74CA-43F8-BFCF-BE0554315231}" destId="{68465BA4-E910-4865-BFAA-4B7F3512B37B}" srcOrd="1" destOrd="0" presId="urn:microsoft.com/office/officeart/2018/2/layout/IconVerticalSolidList"/>
    <dgm:cxn modelId="{03FF0493-22FF-4F4A-BD1A-9F10F75AA3EC}" type="presParOf" srcId="{175F954C-74CA-43F8-BFCF-BE0554315231}" destId="{212EB649-5B06-452E-914F-699BD4DCAD46}" srcOrd="2" destOrd="0" presId="urn:microsoft.com/office/officeart/2018/2/layout/IconVerticalSolidList"/>
    <dgm:cxn modelId="{66C7643A-BA5A-4E86-B5B5-BB286C489E0F}" type="presParOf" srcId="{175F954C-74CA-43F8-BFCF-BE0554315231}" destId="{C93D8014-CB4B-4C9F-AF99-694D0DA02984}" srcOrd="3" destOrd="0" presId="urn:microsoft.com/office/officeart/2018/2/layout/IconVerticalSolidList"/>
    <dgm:cxn modelId="{01042EA2-9EC7-40FE-ACE9-5CE0BCA98F09}" type="presParOf" srcId="{9D5D0953-6524-47A8-AD31-7D9E295C6F8D}" destId="{8ADED984-ED5F-4CA6-909E-F33BD619C37A}" srcOrd="7" destOrd="0" presId="urn:microsoft.com/office/officeart/2018/2/layout/IconVerticalSolidList"/>
    <dgm:cxn modelId="{BA4707D3-B9A5-4C52-ADED-E95905F0705B}" type="presParOf" srcId="{9D5D0953-6524-47A8-AD31-7D9E295C6F8D}" destId="{00C4F75C-E3C9-4CEB-AFBD-7B4B13C2C1C4}" srcOrd="8" destOrd="0" presId="urn:microsoft.com/office/officeart/2018/2/layout/IconVerticalSolidList"/>
    <dgm:cxn modelId="{CA1E3886-E353-4E7A-9F37-04B561F348C1}" type="presParOf" srcId="{00C4F75C-E3C9-4CEB-AFBD-7B4B13C2C1C4}" destId="{1B520932-A263-4910-A82E-1B0ED4E71876}" srcOrd="0" destOrd="0" presId="urn:microsoft.com/office/officeart/2018/2/layout/IconVerticalSolidList"/>
    <dgm:cxn modelId="{2D507FC4-FDA6-4CD9-85C8-FEF200962C2D}" type="presParOf" srcId="{00C4F75C-E3C9-4CEB-AFBD-7B4B13C2C1C4}" destId="{81B9774F-E122-4D03-A85E-7C7AAF65DEA9}" srcOrd="1" destOrd="0" presId="urn:microsoft.com/office/officeart/2018/2/layout/IconVerticalSolidList"/>
    <dgm:cxn modelId="{65D839CF-7C02-4898-8AB1-AAC7F48601A5}" type="presParOf" srcId="{00C4F75C-E3C9-4CEB-AFBD-7B4B13C2C1C4}" destId="{1B2EA0DD-5F57-4946-AE2F-F4520E26E189}" srcOrd="2" destOrd="0" presId="urn:microsoft.com/office/officeart/2018/2/layout/IconVerticalSolidList"/>
    <dgm:cxn modelId="{84E4D5ED-5F38-491B-BD6F-CFBCD71B0847}" type="presParOf" srcId="{00C4F75C-E3C9-4CEB-AFBD-7B4B13C2C1C4}" destId="{0F6CD9C9-D800-4B58-A9F9-21C72CDA87F7}" srcOrd="3" destOrd="0" presId="urn:microsoft.com/office/officeart/2018/2/layout/IconVerticalSolidList"/>
    <dgm:cxn modelId="{CDE66A10-BE13-4F58-AB49-7513A2B0F73C}" type="presParOf" srcId="{9D5D0953-6524-47A8-AD31-7D9E295C6F8D}" destId="{2D5C2984-E2BF-4F82-A583-FBCE30575B6F}" srcOrd="9" destOrd="0" presId="urn:microsoft.com/office/officeart/2018/2/layout/IconVerticalSolidList"/>
    <dgm:cxn modelId="{4E0088E2-CC29-48FB-A4D3-A83696B750D1}" type="presParOf" srcId="{9D5D0953-6524-47A8-AD31-7D9E295C6F8D}" destId="{78D9E97D-9D61-4DC2-9417-D26A12D373BB}" srcOrd="10" destOrd="0" presId="urn:microsoft.com/office/officeart/2018/2/layout/IconVerticalSolidList"/>
    <dgm:cxn modelId="{DB269D98-4994-419D-B1F8-128D2815867F}" type="presParOf" srcId="{78D9E97D-9D61-4DC2-9417-D26A12D373BB}" destId="{F3977EA6-4521-4CF6-AC14-AE05382CF384}" srcOrd="0" destOrd="0" presId="urn:microsoft.com/office/officeart/2018/2/layout/IconVerticalSolidList"/>
    <dgm:cxn modelId="{931C8B7C-31CD-49E7-8410-ED7F5AD5FC64}" type="presParOf" srcId="{78D9E97D-9D61-4DC2-9417-D26A12D373BB}" destId="{C5C16460-F5D8-4D0B-92CA-B2AEE883CFF4}" srcOrd="1" destOrd="0" presId="urn:microsoft.com/office/officeart/2018/2/layout/IconVerticalSolidList"/>
    <dgm:cxn modelId="{BC3EA5FC-1D3C-4A82-B739-A0B4D799F909}" type="presParOf" srcId="{78D9E97D-9D61-4DC2-9417-D26A12D373BB}" destId="{DEEF0704-65B3-4006-9AF9-743A9F69D745}" srcOrd="2" destOrd="0" presId="urn:microsoft.com/office/officeart/2018/2/layout/IconVerticalSolidList"/>
    <dgm:cxn modelId="{5A7A03BD-2D42-41C3-B94A-7B816F61EB1A}" type="presParOf" srcId="{78D9E97D-9D61-4DC2-9417-D26A12D373BB}" destId="{F3E54B04-83B9-421A-A803-64B6211C513E}" srcOrd="3" destOrd="0" presId="urn:microsoft.com/office/officeart/2018/2/layout/IconVerticalSoli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FF89C3-DB7A-4AD6-A97A-7F99C3A64765}">
      <dsp:nvSpPr>
        <dsp:cNvPr id="0" name=""/>
        <dsp:cNvSpPr/>
      </dsp:nvSpPr>
      <dsp:spPr>
        <a:xfrm>
          <a:off x="785" y="0"/>
          <a:ext cx="3182540" cy="3452407"/>
        </a:xfrm>
        <a:prstGeom prst="rect">
          <a:avLst/>
        </a:prstGeom>
        <a:blipFill rotWithShape="1">
          <a:blip xmlns:r="http://schemas.openxmlformats.org/officeDocument/2006/relationships" r:embed="rId1">
            <a:duotone>
              <a:schemeClr val="accent1">
                <a:hueOff val="0"/>
                <a:satOff val="0"/>
                <a:lumOff val="0"/>
                <a:alphaOff val="0"/>
                <a:tint val="70000"/>
                <a:shade val="63000"/>
              </a:schemeClr>
              <a:schemeClr val="accent1">
                <a:hueOff val="0"/>
                <a:satOff val="0"/>
                <a:lumOff val="0"/>
                <a:alphaOff val="0"/>
                <a:tint val="10000"/>
                <a:satMod val="150000"/>
              </a:schemeClr>
            </a:duotone>
          </a:blip>
          <a:tile tx="0" ty="0" sx="60000" sy="59000" flip="none" algn="tl"/>
        </a:blipFill>
        <a:ln w="6350" cap="flat" cmpd="sng" algn="ctr">
          <a:solidFill>
            <a:schemeClr val="accent1">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314364" tIns="0" rIns="314364" bIns="330200" numCol="1" spcCol="1270" anchor="t" anchorCtr="0">
          <a:noAutofit/>
        </a:bodyPr>
        <a:lstStyle/>
        <a:p>
          <a:pPr marL="0" lvl="0" indent="0" algn="l" defTabSz="844550">
            <a:lnSpc>
              <a:spcPct val="90000"/>
            </a:lnSpc>
            <a:spcBef>
              <a:spcPct val="0"/>
            </a:spcBef>
            <a:spcAft>
              <a:spcPct val="35000"/>
            </a:spcAft>
            <a:buNone/>
          </a:pPr>
          <a:r>
            <a:rPr lang="ru-RU" sz="1900" kern="1200"/>
            <a:t>Операторы мобильной связи не в состоянии защитить своих абонентов от тривиальных, по сути, посягательств </a:t>
          </a:r>
          <a:endParaRPr lang="en-US" sz="1900" kern="1200"/>
        </a:p>
      </dsp:txBody>
      <dsp:txXfrm>
        <a:off x="785" y="1380962"/>
        <a:ext cx="3182540" cy="2071444"/>
      </dsp:txXfrm>
    </dsp:sp>
    <dsp:sp modelId="{1B3497A3-E0F8-4A35-A9DB-B4B9F11BE620}">
      <dsp:nvSpPr>
        <dsp:cNvPr id="0" name=""/>
        <dsp:cNvSpPr/>
      </dsp:nvSpPr>
      <dsp:spPr>
        <a:xfrm>
          <a:off x="785" y="0"/>
          <a:ext cx="3182540" cy="1380962"/>
        </a:xfrm>
        <a:prstGeom prst="rect">
          <a:avLst/>
        </a:prstGeom>
        <a:noFill/>
        <a:ln w="6350" cap="flat" cmpd="sng" algn="ctr">
          <a:noFill/>
          <a:prstDash val="solid"/>
        </a:ln>
        <a:effectLst/>
        <a:sp3d/>
      </dsp:spPr>
      <dsp:style>
        <a:lnRef idx="1">
          <a:scrgbClr r="0" g="0" b="0"/>
        </a:lnRef>
        <a:fillRef idx="2">
          <a:scrgbClr r="0" g="0" b="0"/>
        </a:fillRef>
        <a:effectRef idx="1">
          <a:scrgbClr r="0" g="0" b="0"/>
        </a:effectRef>
        <a:fontRef idx="minor">
          <a:schemeClr val="dk1"/>
        </a:fontRef>
      </dsp:style>
      <dsp:txBody>
        <a:bodyPr spcFirstLastPara="0" vert="horz" wrap="square" lIns="314364" tIns="165100" rIns="314364"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785" y="0"/>
        <a:ext cx="3182540" cy="1380962"/>
      </dsp:txXfrm>
    </dsp:sp>
    <dsp:sp modelId="{2E74B867-9BC4-43D4-9D3C-A670BCDFEE94}">
      <dsp:nvSpPr>
        <dsp:cNvPr id="0" name=""/>
        <dsp:cNvSpPr/>
      </dsp:nvSpPr>
      <dsp:spPr>
        <a:xfrm>
          <a:off x="3437929" y="0"/>
          <a:ext cx="3182540" cy="3452407"/>
        </a:xfrm>
        <a:prstGeom prst="rect">
          <a:avLst/>
        </a:prstGeom>
        <a:blipFill rotWithShape="1">
          <a:blip xmlns:r="http://schemas.openxmlformats.org/officeDocument/2006/relationships" r:embed="rId1">
            <a:duotone>
              <a:schemeClr val="accent1">
                <a:hueOff val="0"/>
                <a:satOff val="0"/>
                <a:lumOff val="0"/>
                <a:alphaOff val="0"/>
                <a:tint val="70000"/>
                <a:shade val="63000"/>
              </a:schemeClr>
              <a:schemeClr val="accent1">
                <a:hueOff val="0"/>
                <a:satOff val="0"/>
                <a:lumOff val="0"/>
                <a:alphaOff val="0"/>
                <a:tint val="10000"/>
                <a:satMod val="150000"/>
              </a:schemeClr>
            </a:duotone>
          </a:blip>
          <a:tile tx="0" ty="0" sx="60000" sy="59000" flip="none" algn="tl"/>
        </a:blipFill>
        <a:ln w="6350" cap="flat" cmpd="sng" algn="ctr">
          <a:solidFill>
            <a:schemeClr val="accent1">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314364" tIns="0" rIns="314364" bIns="330200" numCol="1" spcCol="1270" anchor="t" anchorCtr="0">
          <a:noAutofit/>
        </a:bodyPr>
        <a:lstStyle/>
        <a:p>
          <a:pPr marL="0" lvl="0" indent="0" algn="l" defTabSz="844550">
            <a:lnSpc>
              <a:spcPct val="90000"/>
            </a:lnSpc>
            <a:spcBef>
              <a:spcPct val="0"/>
            </a:spcBef>
            <a:spcAft>
              <a:spcPct val="35000"/>
            </a:spcAft>
            <a:buNone/>
          </a:pPr>
          <a:r>
            <a:rPr lang="ru-RU" sz="1900" kern="1200" dirty="0"/>
            <a:t>Многолетние усилия множества рыночных игроков породили  мифы о надёжности и безопасности мобильной связи </a:t>
          </a:r>
          <a:endParaRPr lang="en-US" sz="1900" kern="1200" dirty="0"/>
        </a:p>
      </dsp:txBody>
      <dsp:txXfrm>
        <a:off x="3437929" y="1380962"/>
        <a:ext cx="3182540" cy="2071444"/>
      </dsp:txXfrm>
    </dsp:sp>
    <dsp:sp modelId="{2CFEA212-BD3B-4CF9-9B43-400EE038A7F7}">
      <dsp:nvSpPr>
        <dsp:cNvPr id="0" name=""/>
        <dsp:cNvSpPr/>
      </dsp:nvSpPr>
      <dsp:spPr>
        <a:xfrm>
          <a:off x="3437929" y="0"/>
          <a:ext cx="3182540" cy="1380962"/>
        </a:xfrm>
        <a:prstGeom prst="rect">
          <a:avLst/>
        </a:prstGeom>
        <a:noFill/>
        <a:ln w="6350" cap="flat" cmpd="sng" algn="ctr">
          <a:noFill/>
          <a:prstDash val="solid"/>
        </a:ln>
        <a:effectLst/>
        <a:sp3d/>
      </dsp:spPr>
      <dsp:style>
        <a:lnRef idx="1">
          <a:scrgbClr r="0" g="0" b="0"/>
        </a:lnRef>
        <a:fillRef idx="2">
          <a:scrgbClr r="0" g="0" b="0"/>
        </a:fillRef>
        <a:effectRef idx="1">
          <a:scrgbClr r="0" g="0" b="0"/>
        </a:effectRef>
        <a:fontRef idx="minor">
          <a:schemeClr val="dk1"/>
        </a:fontRef>
      </dsp:style>
      <dsp:txBody>
        <a:bodyPr spcFirstLastPara="0" vert="horz" wrap="square" lIns="314364" tIns="165100" rIns="314364"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437929" y="0"/>
        <a:ext cx="3182540" cy="1380962"/>
      </dsp:txXfrm>
    </dsp:sp>
    <dsp:sp modelId="{C0686CF1-7CF9-436B-BA13-48C70FFF211C}">
      <dsp:nvSpPr>
        <dsp:cNvPr id="0" name=""/>
        <dsp:cNvSpPr/>
      </dsp:nvSpPr>
      <dsp:spPr>
        <a:xfrm>
          <a:off x="6875073" y="0"/>
          <a:ext cx="3182540" cy="3452407"/>
        </a:xfrm>
        <a:prstGeom prst="rect">
          <a:avLst/>
        </a:prstGeom>
        <a:blipFill rotWithShape="1">
          <a:blip xmlns:r="http://schemas.openxmlformats.org/officeDocument/2006/relationships" r:embed="rId1">
            <a:duotone>
              <a:schemeClr val="accent1">
                <a:hueOff val="0"/>
                <a:satOff val="0"/>
                <a:lumOff val="0"/>
                <a:alphaOff val="0"/>
                <a:tint val="70000"/>
                <a:shade val="63000"/>
              </a:schemeClr>
              <a:schemeClr val="accent1">
                <a:hueOff val="0"/>
                <a:satOff val="0"/>
                <a:lumOff val="0"/>
                <a:alphaOff val="0"/>
                <a:tint val="10000"/>
                <a:satMod val="150000"/>
              </a:schemeClr>
            </a:duotone>
          </a:blip>
          <a:tile tx="0" ty="0" sx="60000" sy="59000" flip="none" algn="tl"/>
        </a:blipFill>
        <a:ln w="6350" cap="flat" cmpd="sng" algn="ctr">
          <a:solidFill>
            <a:schemeClr val="accent1">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314364" tIns="0" rIns="314364" bIns="330200" numCol="1" spcCol="1270" anchor="t" anchorCtr="0">
          <a:noAutofit/>
        </a:bodyPr>
        <a:lstStyle/>
        <a:p>
          <a:pPr marL="0" lvl="0" indent="0" algn="l" defTabSz="844550">
            <a:lnSpc>
              <a:spcPct val="90000"/>
            </a:lnSpc>
            <a:spcBef>
              <a:spcPct val="0"/>
            </a:spcBef>
            <a:spcAft>
              <a:spcPct val="35000"/>
            </a:spcAft>
            <a:buNone/>
          </a:pPr>
          <a:r>
            <a:rPr lang="ru-RU" sz="1900" kern="1200" dirty="0"/>
            <a:t>Категорическая недопустимость SMS-авторизации в критичных приложениях </a:t>
          </a:r>
          <a:endParaRPr lang="en-US" sz="1900" kern="1200" dirty="0"/>
        </a:p>
      </dsp:txBody>
      <dsp:txXfrm>
        <a:off x="6875073" y="1380962"/>
        <a:ext cx="3182540" cy="2071444"/>
      </dsp:txXfrm>
    </dsp:sp>
    <dsp:sp modelId="{B912B02F-F351-4011-9A94-D996C989D930}">
      <dsp:nvSpPr>
        <dsp:cNvPr id="0" name=""/>
        <dsp:cNvSpPr/>
      </dsp:nvSpPr>
      <dsp:spPr>
        <a:xfrm>
          <a:off x="6875073" y="0"/>
          <a:ext cx="3182540" cy="1380962"/>
        </a:xfrm>
        <a:prstGeom prst="rect">
          <a:avLst/>
        </a:prstGeom>
        <a:noFill/>
        <a:ln w="6350" cap="flat" cmpd="sng" algn="ctr">
          <a:noFill/>
          <a:prstDash val="solid"/>
        </a:ln>
        <a:effectLst/>
        <a:sp3d/>
      </dsp:spPr>
      <dsp:style>
        <a:lnRef idx="1">
          <a:scrgbClr r="0" g="0" b="0"/>
        </a:lnRef>
        <a:fillRef idx="2">
          <a:scrgbClr r="0" g="0" b="0"/>
        </a:fillRef>
        <a:effectRef idx="1">
          <a:scrgbClr r="0" g="0" b="0"/>
        </a:effectRef>
        <a:fontRef idx="minor">
          <a:schemeClr val="dk1"/>
        </a:fontRef>
      </dsp:style>
      <dsp:txBody>
        <a:bodyPr spcFirstLastPara="0" vert="horz" wrap="square" lIns="314364" tIns="165100" rIns="314364"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6875073" y="0"/>
        <a:ext cx="3182540" cy="13809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B66A5E-ECC9-48C6-ACE0-A96AB8C90D85}">
      <dsp:nvSpPr>
        <dsp:cNvPr id="0" name=""/>
        <dsp:cNvSpPr/>
      </dsp:nvSpPr>
      <dsp:spPr>
        <a:xfrm>
          <a:off x="2946" y="505831"/>
          <a:ext cx="2337792" cy="1402675"/>
        </a:xfrm>
        <a:prstGeom prst="rect">
          <a:avLst/>
        </a:prstGeom>
        <a:blipFill rotWithShape="1">
          <a:blip xmlns:r="http://schemas.openxmlformats.org/officeDocument/2006/relationships" r:embed="rId1">
            <a:duotone>
              <a:schemeClr val="accent1">
                <a:hueOff val="0"/>
                <a:satOff val="0"/>
                <a:lumOff val="0"/>
                <a:alphaOff val="0"/>
                <a:tint val="70000"/>
                <a:shade val="63000"/>
              </a:schemeClr>
              <a:schemeClr val="accent1">
                <a:hueOff val="0"/>
                <a:satOff val="0"/>
                <a:lumOff val="0"/>
                <a:alphaOff val="0"/>
                <a:tint val="10000"/>
                <a:satMod val="150000"/>
              </a:schemeClr>
            </a:duotone>
          </a:blip>
          <a:tile tx="0" ty="0" sx="60000" sy="59000" flip="none" algn="tl"/>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ru-RU" sz="2300" kern="1200" dirty="0"/>
            <a:t>Рост агрессивности внешней среды</a:t>
          </a:r>
          <a:endParaRPr lang="en-US" sz="2300" kern="1200" dirty="0"/>
        </a:p>
      </dsp:txBody>
      <dsp:txXfrm>
        <a:off x="2946" y="505831"/>
        <a:ext cx="2337792" cy="1402675"/>
      </dsp:txXfrm>
    </dsp:sp>
    <dsp:sp modelId="{84B1D052-809B-4E96-802D-9C5906012714}">
      <dsp:nvSpPr>
        <dsp:cNvPr id="0" name=""/>
        <dsp:cNvSpPr/>
      </dsp:nvSpPr>
      <dsp:spPr>
        <a:xfrm>
          <a:off x="2574518" y="505831"/>
          <a:ext cx="2337792" cy="1402675"/>
        </a:xfrm>
        <a:prstGeom prst="rect">
          <a:avLst/>
        </a:prstGeom>
        <a:blipFill rotWithShape="1">
          <a:blip xmlns:r="http://schemas.openxmlformats.org/officeDocument/2006/relationships" r:embed="rId1">
            <a:duotone>
              <a:schemeClr val="accent1">
                <a:hueOff val="0"/>
                <a:satOff val="0"/>
                <a:lumOff val="0"/>
                <a:alphaOff val="0"/>
                <a:tint val="70000"/>
                <a:shade val="63000"/>
              </a:schemeClr>
              <a:schemeClr val="accent1">
                <a:hueOff val="0"/>
                <a:satOff val="0"/>
                <a:lumOff val="0"/>
                <a:alphaOff val="0"/>
                <a:tint val="10000"/>
                <a:satMod val="150000"/>
              </a:schemeClr>
            </a:duotone>
          </a:blip>
          <a:tile tx="0" ty="0" sx="60000" sy="59000" flip="none" algn="tl"/>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ru-RU" sz="2300" kern="1200" dirty="0"/>
            <a:t>Устаревание технологий</a:t>
          </a:r>
          <a:endParaRPr lang="en-US" sz="2300" kern="1200" dirty="0"/>
        </a:p>
      </dsp:txBody>
      <dsp:txXfrm>
        <a:off x="2574518" y="505831"/>
        <a:ext cx="2337792" cy="1402675"/>
      </dsp:txXfrm>
    </dsp:sp>
    <dsp:sp modelId="{B4EDD77C-C27B-40F4-9137-86F54CAEFC83}">
      <dsp:nvSpPr>
        <dsp:cNvPr id="0" name=""/>
        <dsp:cNvSpPr/>
      </dsp:nvSpPr>
      <dsp:spPr>
        <a:xfrm>
          <a:off x="5146089" y="505831"/>
          <a:ext cx="2337792" cy="1402675"/>
        </a:xfrm>
        <a:prstGeom prst="rect">
          <a:avLst/>
        </a:prstGeom>
        <a:blipFill rotWithShape="1">
          <a:blip xmlns:r="http://schemas.openxmlformats.org/officeDocument/2006/relationships" r:embed="rId1">
            <a:duotone>
              <a:schemeClr val="accent1">
                <a:hueOff val="0"/>
                <a:satOff val="0"/>
                <a:lumOff val="0"/>
                <a:alphaOff val="0"/>
                <a:tint val="70000"/>
                <a:shade val="63000"/>
              </a:schemeClr>
              <a:schemeClr val="accent1">
                <a:hueOff val="0"/>
                <a:satOff val="0"/>
                <a:lumOff val="0"/>
                <a:alphaOff val="0"/>
                <a:tint val="10000"/>
                <a:satMod val="150000"/>
              </a:schemeClr>
            </a:duotone>
          </a:blip>
          <a:tile tx="0" ty="0" sx="60000" sy="59000" flip="none" algn="tl"/>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ru-RU" sz="2300" kern="1200"/>
            <a:t>Отставание культурных норм </a:t>
          </a:r>
          <a:endParaRPr lang="en-US" sz="2300" kern="1200"/>
        </a:p>
      </dsp:txBody>
      <dsp:txXfrm>
        <a:off x="5146089" y="505831"/>
        <a:ext cx="2337792" cy="1402675"/>
      </dsp:txXfrm>
    </dsp:sp>
    <dsp:sp modelId="{D7DA7D40-7A85-4EB3-867E-E3D81E01EBAE}">
      <dsp:nvSpPr>
        <dsp:cNvPr id="0" name=""/>
        <dsp:cNvSpPr/>
      </dsp:nvSpPr>
      <dsp:spPr>
        <a:xfrm>
          <a:off x="7717661" y="505831"/>
          <a:ext cx="2337792" cy="1402675"/>
        </a:xfrm>
        <a:prstGeom prst="rect">
          <a:avLst/>
        </a:prstGeom>
        <a:blipFill rotWithShape="1">
          <a:blip xmlns:r="http://schemas.openxmlformats.org/officeDocument/2006/relationships" r:embed="rId1">
            <a:duotone>
              <a:schemeClr val="accent1">
                <a:hueOff val="0"/>
                <a:satOff val="0"/>
                <a:lumOff val="0"/>
                <a:alphaOff val="0"/>
                <a:tint val="70000"/>
                <a:shade val="63000"/>
              </a:schemeClr>
              <a:schemeClr val="accent1">
                <a:hueOff val="0"/>
                <a:satOff val="0"/>
                <a:lumOff val="0"/>
                <a:alphaOff val="0"/>
                <a:tint val="10000"/>
                <a:satMod val="150000"/>
              </a:schemeClr>
            </a:duotone>
          </a:blip>
          <a:tile tx="0" ty="0" sx="60000" sy="59000" flip="none" algn="tl"/>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ru-RU" sz="2300" kern="1200"/>
            <a:t>Корыстный интерес стейкхолдеров </a:t>
          </a:r>
          <a:endParaRPr lang="en-US" sz="2300" kern="1200"/>
        </a:p>
      </dsp:txBody>
      <dsp:txXfrm>
        <a:off x="7717661" y="505831"/>
        <a:ext cx="2337792" cy="1402675"/>
      </dsp:txXfrm>
    </dsp:sp>
    <dsp:sp modelId="{4ED3890E-F8B7-4E9D-B166-177203C51E1E}">
      <dsp:nvSpPr>
        <dsp:cNvPr id="0" name=""/>
        <dsp:cNvSpPr/>
      </dsp:nvSpPr>
      <dsp:spPr>
        <a:xfrm>
          <a:off x="2946" y="2142285"/>
          <a:ext cx="2337792" cy="1402675"/>
        </a:xfrm>
        <a:prstGeom prst="rect">
          <a:avLst/>
        </a:prstGeom>
        <a:blipFill rotWithShape="1">
          <a:blip xmlns:r="http://schemas.openxmlformats.org/officeDocument/2006/relationships" r:embed="rId1">
            <a:duotone>
              <a:schemeClr val="accent1">
                <a:hueOff val="0"/>
                <a:satOff val="0"/>
                <a:lumOff val="0"/>
                <a:alphaOff val="0"/>
                <a:tint val="70000"/>
                <a:shade val="63000"/>
              </a:schemeClr>
              <a:schemeClr val="accent1">
                <a:hueOff val="0"/>
                <a:satOff val="0"/>
                <a:lumOff val="0"/>
                <a:alphaOff val="0"/>
                <a:tint val="10000"/>
                <a:satMod val="150000"/>
              </a:schemeClr>
            </a:duotone>
          </a:blip>
          <a:tile tx="0" ty="0" sx="60000" sy="59000" flip="none" algn="tl"/>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ru-RU" sz="2300" kern="1200" dirty="0"/>
            <a:t>Неадекватное регулирование</a:t>
          </a:r>
          <a:endParaRPr lang="en-US" sz="2300" kern="1200" dirty="0"/>
        </a:p>
      </dsp:txBody>
      <dsp:txXfrm>
        <a:off x="2946" y="2142285"/>
        <a:ext cx="2337792" cy="1402675"/>
      </dsp:txXfrm>
    </dsp:sp>
    <dsp:sp modelId="{EBC97537-DAE7-4749-87BF-CA0711C413B7}">
      <dsp:nvSpPr>
        <dsp:cNvPr id="0" name=""/>
        <dsp:cNvSpPr/>
      </dsp:nvSpPr>
      <dsp:spPr>
        <a:xfrm>
          <a:off x="2574518" y="2142285"/>
          <a:ext cx="2337792" cy="1402675"/>
        </a:xfrm>
        <a:prstGeom prst="rect">
          <a:avLst/>
        </a:prstGeom>
        <a:blipFill rotWithShape="1">
          <a:blip xmlns:r="http://schemas.openxmlformats.org/officeDocument/2006/relationships" r:embed="rId1">
            <a:duotone>
              <a:schemeClr val="accent1">
                <a:hueOff val="0"/>
                <a:satOff val="0"/>
                <a:lumOff val="0"/>
                <a:alphaOff val="0"/>
                <a:tint val="70000"/>
                <a:shade val="63000"/>
              </a:schemeClr>
              <a:schemeClr val="accent1">
                <a:hueOff val="0"/>
                <a:satOff val="0"/>
                <a:lumOff val="0"/>
                <a:alphaOff val="0"/>
                <a:tint val="10000"/>
                <a:satMod val="150000"/>
              </a:schemeClr>
            </a:duotone>
          </a:blip>
          <a:tile tx="0" ty="0" sx="60000" sy="59000" flip="none" algn="tl"/>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ru-RU" sz="2300" kern="1200"/>
            <a:t>Сокрытие информации о проблемах</a:t>
          </a:r>
          <a:endParaRPr lang="en-US" sz="2300" kern="1200"/>
        </a:p>
      </dsp:txBody>
      <dsp:txXfrm>
        <a:off x="2574518" y="2142285"/>
        <a:ext cx="2337792" cy="1402675"/>
      </dsp:txXfrm>
    </dsp:sp>
    <dsp:sp modelId="{F7F822BC-D8F7-449C-9031-1545BC761CBE}">
      <dsp:nvSpPr>
        <dsp:cNvPr id="0" name=""/>
        <dsp:cNvSpPr/>
      </dsp:nvSpPr>
      <dsp:spPr>
        <a:xfrm>
          <a:off x="5146089" y="2142285"/>
          <a:ext cx="2337792" cy="1402675"/>
        </a:xfrm>
        <a:prstGeom prst="rect">
          <a:avLst/>
        </a:prstGeom>
        <a:blipFill rotWithShape="1">
          <a:blip xmlns:r="http://schemas.openxmlformats.org/officeDocument/2006/relationships" r:embed="rId1">
            <a:duotone>
              <a:schemeClr val="accent1">
                <a:hueOff val="0"/>
                <a:satOff val="0"/>
                <a:lumOff val="0"/>
                <a:alphaOff val="0"/>
                <a:tint val="70000"/>
                <a:shade val="63000"/>
              </a:schemeClr>
              <a:schemeClr val="accent1">
                <a:hueOff val="0"/>
                <a:satOff val="0"/>
                <a:lumOff val="0"/>
                <a:alphaOff val="0"/>
                <a:tint val="10000"/>
                <a:satMod val="150000"/>
              </a:schemeClr>
            </a:duotone>
          </a:blip>
          <a:tile tx="0" ty="0" sx="60000" sy="59000" flip="none" algn="tl"/>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ru-RU" sz="2300" kern="1200"/>
            <a:t>Слабость потребителей</a:t>
          </a:r>
          <a:endParaRPr lang="en-US" sz="2300" kern="1200"/>
        </a:p>
      </dsp:txBody>
      <dsp:txXfrm>
        <a:off x="5146089" y="2142285"/>
        <a:ext cx="2337792" cy="1402675"/>
      </dsp:txXfrm>
    </dsp:sp>
    <dsp:sp modelId="{95ECDF42-CB3E-428D-9350-A29B3E6148EB}">
      <dsp:nvSpPr>
        <dsp:cNvPr id="0" name=""/>
        <dsp:cNvSpPr/>
      </dsp:nvSpPr>
      <dsp:spPr>
        <a:xfrm>
          <a:off x="7717661" y="2142285"/>
          <a:ext cx="2337792" cy="1402675"/>
        </a:xfrm>
        <a:prstGeom prst="rect">
          <a:avLst/>
        </a:prstGeom>
        <a:blipFill rotWithShape="1">
          <a:blip xmlns:r="http://schemas.openxmlformats.org/officeDocument/2006/relationships" r:embed="rId1">
            <a:duotone>
              <a:schemeClr val="accent1">
                <a:hueOff val="0"/>
                <a:satOff val="0"/>
                <a:lumOff val="0"/>
                <a:alphaOff val="0"/>
                <a:tint val="70000"/>
                <a:shade val="63000"/>
              </a:schemeClr>
              <a:schemeClr val="accent1">
                <a:hueOff val="0"/>
                <a:satOff val="0"/>
                <a:lumOff val="0"/>
                <a:alphaOff val="0"/>
                <a:tint val="10000"/>
                <a:satMod val="150000"/>
              </a:schemeClr>
            </a:duotone>
          </a:blip>
          <a:tile tx="0" ty="0" sx="60000" sy="59000" flip="none" algn="tl"/>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ru-RU" sz="2300" kern="1200"/>
            <a:t>Слабость экспертной среды</a:t>
          </a:r>
          <a:endParaRPr lang="en-US" sz="2300" kern="1200"/>
        </a:p>
      </dsp:txBody>
      <dsp:txXfrm>
        <a:off x="7717661" y="2142285"/>
        <a:ext cx="2337792" cy="14026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D684E9-45D2-4C77-940D-AEE9993ED685}">
      <dsp:nvSpPr>
        <dsp:cNvPr id="0" name=""/>
        <dsp:cNvSpPr/>
      </dsp:nvSpPr>
      <dsp:spPr>
        <a:xfrm>
          <a:off x="0" y="477"/>
          <a:ext cx="6572250" cy="657299"/>
        </a:xfrm>
        <a:prstGeom prst="roundRect">
          <a:avLst>
            <a:gd name="adj" fmla="val 10000"/>
          </a:avLst>
        </a:prstGeom>
        <a:solidFill>
          <a:schemeClr val="accent2">
            <a:hueOff val="0"/>
            <a:satOff val="0"/>
            <a:lumOff val="0"/>
            <a:alphaOff val="0"/>
          </a:schemeClr>
        </a:solidFill>
        <a:ln>
          <a:noFill/>
        </a:ln>
        <a:effectLst>
          <a:softEdge rad="12700"/>
        </a:effectLst>
      </dsp:spPr>
      <dsp:style>
        <a:lnRef idx="0">
          <a:scrgbClr r="0" g="0" b="0"/>
        </a:lnRef>
        <a:fillRef idx="1">
          <a:scrgbClr r="0" g="0" b="0"/>
        </a:fillRef>
        <a:effectRef idx="2">
          <a:scrgbClr r="0" g="0" b="0"/>
        </a:effectRef>
        <a:fontRef idx="minor"/>
      </dsp:style>
    </dsp:sp>
    <dsp:sp modelId="{B314F2AE-1467-4E22-B838-159B663C5D56}">
      <dsp:nvSpPr>
        <dsp:cNvPr id="0" name=""/>
        <dsp:cNvSpPr/>
      </dsp:nvSpPr>
      <dsp:spPr>
        <a:xfrm>
          <a:off x="198833" y="148369"/>
          <a:ext cx="361514" cy="361514"/>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softEdge rad="12700"/>
        </a:effectLst>
      </dsp:spPr>
      <dsp:style>
        <a:lnRef idx="0">
          <a:scrgbClr r="0" g="0" b="0"/>
        </a:lnRef>
        <a:fillRef idx="3">
          <a:scrgbClr r="0" g="0" b="0"/>
        </a:fillRef>
        <a:effectRef idx="2">
          <a:scrgbClr r="0" g="0" b="0"/>
        </a:effectRef>
        <a:fontRef idx="minor">
          <a:schemeClr val="lt1"/>
        </a:fontRef>
      </dsp:style>
    </dsp:sp>
    <dsp:sp modelId="{B2C50B61-71BC-4E51-B8D6-903A5346B676}">
      <dsp:nvSpPr>
        <dsp:cNvPr id="0" name=""/>
        <dsp:cNvSpPr/>
      </dsp:nvSpPr>
      <dsp:spPr>
        <a:xfrm>
          <a:off x="759180" y="477"/>
          <a:ext cx="5813069" cy="657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564" tIns="69564" rIns="69564" bIns="69564" numCol="1" spcCol="1270" anchor="ctr" anchorCtr="0">
          <a:noAutofit/>
        </a:bodyPr>
        <a:lstStyle/>
        <a:p>
          <a:pPr marL="0" lvl="0" indent="0" algn="l" defTabSz="711200">
            <a:lnSpc>
              <a:spcPct val="90000"/>
            </a:lnSpc>
            <a:spcBef>
              <a:spcPct val="0"/>
            </a:spcBef>
            <a:spcAft>
              <a:spcPct val="35000"/>
            </a:spcAft>
            <a:buNone/>
          </a:pPr>
          <a:r>
            <a:rPr lang="ru-RU" sz="1600" kern="1200" dirty="0"/>
            <a:t>Никто не знает масштабов проблемы</a:t>
          </a:r>
          <a:endParaRPr lang="en-US" sz="1600" kern="1200" dirty="0"/>
        </a:p>
      </dsp:txBody>
      <dsp:txXfrm>
        <a:off x="759180" y="477"/>
        <a:ext cx="5813069" cy="657299"/>
      </dsp:txXfrm>
    </dsp:sp>
    <dsp:sp modelId="{366F0E32-B0EC-454B-AC06-58D6F6884647}">
      <dsp:nvSpPr>
        <dsp:cNvPr id="0" name=""/>
        <dsp:cNvSpPr/>
      </dsp:nvSpPr>
      <dsp:spPr>
        <a:xfrm>
          <a:off x="0" y="808035"/>
          <a:ext cx="6572250" cy="657299"/>
        </a:xfrm>
        <a:prstGeom prst="roundRect">
          <a:avLst>
            <a:gd name="adj" fmla="val 10000"/>
          </a:avLst>
        </a:prstGeom>
        <a:solidFill>
          <a:schemeClr val="accent3">
            <a:hueOff val="0"/>
            <a:satOff val="0"/>
            <a:lumOff val="0"/>
            <a:alphaOff val="0"/>
          </a:schemeClr>
        </a:solidFill>
        <a:ln>
          <a:noFill/>
        </a:ln>
        <a:effectLst>
          <a:softEdge rad="12700"/>
        </a:effectLst>
      </dsp:spPr>
      <dsp:style>
        <a:lnRef idx="0">
          <a:scrgbClr r="0" g="0" b="0"/>
        </a:lnRef>
        <a:fillRef idx="1">
          <a:scrgbClr r="0" g="0" b="0"/>
        </a:fillRef>
        <a:effectRef idx="2">
          <a:scrgbClr r="0" g="0" b="0"/>
        </a:effectRef>
        <a:fontRef idx="minor"/>
      </dsp:style>
    </dsp:sp>
    <dsp:sp modelId="{0383114D-7198-4F03-AE20-A147C6430993}">
      <dsp:nvSpPr>
        <dsp:cNvPr id="0" name=""/>
        <dsp:cNvSpPr/>
      </dsp:nvSpPr>
      <dsp:spPr>
        <a:xfrm>
          <a:off x="198833" y="969994"/>
          <a:ext cx="361514" cy="361514"/>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softEdge rad="12700"/>
        </a:effectLst>
      </dsp:spPr>
      <dsp:style>
        <a:lnRef idx="0">
          <a:scrgbClr r="0" g="0" b="0"/>
        </a:lnRef>
        <a:fillRef idx="3">
          <a:scrgbClr r="0" g="0" b="0"/>
        </a:fillRef>
        <a:effectRef idx="2">
          <a:scrgbClr r="0" g="0" b="0"/>
        </a:effectRef>
        <a:fontRef idx="minor">
          <a:schemeClr val="lt1"/>
        </a:fontRef>
      </dsp:style>
    </dsp:sp>
    <dsp:sp modelId="{FE4D9215-CD84-45D9-8DCA-9559F870F0C8}">
      <dsp:nvSpPr>
        <dsp:cNvPr id="0" name=""/>
        <dsp:cNvSpPr/>
      </dsp:nvSpPr>
      <dsp:spPr>
        <a:xfrm>
          <a:off x="759180" y="822101"/>
          <a:ext cx="5813069" cy="657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564" tIns="69564" rIns="69564" bIns="69564" numCol="1" spcCol="1270" anchor="ctr" anchorCtr="0">
          <a:noAutofit/>
        </a:bodyPr>
        <a:lstStyle/>
        <a:p>
          <a:pPr marL="0" lvl="0" indent="0" algn="l" defTabSz="711200">
            <a:lnSpc>
              <a:spcPct val="90000"/>
            </a:lnSpc>
            <a:spcBef>
              <a:spcPct val="0"/>
            </a:spcBef>
            <a:spcAft>
              <a:spcPct val="35000"/>
            </a:spcAft>
            <a:buNone/>
          </a:pPr>
          <a:r>
            <a:rPr lang="ru-RU" sz="1600" kern="1200" dirty="0"/>
            <a:t>Нет комплексных решений, ни для кого</a:t>
          </a:r>
          <a:endParaRPr lang="en-US" sz="1600" kern="1200" dirty="0"/>
        </a:p>
      </dsp:txBody>
      <dsp:txXfrm>
        <a:off x="759180" y="822101"/>
        <a:ext cx="5813069" cy="657299"/>
      </dsp:txXfrm>
    </dsp:sp>
    <dsp:sp modelId="{72157E11-4419-4881-B3E2-E61DB81E20B5}">
      <dsp:nvSpPr>
        <dsp:cNvPr id="0" name=""/>
        <dsp:cNvSpPr/>
      </dsp:nvSpPr>
      <dsp:spPr>
        <a:xfrm>
          <a:off x="0" y="1643726"/>
          <a:ext cx="6572250" cy="657299"/>
        </a:xfrm>
        <a:prstGeom prst="roundRect">
          <a:avLst>
            <a:gd name="adj" fmla="val 10000"/>
          </a:avLst>
        </a:prstGeom>
        <a:solidFill>
          <a:schemeClr val="accent4">
            <a:hueOff val="0"/>
            <a:satOff val="0"/>
            <a:lumOff val="0"/>
            <a:alphaOff val="0"/>
          </a:schemeClr>
        </a:solidFill>
        <a:ln>
          <a:noFill/>
        </a:ln>
        <a:effectLst>
          <a:softEdge rad="12700"/>
        </a:effectLst>
      </dsp:spPr>
      <dsp:style>
        <a:lnRef idx="0">
          <a:scrgbClr r="0" g="0" b="0"/>
        </a:lnRef>
        <a:fillRef idx="1">
          <a:scrgbClr r="0" g="0" b="0"/>
        </a:fillRef>
        <a:effectRef idx="2">
          <a:scrgbClr r="0" g="0" b="0"/>
        </a:effectRef>
        <a:fontRef idx="minor"/>
      </dsp:style>
    </dsp:sp>
    <dsp:sp modelId="{E09C4E70-1EE6-439F-8531-4F308A22B68E}">
      <dsp:nvSpPr>
        <dsp:cNvPr id="0" name=""/>
        <dsp:cNvSpPr/>
      </dsp:nvSpPr>
      <dsp:spPr>
        <a:xfrm>
          <a:off x="198833" y="1791618"/>
          <a:ext cx="361514" cy="361514"/>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softEdge rad="12700"/>
        </a:effectLst>
      </dsp:spPr>
      <dsp:style>
        <a:lnRef idx="0">
          <a:scrgbClr r="0" g="0" b="0"/>
        </a:lnRef>
        <a:fillRef idx="3">
          <a:scrgbClr r="0" g="0" b="0"/>
        </a:fillRef>
        <a:effectRef idx="2">
          <a:scrgbClr r="0" g="0" b="0"/>
        </a:effectRef>
        <a:fontRef idx="minor">
          <a:schemeClr val="lt1"/>
        </a:fontRef>
      </dsp:style>
    </dsp:sp>
    <dsp:sp modelId="{F83F2797-1AD5-441B-BC7F-CAE7EDF6570E}">
      <dsp:nvSpPr>
        <dsp:cNvPr id="0" name=""/>
        <dsp:cNvSpPr/>
      </dsp:nvSpPr>
      <dsp:spPr>
        <a:xfrm>
          <a:off x="759180" y="1643726"/>
          <a:ext cx="5813069" cy="657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564" tIns="69564" rIns="69564" bIns="69564" numCol="1" spcCol="1270" anchor="ctr" anchorCtr="0">
          <a:noAutofit/>
        </a:bodyPr>
        <a:lstStyle/>
        <a:p>
          <a:pPr marL="0" lvl="0" indent="0" algn="l" defTabSz="711200">
            <a:lnSpc>
              <a:spcPct val="90000"/>
            </a:lnSpc>
            <a:spcBef>
              <a:spcPct val="0"/>
            </a:spcBef>
            <a:spcAft>
              <a:spcPct val="35000"/>
            </a:spcAft>
            <a:buNone/>
          </a:pPr>
          <a:r>
            <a:rPr lang="ru-RU" sz="1600" kern="1200"/>
            <a:t>Помнить о возможности взлома </a:t>
          </a:r>
          <a:endParaRPr lang="en-US" sz="1600" kern="1200"/>
        </a:p>
      </dsp:txBody>
      <dsp:txXfrm>
        <a:off x="759180" y="1643726"/>
        <a:ext cx="5813069" cy="657299"/>
      </dsp:txXfrm>
    </dsp:sp>
    <dsp:sp modelId="{A4A1F608-F141-491F-BCC5-F7298C9E36E7}">
      <dsp:nvSpPr>
        <dsp:cNvPr id="0" name=""/>
        <dsp:cNvSpPr/>
      </dsp:nvSpPr>
      <dsp:spPr>
        <a:xfrm>
          <a:off x="0" y="2465350"/>
          <a:ext cx="6572250" cy="657299"/>
        </a:xfrm>
        <a:prstGeom prst="roundRect">
          <a:avLst>
            <a:gd name="adj" fmla="val 10000"/>
          </a:avLst>
        </a:prstGeom>
        <a:solidFill>
          <a:schemeClr val="accent5">
            <a:hueOff val="0"/>
            <a:satOff val="0"/>
            <a:lumOff val="0"/>
            <a:alphaOff val="0"/>
          </a:schemeClr>
        </a:solidFill>
        <a:ln>
          <a:noFill/>
        </a:ln>
        <a:effectLst>
          <a:softEdge rad="12700"/>
        </a:effectLst>
      </dsp:spPr>
      <dsp:style>
        <a:lnRef idx="0">
          <a:scrgbClr r="0" g="0" b="0"/>
        </a:lnRef>
        <a:fillRef idx="1">
          <a:scrgbClr r="0" g="0" b="0"/>
        </a:fillRef>
        <a:effectRef idx="2">
          <a:scrgbClr r="0" g="0" b="0"/>
        </a:effectRef>
        <a:fontRef idx="minor"/>
      </dsp:style>
    </dsp:sp>
    <dsp:sp modelId="{A42BA87A-FEDB-46A7-BC76-A7513C620B9F}">
      <dsp:nvSpPr>
        <dsp:cNvPr id="0" name=""/>
        <dsp:cNvSpPr/>
      </dsp:nvSpPr>
      <dsp:spPr>
        <a:xfrm>
          <a:off x="198833" y="2613242"/>
          <a:ext cx="361514" cy="361514"/>
        </a:xfrm>
        <a:prstGeom prst="rect">
          <a:avLst/>
        </a:prstGeom>
        <a:blipFill rotWithShape="1">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softEdge rad="12700"/>
        </a:effectLst>
      </dsp:spPr>
      <dsp:style>
        <a:lnRef idx="0">
          <a:scrgbClr r="0" g="0" b="0"/>
        </a:lnRef>
        <a:fillRef idx="3">
          <a:scrgbClr r="0" g="0" b="0"/>
        </a:fillRef>
        <a:effectRef idx="2">
          <a:scrgbClr r="0" g="0" b="0"/>
        </a:effectRef>
        <a:fontRef idx="minor">
          <a:schemeClr val="lt1"/>
        </a:fontRef>
      </dsp:style>
    </dsp:sp>
    <dsp:sp modelId="{F6622089-40CE-4A2E-BE46-D28D8721D1AC}">
      <dsp:nvSpPr>
        <dsp:cNvPr id="0" name=""/>
        <dsp:cNvSpPr/>
      </dsp:nvSpPr>
      <dsp:spPr>
        <a:xfrm>
          <a:off x="759180" y="2465350"/>
          <a:ext cx="5813069" cy="657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564" tIns="69564" rIns="69564" bIns="69564" numCol="1" spcCol="1270" anchor="ctr" anchorCtr="0">
          <a:noAutofit/>
        </a:bodyPr>
        <a:lstStyle/>
        <a:p>
          <a:pPr marL="0" lvl="0" indent="0" algn="l" defTabSz="711200">
            <a:lnSpc>
              <a:spcPct val="90000"/>
            </a:lnSpc>
            <a:spcBef>
              <a:spcPct val="0"/>
            </a:spcBef>
            <a:spcAft>
              <a:spcPct val="35000"/>
            </a:spcAft>
            <a:buNone/>
          </a:pPr>
          <a:r>
            <a:rPr lang="ru-RU" sz="1600" kern="1200"/>
            <a:t>Полагать всю среду прозрачной</a:t>
          </a:r>
          <a:endParaRPr lang="en-US" sz="1600" kern="1200"/>
        </a:p>
      </dsp:txBody>
      <dsp:txXfrm>
        <a:off x="759180" y="2465350"/>
        <a:ext cx="5813069" cy="657299"/>
      </dsp:txXfrm>
    </dsp:sp>
    <dsp:sp modelId="{174BCD9E-1ADA-43AA-83C2-49D4280E863D}">
      <dsp:nvSpPr>
        <dsp:cNvPr id="0" name=""/>
        <dsp:cNvSpPr/>
      </dsp:nvSpPr>
      <dsp:spPr>
        <a:xfrm>
          <a:off x="0" y="3286974"/>
          <a:ext cx="6572250" cy="657299"/>
        </a:xfrm>
        <a:prstGeom prst="roundRect">
          <a:avLst>
            <a:gd name="adj" fmla="val 10000"/>
          </a:avLst>
        </a:prstGeom>
        <a:solidFill>
          <a:schemeClr val="accent6">
            <a:hueOff val="0"/>
            <a:satOff val="0"/>
            <a:lumOff val="0"/>
            <a:alphaOff val="0"/>
          </a:schemeClr>
        </a:solidFill>
        <a:ln>
          <a:noFill/>
        </a:ln>
        <a:effectLst>
          <a:softEdge rad="12700"/>
        </a:effectLst>
      </dsp:spPr>
      <dsp:style>
        <a:lnRef idx="0">
          <a:scrgbClr r="0" g="0" b="0"/>
        </a:lnRef>
        <a:fillRef idx="1">
          <a:scrgbClr r="0" g="0" b="0"/>
        </a:fillRef>
        <a:effectRef idx="2">
          <a:scrgbClr r="0" g="0" b="0"/>
        </a:effectRef>
        <a:fontRef idx="minor"/>
      </dsp:style>
    </dsp:sp>
    <dsp:sp modelId="{2301F5C4-7B1E-4E19-A612-EA0E3B3EF439}">
      <dsp:nvSpPr>
        <dsp:cNvPr id="0" name=""/>
        <dsp:cNvSpPr/>
      </dsp:nvSpPr>
      <dsp:spPr>
        <a:xfrm>
          <a:off x="198833" y="3434866"/>
          <a:ext cx="361514" cy="361514"/>
        </a:xfrm>
        <a:prstGeom prst="rect">
          <a:avLst/>
        </a:prstGeom>
        <a:blipFill rotWithShape="1">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a:softEdge rad="12700"/>
        </a:effectLst>
      </dsp:spPr>
      <dsp:style>
        <a:lnRef idx="0">
          <a:scrgbClr r="0" g="0" b="0"/>
        </a:lnRef>
        <a:fillRef idx="3">
          <a:scrgbClr r="0" g="0" b="0"/>
        </a:fillRef>
        <a:effectRef idx="2">
          <a:scrgbClr r="0" g="0" b="0"/>
        </a:effectRef>
        <a:fontRef idx="minor">
          <a:schemeClr val="lt1"/>
        </a:fontRef>
      </dsp:style>
    </dsp:sp>
    <dsp:sp modelId="{9FC9F1A7-5C44-42EC-8B9F-836F0F16827E}">
      <dsp:nvSpPr>
        <dsp:cNvPr id="0" name=""/>
        <dsp:cNvSpPr/>
      </dsp:nvSpPr>
      <dsp:spPr>
        <a:xfrm>
          <a:off x="759180" y="3286974"/>
          <a:ext cx="5813069" cy="657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564" tIns="69564" rIns="69564" bIns="69564" numCol="1" spcCol="1270" anchor="ctr" anchorCtr="0">
          <a:noAutofit/>
        </a:bodyPr>
        <a:lstStyle/>
        <a:p>
          <a:pPr marL="0" lvl="0" indent="0" algn="l" defTabSz="711200">
            <a:lnSpc>
              <a:spcPct val="90000"/>
            </a:lnSpc>
            <a:spcBef>
              <a:spcPct val="0"/>
            </a:spcBef>
            <a:spcAft>
              <a:spcPct val="35000"/>
            </a:spcAft>
            <a:buNone/>
          </a:pPr>
          <a:r>
            <a:rPr lang="ru-RU" sz="1600" kern="1200"/>
            <a:t>Никаких больших секретов не доверять</a:t>
          </a:r>
          <a:endParaRPr lang="en-US" sz="1600" kern="1200"/>
        </a:p>
      </dsp:txBody>
      <dsp:txXfrm>
        <a:off x="759180" y="3286974"/>
        <a:ext cx="5813069" cy="657299"/>
      </dsp:txXfrm>
    </dsp:sp>
    <dsp:sp modelId="{A170B62E-97A8-43E0-AD16-AB7678D11F78}">
      <dsp:nvSpPr>
        <dsp:cNvPr id="0" name=""/>
        <dsp:cNvSpPr/>
      </dsp:nvSpPr>
      <dsp:spPr>
        <a:xfrm>
          <a:off x="0" y="4108598"/>
          <a:ext cx="6572250" cy="657299"/>
        </a:xfrm>
        <a:prstGeom prst="roundRect">
          <a:avLst>
            <a:gd name="adj" fmla="val 10000"/>
          </a:avLst>
        </a:prstGeom>
        <a:solidFill>
          <a:schemeClr val="accent2">
            <a:hueOff val="0"/>
            <a:satOff val="0"/>
            <a:lumOff val="0"/>
            <a:alphaOff val="0"/>
          </a:schemeClr>
        </a:solidFill>
        <a:ln>
          <a:noFill/>
        </a:ln>
        <a:effectLst>
          <a:softEdge rad="12700"/>
        </a:effectLst>
      </dsp:spPr>
      <dsp:style>
        <a:lnRef idx="0">
          <a:scrgbClr r="0" g="0" b="0"/>
        </a:lnRef>
        <a:fillRef idx="1">
          <a:scrgbClr r="0" g="0" b="0"/>
        </a:fillRef>
        <a:effectRef idx="2">
          <a:scrgbClr r="0" g="0" b="0"/>
        </a:effectRef>
        <a:fontRef idx="minor"/>
      </dsp:style>
    </dsp:sp>
    <dsp:sp modelId="{C492DA4F-D26D-480C-8102-F06907E2D393}">
      <dsp:nvSpPr>
        <dsp:cNvPr id="0" name=""/>
        <dsp:cNvSpPr/>
      </dsp:nvSpPr>
      <dsp:spPr>
        <a:xfrm>
          <a:off x="198833" y="4256491"/>
          <a:ext cx="361514" cy="361514"/>
        </a:xfrm>
        <a:prstGeom prst="rect">
          <a:avLst/>
        </a:prstGeom>
        <a:blipFill rotWithShape="1">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a:effectLst>
          <a:softEdge rad="12700"/>
        </a:effectLst>
      </dsp:spPr>
      <dsp:style>
        <a:lnRef idx="0">
          <a:scrgbClr r="0" g="0" b="0"/>
        </a:lnRef>
        <a:fillRef idx="3">
          <a:scrgbClr r="0" g="0" b="0"/>
        </a:fillRef>
        <a:effectRef idx="2">
          <a:scrgbClr r="0" g="0" b="0"/>
        </a:effectRef>
        <a:fontRef idx="minor">
          <a:schemeClr val="lt1"/>
        </a:fontRef>
      </dsp:style>
    </dsp:sp>
    <dsp:sp modelId="{65754EBD-EFF5-4773-90EE-8FBB71EEF81A}">
      <dsp:nvSpPr>
        <dsp:cNvPr id="0" name=""/>
        <dsp:cNvSpPr/>
      </dsp:nvSpPr>
      <dsp:spPr>
        <a:xfrm>
          <a:off x="759180" y="4108598"/>
          <a:ext cx="5813069" cy="657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564" tIns="69564" rIns="69564" bIns="69564" numCol="1" spcCol="1270" anchor="ctr" anchorCtr="0">
          <a:noAutofit/>
        </a:bodyPr>
        <a:lstStyle/>
        <a:p>
          <a:pPr marL="0" lvl="0" indent="0" algn="l" defTabSz="711200">
            <a:lnSpc>
              <a:spcPct val="90000"/>
            </a:lnSpc>
            <a:spcBef>
              <a:spcPct val="0"/>
            </a:spcBef>
            <a:spcAft>
              <a:spcPct val="35000"/>
            </a:spcAft>
            <a:buNone/>
          </a:pPr>
          <a:r>
            <a:rPr lang="ru-RU" sz="1600" kern="1200" dirty="0"/>
            <a:t>Развести деловые/личные/конфиденциальные номера и контакты, в том числе физически. Два телефона </a:t>
          </a:r>
          <a:endParaRPr lang="en-US" sz="1600" kern="1200" dirty="0"/>
        </a:p>
      </dsp:txBody>
      <dsp:txXfrm>
        <a:off x="759180" y="4108598"/>
        <a:ext cx="5813069" cy="657299"/>
      </dsp:txXfrm>
    </dsp:sp>
    <dsp:sp modelId="{2AACE9FC-93DD-49F2-885E-DA83B230633B}">
      <dsp:nvSpPr>
        <dsp:cNvPr id="0" name=""/>
        <dsp:cNvSpPr/>
      </dsp:nvSpPr>
      <dsp:spPr>
        <a:xfrm>
          <a:off x="0" y="4930223"/>
          <a:ext cx="6572250" cy="657299"/>
        </a:xfrm>
        <a:prstGeom prst="roundRect">
          <a:avLst>
            <a:gd name="adj" fmla="val 10000"/>
          </a:avLst>
        </a:prstGeom>
        <a:solidFill>
          <a:schemeClr val="accent3">
            <a:hueOff val="0"/>
            <a:satOff val="0"/>
            <a:lumOff val="0"/>
            <a:alphaOff val="0"/>
          </a:schemeClr>
        </a:solidFill>
        <a:ln>
          <a:noFill/>
        </a:ln>
        <a:effectLst>
          <a:softEdge rad="12700"/>
        </a:effectLst>
      </dsp:spPr>
      <dsp:style>
        <a:lnRef idx="0">
          <a:scrgbClr r="0" g="0" b="0"/>
        </a:lnRef>
        <a:fillRef idx="1">
          <a:scrgbClr r="0" g="0" b="0"/>
        </a:fillRef>
        <a:effectRef idx="2">
          <a:scrgbClr r="0" g="0" b="0"/>
        </a:effectRef>
        <a:fontRef idx="minor"/>
      </dsp:style>
    </dsp:sp>
    <dsp:sp modelId="{295AF882-28C4-450B-A34E-77B8B1E28D0D}">
      <dsp:nvSpPr>
        <dsp:cNvPr id="0" name=""/>
        <dsp:cNvSpPr/>
      </dsp:nvSpPr>
      <dsp:spPr>
        <a:xfrm>
          <a:off x="198833" y="5078115"/>
          <a:ext cx="361514" cy="361514"/>
        </a:xfrm>
        <a:prstGeom prst="rect">
          <a:avLst/>
        </a:prstGeom>
        <a:blipFill rotWithShape="1">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a:effectLst>
          <a:softEdge rad="12700"/>
        </a:effectLst>
      </dsp:spPr>
      <dsp:style>
        <a:lnRef idx="0">
          <a:scrgbClr r="0" g="0" b="0"/>
        </a:lnRef>
        <a:fillRef idx="3">
          <a:scrgbClr r="0" g="0" b="0"/>
        </a:fillRef>
        <a:effectRef idx="2">
          <a:scrgbClr r="0" g="0" b="0"/>
        </a:effectRef>
        <a:fontRef idx="minor">
          <a:schemeClr val="lt1"/>
        </a:fontRef>
      </dsp:style>
    </dsp:sp>
    <dsp:sp modelId="{8C2143ED-FC07-4003-B397-FF35DC37401B}">
      <dsp:nvSpPr>
        <dsp:cNvPr id="0" name=""/>
        <dsp:cNvSpPr/>
      </dsp:nvSpPr>
      <dsp:spPr>
        <a:xfrm>
          <a:off x="759180" y="4930223"/>
          <a:ext cx="5813069" cy="657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564" tIns="69564" rIns="69564" bIns="69564" numCol="1" spcCol="1270" anchor="ctr" anchorCtr="0">
          <a:noAutofit/>
        </a:bodyPr>
        <a:lstStyle/>
        <a:p>
          <a:pPr marL="0" lvl="0" indent="0" algn="l" defTabSz="711200">
            <a:lnSpc>
              <a:spcPct val="90000"/>
            </a:lnSpc>
            <a:spcBef>
              <a:spcPct val="0"/>
            </a:spcBef>
            <a:spcAft>
              <a:spcPct val="35000"/>
            </a:spcAft>
            <a:buNone/>
          </a:pPr>
          <a:r>
            <a:rPr lang="en-US" sz="1600" kern="1200" dirty="0"/>
            <a:t>VoIP</a:t>
          </a:r>
          <a:r>
            <a:rPr lang="ru-RU" sz="1600" kern="1200" dirty="0"/>
            <a:t>, защищённые протоколы</a:t>
          </a:r>
          <a:endParaRPr lang="en-US" sz="1600" kern="1200" dirty="0"/>
        </a:p>
      </dsp:txBody>
      <dsp:txXfrm>
        <a:off x="759180" y="4930223"/>
        <a:ext cx="5813069" cy="6572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D1FC36-554F-43E4-A856-8EBD2F47FD55}">
      <dsp:nvSpPr>
        <dsp:cNvPr id="0" name=""/>
        <dsp:cNvSpPr/>
      </dsp:nvSpPr>
      <dsp:spPr>
        <a:xfrm>
          <a:off x="0" y="1807"/>
          <a:ext cx="6572250" cy="770259"/>
        </a:xfrm>
        <a:prstGeom prst="roundRect">
          <a:avLst>
            <a:gd name="adj" fmla="val 10000"/>
          </a:avLst>
        </a:prstGeom>
        <a:solidFill>
          <a:schemeClr val="bg1">
            <a:lumMod val="95000"/>
            <a:hueOff val="0"/>
            <a:satOff val="0"/>
            <a:lumOff val="0"/>
            <a:alphaOff val="0"/>
          </a:schemeClr>
        </a:solidFill>
        <a:ln>
          <a:noFill/>
        </a:ln>
        <a:effectLst>
          <a:softEdge rad="12700"/>
        </a:effectLst>
      </dsp:spPr>
      <dsp:style>
        <a:lnRef idx="0">
          <a:scrgbClr r="0" g="0" b="0"/>
        </a:lnRef>
        <a:fillRef idx="1">
          <a:scrgbClr r="0" g="0" b="0"/>
        </a:fillRef>
        <a:effectRef idx="2">
          <a:scrgbClr r="0" g="0" b="0"/>
        </a:effectRef>
        <a:fontRef idx="minor"/>
      </dsp:style>
    </dsp:sp>
    <dsp:sp modelId="{749508E7-E54B-464B-A958-F1AB0B53A6D9}">
      <dsp:nvSpPr>
        <dsp:cNvPr id="0" name=""/>
        <dsp:cNvSpPr/>
      </dsp:nvSpPr>
      <dsp:spPr>
        <a:xfrm>
          <a:off x="233003" y="175116"/>
          <a:ext cx="423642" cy="423642"/>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softEdge rad="12700"/>
        </a:effectLst>
      </dsp:spPr>
      <dsp:style>
        <a:lnRef idx="0">
          <a:scrgbClr r="0" g="0" b="0"/>
        </a:lnRef>
        <a:fillRef idx="3">
          <a:scrgbClr r="0" g="0" b="0"/>
        </a:fillRef>
        <a:effectRef idx="2">
          <a:scrgbClr r="0" g="0" b="0"/>
        </a:effectRef>
        <a:fontRef idx="minor">
          <a:schemeClr val="lt1"/>
        </a:fontRef>
      </dsp:style>
    </dsp:sp>
    <dsp:sp modelId="{C9EB7ED6-7FFC-49E0-BC8A-0E33501DC781}">
      <dsp:nvSpPr>
        <dsp:cNvPr id="0" name=""/>
        <dsp:cNvSpPr/>
      </dsp:nvSpPr>
      <dsp:spPr>
        <a:xfrm>
          <a:off x="889650" y="1807"/>
          <a:ext cx="5682599" cy="7702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519" tIns="81519" rIns="81519" bIns="81519" numCol="1" spcCol="1270" anchor="ctr" anchorCtr="0">
          <a:noAutofit/>
        </a:bodyPr>
        <a:lstStyle/>
        <a:p>
          <a:pPr marL="0" lvl="0" indent="0" algn="l" defTabSz="844550">
            <a:lnSpc>
              <a:spcPct val="90000"/>
            </a:lnSpc>
            <a:spcBef>
              <a:spcPct val="0"/>
            </a:spcBef>
            <a:spcAft>
              <a:spcPct val="35000"/>
            </a:spcAft>
            <a:buNone/>
          </a:pPr>
          <a:r>
            <a:rPr lang="ru-RU" sz="1900" kern="1200"/>
            <a:t>Собственность на идентификатор</a:t>
          </a:r>
          <a:endParaRPr lang="en-US" sz="1900" kern="1200"/>
        </a:p>
      </dsp:txBody>
      <dsp:txXfrm>
        <a:off x="889650" y="1807"/>
        <a:ext cx="5682599" cy="770259"/>
      </dsp:txXfrm>
    </dsp:sp>
    <dsp:sp modelId="{7AC50C5D-3A2C-4F74-BE64-4C1037002DDB}">
      <dsp:nvSpPr>
        <dsp:cNvPr id="0" name=""/>
        <dsp:cNvSpPr/>
      </dsp:nvSpPr>
      <dsp:spPr>
        <a:xfrm>
          <a:off x="0" y="964632"/>
          <a:ext cx="6572250" cy="770259"/>
        </a:xfrm>
        <a:prstGeom prst="roundRect">
          <a:avLst>
            <a:gd name="adj" fmla="val 10000"/>
          </a:avLst>
        </a:prstGeom>
        <a:solidFill>
          <a:schemeClr val="bg1">
            <a:lumMod val="95000"/>
            <a:hueOff val="0"/>
            <a:satOff val="0"/>
            <a:lumOff val="0"/>
            <a:alphaOff val="0"/>
          </a:schemeClr>
        </a:solidFill>
        <a:ln>
          <a:noFill/>
        </a:ln>
        <a:effectLst>
          <a:softEdge rad="12700"/>
        </a:effectLst>
      </dsp:spPr>
      <dsp:style>
        <a:lnRef idx="0">
          <a:scrgbClr r="0" g="0" b="0"/>
        </a:lnRef>
        <a:fillRef idx="1">
          <a:scrgbClr r="0" g="0" b="0"/>
        </a:fillRef>
        <a:effectRef idx="2">
          <a:scrgbClr r="0" g="0" b="0"/>
        </a:effectRef>
        <a:fontRef idx="minor"/>
      </dsp:style>
    </dsp:sp>
    <dsp:sp modelId="{F191D710-74BF-428D-B0DA-8709FD40CAE8}">
      <dsp:nvSpPr>
        <dsp:cNvPr id="0" name=""/>
        <dsp:cNvSpPr/>
      </dsp:nvSpPr>
      <dsp:spPr>
        <a:xfrm>
          <a:off x="233003" y="1137941"/>
          <a:ext cx="423642" cy="423642"/>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softEdge rad="12700"/>
        </a:effectLst>
      </dsp:spPr>
      <dsp:style>
        <a:lnRef idx="0">
          <a:scrgbClr r="0" g="0" b="0"/>
        </a:lnRef>
        <a:fillRef idx="3">
          <a:scrgbClr r="0" g="0" b="0"/>
        </a:fillRef>
        <a:effectRef idx="2">
          <a:scrgbClr r="0" g="0" b="0"/>
        </a:effectRef>
        <a:fontRef idx="minor">
          <a:schemeClr val="lt1"/>
        </a:fontRef>
      </dsp:style>
    </dsp:sp>
    <dsp:sp modelId="{DA79CE78-6D66-4C55-BA76-439D1987C70A}">
      <dsp:nvSpPr>
        <dsp:cNvPr id="0" name=""/>
        <dsp:cNvSpPr/>
      </dsp:nvSpPr>
      <dsp:spPr>
        <a:xfrm>
          <a:off x="889650" y="964632"/>
          <a:ext cx="5682599" cy="7702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519" tIns="81519" rIns="81519" bIns="81519" numCol="1" spcCol="1270" anchor="ctr" anchorCtr="0">
          <a:noAutofit/>
        </a:bodyPr>
        <a:lstStyle/>
        <a:p>
          <a:pPr marL="0" lvl="0" indent="0" algn="l" defTabSz="844550">
            <a:lnSpc>
              <a:spcPct val="90000"/>
            </a:lnSpc>
            <a:spcBef>
              <a:spcPct val="0"/>
            </a:spcBef>
            <a:spcAft>
              <a:spcPct val="35000"/>
            </a:spcAft>
            <a:buNone/>
          </a:pPr>
          <a:r>
            <a:rPr lang="ru-RU" sz="1900" kern="1200"/>
            <a:t>Контракт со страховкой</a:t>
          </a:r>
          <a:endParaRPr lang="en-US" sz="1900" kern="1200"/>
        </a:p>
      </dsp:txBody>
      <dsp:txXfrm>
        <a:off x="889650" y="964632"/>
        <a:ext cx="5682599" cy="770259"/>
      </dsp:txXfrm>
    </dsp:sp>
    <dsp:sp modelId="{5B5A93D1-0CC0-49CD-A7AE-08653783766D}">
      <dsp:nvSpPr>
        <dsp:cNvPr id="0" name=""/>
        <dsp:cNvSpPr/>
      </dsp:nvSpPr>
      <dsp:spPr>
        <a:xfrm>
          <a:off x="0" y="1927457"/>
          <a:ext cx="6572250" cy="770259"/>
        </a:xfrm>
        <a:prstGeom prst="roundRect">
          <a:avLst>
            <a:gd name="adj" fmla="val 10000"/>
          </a:avLst>
        </a:prstGeom>
        <a:solidFill>
          <a:schemeClr val="bg1">
            <a:lumMod val="95000"/>
            <a:hueOff val="0"/>
            <a:satOff val="0"/>
            <a:lumOff val="0"/>
            <a:alphaOff val="0"/>
          </a:schemeClr>
        </a:solidFill>
        <a:ln>
          <a:noFill/>
        </a:ln>
        <a:effectLst>
          <a:softEdge rad="12700"/>
        </a:effectLst>
      </dsp:spPr>
      <dsp:style>
        <a:lnRef idx="0">
          <a:scrgbClr r="0" g="0" b="0"/>
        </a:lnRef>
        <a:fillRef idx="1">
          <a:scrgbClr r="0" g="0" b="0"/>
        </a:fillRef>
        <a:effectRef idx="2">
          <a:scrgbClr r="0" g="0" b="0"/>
        </a:effectRef>
        <a:fontRef idx="minor"/>
      </dsp:style>
    </dsp:sp>
    <dsp:sp modelId="{1005AFA7-1D12-4C02-98A9-A9030FCC38D3}">
      <dsp:nvSpPr>
        <dsp:cNvPr id="0" name=""/>
        <dsp:cNvSpPr/>
      </dsp:nvSpPr>
      <dsp:spPr>
        <a:xfrm>
          <a:off x="233003" y="2100766"/>
          <a:ext cx="423642" cy="423642"/>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softEdge rad="12700"/>
        </a:effectLst>
      </dsp:spPr>
      <dsp:style>
        <a:lnRef idx="0">
          <a:scrgbClr r="0" g="0" b="0"/>
        </a:lnRef>
        <a:fillRef idx="3">
          <a:scrgbClr r="0" g="0" b="0"/>
        </a:fillRef>
        <a:effectRef idx="2">
          <a:scrgbClr r="0" g="0" b="0"/>
        </a:effectRef>
        <a:fontRef idx="minor">
          <a:schemeClr val="lt1"/>
        </a:fontRef>
      </dsp:style>
    </dsp:sp>
    <dsp:sp modelId="{1C56AEA8-145C-4869-BDFD-DB383C506177}">
      <dsp:nvSpPr>
        <dsp:cNvPr id="0" name=""/>
        <dsp:cNvSpPr/>
      </dsp:nvSpPr>
      <dsp:spPr>
        <a:xfrm>
          <a:off x="889650" y="1927457"/>
          <a:ext cx="5682599" cy="7702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519" tIns="81519" rIns="81519" bIns="81519" numCol="1" spcCol="1270" anchor="ctr" anchorCtr="0">
          <a:noAutofit/>
        </a:bodyPr>
        <a:lstStyle/>
        <a:p>
          <a:pPr marL="0" lvl="0" indent="0" algn="l" defTabSz="844550">
            <a:lnSpc>
              <a:spcPct val="90000"/>
            </a:lnSpc>
            <a:spcBef>
              <a:spcPct val="0"/>
            </a:spcBef>
            <a:spcAft>
              <a:spcPct val="35000"/>
            </a:spcAft>
            <a:buNone/>
          </a:pPr>
          <a:r>
            <a:rPr lang="ru-RU" sz="1900" kern="1200" dirty="0"/>
            <a:t>«Цифровой паспорт», запрос данных о собеседнике во время сеанса связи</a:t>
          </a:r>
          <a:endParaRPr lang="en-US" sz="1900" kern="1200" dirty="0"/>
        </a:p>
      </dsp:txBody>
      <dsp:txXfrm>
        <a:off x="889650" y="1927457"/>
        <a:ext cx="5682599" cy="770259"/>
      </dsp:txXfrm>
    </dsp:sp>
    <dsp:sp modelId="{9AF71ECE-459D-4465-81B5-EEC4D454FAED}">
      <dsp:nvSpPr>
        <dsp:cNvPr id="0" name=""/>
        <dsp:cNvSpPr/>
      </dsp:nvSpPr>
      <dsp:spPr>
        <a:xfrm>
          <a:off x="0" y="2890282"/>
          <a:ext cx="6572250" cy="770259"/>
        </a:xfrm>
        <a:prstGeom prst="roundRect">
          <a:avLst>
            <a:gd name="adj" fmla="val 10000"/>
          </a:avLst>
        </a:prstGeom>
        <a:solidFill>
          <a:schemeClr val="bg1">
            <a:lumMod val="95000"/>
            <a:hueOff val="0"/>
            <a:satOff val="0"/>
            <a:lumOff val="0"/>
            <a:alphaOff val="0"/>
          </a:schemeClr>
        </a:solidFill>
        <a:ln>
          <a:noFill/>
        </a:ln>
        <a:effectLst>
          <a:softEdge rad="12700"/>
        </a:effectLst>
      </dsp:spPr>
      <dsp:style>
        <a:lnRef idx="0">
          <a:scrgbClr r="0" g="0" b="0"/>
        </a:lnRef>
        <a:fillRef idx="1">
          <a:scrgbClr r="0" g="0" b="0"/>
        </a:fillRef>
        <a:effectRef idx="2">
          <a:scrgbClr r="0" g="0" b="0"/>
        </a:effectRef>
        <a:fontRef idx="minor"/>
      </dsp:style>
    </dsp:sp>
    <dsp:sp modelId="{68465BA4-E910-4865-BFAA-4B7F3512B37B}">
      <dsp:nvSpPr>
        <dsp:cNvPr id="0" name=""/>
        <dsp:cNvSpPr/>
      </dsp:nvSpPr>
      <dsp:spPr>
        <a:xfrm>
          <a:off x="233003" y="3063590"/>
          <a:ext cx="423642" cy="423642"/>
        </a:xfrm>
        <a:prstGeom prst="rect">
          <a:avLst/>
        </a:prstGeom>
        <a:blipFill rotWithShape="1">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softEdge rad="12700"/>
        </a:effectLst>
      </dsp:spPr>
      <dsp:style>
        <a:lnRef idx="0">
          <a:scrgbClr r="0" g="0" b="0"/>
        </a:lnRef>
        <a:fillRef idx="3">
          <a:scrgbClr r="0" g="0" b="0"/>
        </a:fillRef>
        <a:effectRef idx="2">
          <a:scrgbClr r="0" g="0" b="0"/>
        </a:effectRef>
        <a:fontRef idx="minor">
          <a:schemeClr val="lt1"/>
        </a:fontRef>
      </dsp:style>
    </dsp:sp>
    <dsp:sp modelId="{C93D8014-CB4B-4C9F-AF99-694D0DA02984}">
      <dsp:nvSpPr>
        <dsp:cNvPr id="0" name=""/>
        <dsp:cNvSpPr/>
      </dsp:nvSpPr>
      <dsp:spPr>
        <a:xfrm>
          <a:off x="889650" y="2890282"/>
          <a:ext cx="5682599" cy="7702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519" tIns="81519" rIns="81519" bIns="81519" numCol="1" spcCol="1270" anchor="ctr" anchorCtr="0">
          <a:noAutofit/>
        </a:bodyPr>
        <a:lstStyle/>
        <a:p>
          <a:pPr marL="0" lvl="0" indent="0" algn="l" defTabSz="844550">
            <a:lnSpc>
              <a:spcPct val="90000"/>
            </a:lnSpc>
            <a:spcBef>
              <a:spcPct val="0"/>
            </a:spcBef>
            <a:spcAft>
              <a:spcPct val="35000"/>
            </a:spcAft>
            <a:buNone/>
          </a:pPr>
          <a:r>
            <a:rPr lang="ru-RU" sz="1900" kern="1200" dirty="0"/>
            <a:t>Доверенные сети, сервисы, приложения, телефоны </a:t>
          </a:r>
          <a:endParaRPr lang="en-US" sz="1900" kern="1200" dirty="0"/>
        </a:p>
      </dsp:txBody>
      <dsp:txXfrm>
        <a:off x="889650" y="2890282"/>
        <a:ext cx="5682599" cy="770259"/>
      </dsp:txXfrm>
    </dsp:sp>
    <dsp:sp modelId="{1B520932-A263-4910-A82E-1B0ED4E71876}">
      <dsp:nvSpPr>
        <dsp:cNvPr id="0" name=""/>
        <dsp:cNvSpPr/>
      </dsp:nvSpPr>
      <dsp:spPr>
        <a:xfrm>
          <a:off x="0" y="3853107"/>
          <a:ext cx="6572250" cy="770259"/>
        </a:xfrm>
        <a:prstGeom prst="roundRect">
          <a:avLst>
            <a:gd name="adj" fmla="val 10000"/>
          </a:avLst>
        </a:prstGeom>
        <a:solidFill>
          <a:schemeClr val="bg1">
            <a:lumMod val="95000"/>
            <a:hueOff val="0"/>
            <a:satOff val="0"/>
            <a:lumOff val="0"/>
            <a:alphaOff val="0"/>
          </a:schemeClr>
        </a:solidFill>
        <a:ln>
          <a:noFill/>
        </a:ln>
        <a:effectLst>
          <a:softEdge rad="12700"/>
        </a:effectLst>
      </dsp:spPr>
      <dsp:style>
        <a:lnRef idx="0">
          <a:scrgbClr r="0" g="0" b="0"/>
        </a:lnRef>
        <a:fillRef idx="1">
          <a:scrgbClr r="0" g="0" b="0"/>
        </a:fillRef>
        <a:effectRef idx="2">
          <a:scrgbClr r="0" g="0" b="0"/>
        </a:effectRef>
        <a:fontRef idx="minor"/>
      </dsp:style>
    </dsp:sp>
    <dsp:sp modelId="{81B9774F-E122-4D03-A85E-7C7AAF65DEA9}">
      <dsp:nvSpPr>
        <dsp:cNvPr id="0" name=""/>
        <dsp:cNvSpPr/>
      </dsp:nvSpPr>
      <dsp:spPr>
        <a:xfrm>
          <a:off x="233003" y="4026415"/>
          <a:ext cx="423642" cy="423642"/>
        </a:xfrm>
        <a:prstGeom prst="rect">
          <a:avLst/>
        </a:prstGeom>
        <a:blipFill rotWithShape="1">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a:softEdge rad="12700"/>
        </a:effectLst>
      </dsp:spPr>
      <dsp:style>
        <a:lnRef idx="0">
          <a:scrgbClr r="0" g="0" b="0"/>
        </a:lnRef>
        <a:fillRef idx="3">
          <a:scrgbClr r="0" g="0" b="0"/>
        </a:fillRef>
        <a:effectRef idx="2">
          <a:scrgbClr r="0" g="0" b="0"/>
        </a:effectRef>
        <a:fontRef idx="minor">
          <a:schemeClr val="lt1"/>
        </a:fontRef>
      </dsp:style>
    </dsp:sp>
    <dsp:sp modelId="{0F6CD9C9-D800-4B58-A9F9-21C72CDA87F7}">
      <dsp:nvSpPr>
        <dsp:cNvPr id="0" name=""/>
        <dsp:cNvSpPr/>
      </dsp:nvSpPr>
      <dsp:spPr>
        <a:xfrm>
          <a:off x="889650" y="3853107"/>
          <a:ext cx="5682599" cy="7702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519" tIns="81519" rIns="81519" bIns="81519" numCol="1" spcCol="1270" anchor="ctr" anchorCtr="0">
          <a:noAutofit/>
        </a:bodyPr>
        <a:lstStyle/>
        <a:p>
          <a:pPr marL="0" lvl="0" indent="0" algn="l" defTabSz="844550">
            <a:lnSpc>
              <a:spcPct val="90000"/>
            </a:lnSpc>
            <a:spcBef>
              <a:spcPct val="0"/>
            </a:spcBef>
            <a:spcAft>
              <a:spcPct val="35000"/>
            </a:spcAft>
            <a:buNone/>
          </a:pPr>
          <a:r>
            <a:rPr lang="en-US" sz="1900" kern="1200" dirty="0"/>
            <a:t>bounty</a:t>
          </a:r>
          <a:r>
            <a:rPr lang="ru-RU" sz="1900" kern="1200" dirty="0"/>
            <a:t>-программы</a:t>
          </a:r>
          <a:r>
            <a:rPr lang="en-US" sz="1900" kern="1200" dirty="0"/>
            <a:t> </a:t>
          </a:r>
          <a:r>
            <a:rPr lang="ru-RU" sz="1900" kern="1200" dirty="0"/>
            <a:t>как предохранитель </a:t>
          </a:r>
          <a:endParaRPr lang="en-US" sz="1900" kern="1200" dirty="0"/>
        </a:p>
      </dsp:txBody>
      <dsp:txXfrm>
        <a:off x="889650" y="3853107"/>
        <a:ext cx="5682599" cy="770259"/>
      </dsp:txXfrm>
    </dsp:sp>
    <dsp:sp modelId="{F3977EA6-4521-4CF6-AC14-AE05382CF384}">
      <dsp:nvSpPr>
        <dsp:cNvPr id="0" name=""/>
        <dsp:cNvSpPr/>
      </dsp:nvSpPr>
      <dsp:spPr>
        <a:xfrm>
          <a:off x="0" y="4815932"/>
          <a:ext cx="6572250" cy="770259"/>
        </a:xfrm>
        <a:prstGeom prst="roundRect">
          <a:avLst>
            <a:gd name="adj" fmla="val 10000"/>
          </a:avLst>
        </a:prstGeom>
        <a:solidFill>
          <a:schemeClr val="bg1">
            <a:lumMod val="95000"/>
            <a:hueOff val="0"/>
            <a:satOff val="0"/>
            <a:lumOff val="0"/>
            <a:alphaOff val="0"/>
          </a:schemeClr>
        </a:solidFill>
        <a:ln>
          <a:noFill/>
        </a:ln>
        <a:effectLst>
          <a:softEdge rad="12700"/>
        </a:effectLst>
      </dsp:spPr>
      <dsp:style>
        <a:lnRef idx="0">
          <a:scrgbClr r="0" g="0" b="0"/>
        </a:lnRef>
        <a:fillRef idx="1">
          <a:scrgbClr r="0" g="0" b="0"/>
        </a:fillRef>
        <a:effectRef idx="2">
          <a:scrgbClr r="0" g="0" b="0"/>
        </a:effectRef>
        <a:fontRef idx="minor"/>
      </dsp:style>
    </dsp:sp>
    <dsp:sp modelId="{C5C16460-F5D8-4D0B-92CA-B2AEE883CFF4}">
      <dsp:nvSpPr>
        <dsp:cNvPr id="0" name=""/>
        <dsp:cNvSpPr/>
      </dsp:nvSpPr>
      <dsp:spPr>
        <a:xfrm>
          <a:off x="233003" y="4989240"/>
          <a:ext cx="423642" cy="423642"/>
        </a:xfrm>
        <a:prstGeom prst="rect">
          <a:avLst/>
        </a:prstGeom>
        <a:blipFill rotWithShape="1">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a:effectLst>
          <a:softEdge rad="12700"/>
        </a:effectLst>
      </dsp:spPr>
      <dsp:style>
        <a:lnRef idx="0">
          <a:scrgbClr r="0" g="0" b="0"/>
        </a:lnRef>
        <a:fillRef idx="3">
          <a:scrgbClr r="0" g="0" b="0"/>
        </a:fillRef>
        <a:effectRef idx="2">
          <a:scrgbClr r="0" g="0" b="0"/>
        </a:effectRef>
        <a:fontRef idx="minor">
          <a:schemeClr val="lt1"/>
        </a:fontRef>
      </dsp:style>
    </dsp:sp>
    <dsp:sp modelId="{F3E54B04-83B9-421A-A803-64B6211C513E}">
      <dsp:nvSpPr>
        <dsp:cNvPr id="0" name=""/>
        <dsp:cNvSpPr/>
      </dsp:nvSpPr>
      <dsp:spPr>
        <a:xfrm>
          <a:off x="889650" y="4815932"/>
          <a:ext cx="5682599" cy="7702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519" tIns="81519" rIns="81519" bIns="81519" numCol="1" spcCol="1270" anchor="ctr" anchorCtr="0">
          <a:noAutofit/>
        </a:bodyPr>
        <a:lstStyle/>
        <a:p>
          <a:pPr marL="0" lvl="0" indent="0" algn="l" defTabSz="844550">
            <a:lnSpc>
              <a:spcPct val="90000"/>
            </a:lnSpc>
            <a:spcBef>
              <a:spcPct val="0"/>
            </a:spcBef>
            <a:spcAft>
              <a:spcPct val="35000"/>
            </a:spcAft>
            <a:buNone/>
          </a:pPr>
          <a:r>
            <a:rPr lang="ru-RU" sz="1900" kern="1200" dirty="0"/>
            <a:t>Специализированные </a:t>
          </a:r>
          <a:r>
            <a:rPr lang="en-US" sz="1900" kern="1200" dirty="0"/>
            <a:t>MVNO </a:t>
          </a:r>
        </a:p>
      </dsp:txBody>
      <dsp:txXfrm>
        <a:off x="889650" y="4815932"/>
        <a:ext cx="5682599" cy="770259"/>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9D2115-1924-4857-8932-9F869AFDA2A6}" type="datetimeFigureOut">
              <a:rPr lang="ru-RU" smtClean="0"/>
              <a:t>17.12.2018</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FB07E4-421B-4686-8404-3A3264EB3441}" type="slidenum">
              <a:rPr lang="ru-RU" smtClean="0"/>
              <a:t>‹#›</a:t>
            </a:fld>
            <a:endParaRPr lang="ru-RU"/>
          </a:p>
        </p:txBody>
      </p:sp>
    </p:spTree>
    <p:extLst>
      <p:ext uri="{BB962C8B-B14F-4D97-AF65-F5344CB8AC3E}">
        <p14:creationId xmlns:p14="http://schemas.microsoft.com/office/powerpoint/2010/main" val="1051499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biz.liga.net/all/it/novosti/privatbank-vernet-dengi-ukradennye-iz-za-sim-kart-vodafone"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habr.com/post/423947/"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mediasat.info/author/roman/"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02FB07E4-421B-4686-8404-3A3264EB3441}" type="slidenum">
              <a:rPr lang="ru-RU" smtClean="0"/>
              <a:t>1</a:t>
            </a:fld>
            <a:endParaRPr lang="ru-RU"/>
          </a:p>
        </p:txBody>
      </p:sp>
    </p:spTree>
    <p:extLst>
      <p:ext uri="{BB962C8B-B14F-4D97-AF65-F5344CB8AC3E}">
        <p14:creationId xmlns:p14="http://schemas.microsoft.com/office/powerpoint/2010/main" val="19900389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kern="1200" dirty="0" err="1">
                <a:solidFill>
                  <a:schemeClr val="tx1"/>
                </a:solidFill>
                <a:effectLst/>
                <a:latin typeface="+mn-lt"/>
                <a:ea typeface="+mn-ea"/>
                <a:cs typeface="+mn-cs"/>
              </a:rPr>
              <a:t>Экс-гендиректор</a:t>
            </a:r>
            <a:r>
              <a:rPr lang="en-US" sz="1200" kern="1200" dirty="0">
                <a:solidFill>
                  <a:schemeClr val="tx1"/>
                </a:solidFill>
                <a:effectLst/>
                <a:latin typeface="+mn-lt"/>
                <a:ea typeface="+mn-ea"/>
                <a:cs typeface="+mn-cs"/>
              </a:rPr>
              <a:t> Tinkoff Digital и Chief Digital Officer </a:t>
            </a:r>
            <a:r>
              <a:rPr lang="en-US" sz="1200" kern="1200" dirty="0" err="1">
                <a:solidFill>
                  <a:schemeClr val="tx1"/>
                </a:solidFill>
                <a:effectLst/>
                <a:latin typeface="+mn-lt"/>
                <a:ea typeface="+mn-ea"/>
                <a:cs typeface="+mn-cs"/>
              </a:rPr>
              <a:t>агентства</a:t>
            </a:r>
            <a:r>
              <a:rPr lang="en-US" sz="1200" kern="1200" dirty="0">
                <a:solidFill>
                  <a:schemeClr val="tx1"/>
                </a:solidFill>
                <a:effectLst/>
                <a:latin typeface="+mn-lt"/>
                <a:ea typeface="+mn-ea"/>
                <a:cs typeface="+mn-cs"/>
              </a:rPr>
              <a:t> Mindshare Russia Анна </a:t>
            </a:r>
            <a:r>
              <a:rPr lang="en-US" sz="1200" kern="1200" dirty="0" err="1">
                <a:solidFill>
                  <a:schemeClr val="tx1"/>
                </a:solidFill>
                <a:effectLst/>
                <a:latin typeface="+mn-lt"/>
                <a:ea typeface="+mn-ea"/>
                <a:cs typeface="+mn-cs"/>
              </a:rPr>
              <a:t>Знаменская</a:t>
            </a:r>
            <a:endParaRPr lang="en-US" sz="1200" kern="1200" dirty="0">
              <a:solidFill>
                <a:schemeClr val="tx1"/>
              </a:solidFill>
              <a:effectLst/>
              <a:latin typeface="+mn-lt"/>
              <a:ea typeface="+mn-ea"/>
              <a:cs typeface="+mn-cs"/>
            </a:endParaRPr>
          </a:p>
          <a:p>
            <a:r>
              <a:rPr lang="ru-RU" sz="1200" kern="1200" dirty="0">
                <a:solidFill>
                  <a:schemeClr val="tx1"/>
                </a:solidFill>
                <a:effectLst/>
                <a:latin typeface="+mn-lt"/>
                <a:ea typeface="+mn-ea"/>
                <a:cs typeface="+mn-cs"/>
              </a:rPr>
              <a:t> </a:t>
            </a:r>
          </a:p>
          <a:p>
            <a:r>
              <a:rPr lang="ru-RU" sz="1200" kern="1200" dirty="0">
                <a:solidFill>
                  <a:schemeClr val="tx1"/>
                </a:solidFill>
                <a:effectLst/>
                <a:latin typeface="+mn-lt"/>
                <a:ea typeface="+mn-ea"/>
                <a:cs typeface="+mn-cs"/>
              </a:rPr>
              <a:t>Запрет на выдачу карты во всех офисах страны и мира, только лично, по предъявлению документа  и кодового слова.  </a:t>
            </a:r>
          </a:p>
          <a:p>
            <a:r>
              <a:rPr lang="ru-RU" sz="1200" kern="1200" dirty="0">
                <a:solidFill>
                  <a:schemeClr val="tx1"/>
                </a:solidFill>
                <a:effectLst/>
                <a:latin typeface="+mn-lt"/>
                <a:ea typeface="+mn-ea"/>
                <a:cs typeface="+mn-cs"/>
              </a:rPr>
              <a:t> </a:t>
            </a:r>
          </a:p>
          <a:p>
            <a:r>
              <a:rPr lang="ru-RU" sz="1200" kern="1200" dirty="0">
                <a:solidFill>
                  <a:schemeClr val="tx1"/>
                </a:solidFill>
                <a:effectLst/>
                <a:latin typeface="+mn-lt"/>
                <a:ea typeface="+mn-ea"/>
                <a:cs typeface="+mn-cs"/>
              </a:rPr>
              <a:t>Российский "Билайн"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выдал</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её</a:t>
            </a:r>
            <a:r>
              <a:rPr lang="en-US" sz="1200" kern="1200" dirty="0">
                <a:solidFill>
                  <a:schemeClr val="tx1"/>
                </a:solidFill>
                <a:effectLst/>
                <a:latin typeface="+mn-lt"/>
                <a:ea typeface="+mn-ea"/>
                <a:cs typeface="+mn-cs"/>
              </a:rPr>
              <a:t> </a:t>
            </a:r>
            <a:r>
              <a:rPr lang="ru-RU" sz="1200" kern="1200" dirty="0">
                <a:solidFill>
                  <a:schemeClr val="tx1"/>
                </a:solidFill>
                <a:effectLst/>
                <a:latin typeface="+mn-lt"/>
                <a:ea typeface="+mn-ea"/>
                <a:cs typeface="+mn-cs"/>
              </a:rPr>
              <a:t>номер </a:t>
            </a:r>
            <a:r>
              <a:rPr lang="en-US" sz="1200" kern="1200" dirty="0" err="1">
                <a:solidFill>
                  <a:schemeClr val="tx1"/>
                </a:solidFill>
                <a:effectLst/>
                <a:latin typeface="+mn-lt"/>
                <a:ea typeface="+mn-ea"/>
                <a:cs typeface="+mn-cs"/>
              </a:rPr>
              <a:t>третьим</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лицам</a:t>
            </a:r>
            <a:r>
              <a:rPr lang="en-US" sz="1200" kern="1200" dirty="0">
                <a:solidFill>
                  <a:schemeClr val="tx1"/>
                </a:solidFill>
                <a:effectLst/>
                <a:latin typeface="+mn-lt"/>
                <a:ea typeface="+mn-ea"/>
                <a:cs typeface="+mn-cs"/>
              </a:rPr>
              <a:t> 4 </a:t>
            </a:r>
            <a:r>
              <a:rPr lang="en-US" sz="1200" kern="1200" dirty="0" err="1">
                <a:solidFill>
                  <a:schemeClr val="tx1"/>
                </a:solidFill>
                <a:effectLst/>
                <a:latin typeface="+mn-lt"/>
                <a:ea typeface="+mn-ea"/>
                <a:cs typeface="+mn-cs"/>
              </a:rPr>
              <a:t>раза</a:t>
            </a:r>
            <a:r>
              <a:rPr lang="en-US" sz="1200" kern="1200" dirty="0">
                <a:solidFill>
                  <a:schemeClr val="tx1"/>
                </a:solidFill>
                <a:effectLst/>
                <a:latin typeface="+mn-lt"/>
                <a:ea typeface="+mn-ea"/>
                <a:cs typeface="+mn-cs"/>
              </a:rPr>
              <a:t> в </a:t>
            </a:r>
            <a:r>
              <a:rPr lang="en-US" sz="1200" kern="1200" dirty="0" err="1">
                <a:solidFill>
                  <a:schemeClr val="tx1"/>
                </a:solidFill>
                <a:effectLst/>
                <a:latin typeface="+mn-lt"/>
                <a:ea typeface="+mn-ea"/>
                <a:cs typeface="+mn-cs"/>
              </a:rPr>
              <a:t>течение</a:t>
            </a:r>
            <a:r>
              <a:rPr lang="en-US" sz="1200" kern="1200" dirty="0">
                <a:solidFill>
                  <a:schemeClr val="tx1"/>
                </a:solidFill>
                <a:effectLst/>
                <a:latin typeface="+mn-lt"/>
                <a:ea typeface="+mn-ea"/>
                <a:cs typeface="+mn-cs"/>
              </a:rPr>
              <a:t> 6 </a:t>
            </a:r>
            <a:r>
              <a:rPr lang="en-US" sz="1200" kern="1200" dirty="0" err="1">
                <a:solidFill>
                  <a:schemeClr val="tx1"/>
                </a:solidFill>
                <a:effectLst/>
                <a:latin typeface="+mn-lt"/>
                <a:ea typeface="+mn-ea"/>
                <a:cs typeface="+mn-cs"/>
              </a:rPr>
              <a:t>недель</a:t>
            </a:r>
            <a:r>
              <a:rPr lang="en-US" sz="1200" kern="1200" dirty="0">
                <a:solidFill>
                  <a:schemeClr val="tx1"/>
                </a:solidFill>
                <a:effectLst/>
                <a:latin typeface="+mn-lt"/>
                <a:ea typeface="+mn-ea"/>
                <a:cs typeface="+mn-cs"/>
              </a:rPr>
              <a:t>. </a:t>
            </a:r>
            <a:endParaRPr lang="ru-RU" sz="1200" kern="1200" dirty="0">
              <a:solidFill>
                <a:schemeClr val="tx1"/>
              </a:solidFill>
              <a:effectLst/>
              <a:latin typeface="+mn-lt"/>
              <a:ea typeface="+mn-ea"/>
              <a:cs typeface="+mn-cs"/>
            </a:endParaRPr>
          </a:p>
          <a:p>
            <a:endParaRPr lang="ru-RU" sz="1200" kern="1200" dirty="0">
              <a:solidFill>
                <a:schemeClr val="tx1"/>
              </a:solidFill>
              <a:effectLst/>
              <a:latin typeface="+mn-lt"/>
              <a:ea typeface="+mn-ea"/>
              <a:cs typeface="+mn-cs"/>
            </a:endParaRPr>
          </a:p>
          <a:p>
            <a:r>
              <a:rPr lang="ru-RU" sz="1200" kern="1200" dirty="0">
                <a:solidFill>
                  <a:schemeClr val="tx1"/>
                </a:solidFill>
                <a:effectLst/>
                <a:latin typeface="+mn-lt"/>
                <a:ea typeface="+mn-ea"/>
                <a:cs typeface="+mn-cs"/>
              </a:rPr>
              <a:t>19 сентября 18:00 - первый раз в Москве, украдены деньги. Номер тут же восстановлен. </a:t>
            </a:r>
          </a:p>
          <a:p>
            <a:r>
              <a:rPr lang="ru-RU" sz="1200" kern="1200" dirty="0">
                <a:solidFill>
                  <a:schemeClr val="tx1"/>
                </a:solidFill>
                <a:effectLst/>
                <a:latin typeface="+mn-lt"/>
                <a:ea typeface="+mn-ea"/>
                <a:cs typeface="+mn-cs"/>
              </a:rPr>
              <a:t>20 сентября 12:00 - Екатеринбург. Украден. Восстановлен. Через 42 минуты - Омск. Украдены доступ к почте, кошельки, вообще всё. </a:t>
            </a:r>
          </a:p>
          <a:p>
            <a:endParaRPr lang="ru-RU" sz="1200" kern="1200" dirty="0">
              <a:solidFill>
                <a:schemeClr val="tx1"/>
              </a:solidFill>
              <a:effectLst/>
              <a:latin typeface="+mn-lt"/>
              <a:ea typeface="+mn-ea"/>
              <a:cs typeface="+mn-cs"/>
            </a:endParaRPr>
          </a:p>
          <a:p>
            <a:r>
              <a:rPr lang="ru-RU" sz="1200" kern="1200" dirty="0">
                <a:solidFill>
                  <a:schemeClr val="tx1"/>
                </a:solidFill>
                <a:effectLst/>
                <a:latin typeface="+mn-lt"/>
                <a:ea typeface="+mn-ea"/>
                <a:cs typeface="+mn-cs"/>
              </a:rPr>
              <a:t>Позже всплыли подробности, что тот же сотрудник того же офиса позже выдал карту с номером прежнему владельцу.  </a:t>
            </a:r>
          </a:p>
          <a:p>
            <a:r>
              <a:rPr lang="ru-RU" sz="1200" kern="1200" dirty="0">
                <a:solidFill>
                  <a:schemeClr val="tx1"/>
                </a:solidFill>
                <a:effectLst/>
                <a:latin typeface="+mn-lt"/>
                <a:ea typeface="+mn-ea"/>
                <a:cs typeface="+mn-cs"/>
              </a:rPr>
              <a:t> </a:t>
            </a:r>
          </a:p>
          <a:p>
            <a:r>
              <a:rPr lang="ru-RU" sz="1200" kern="1200" dirty="0">
                <a:solidFill>
                  <a:schemeClr val="tx1"/>
                </a:solidFill>
                <a:effectLst/>
                <a:latin typeface="+mn-lt"/>
                <a:ea typeface="+mn-ea"/>
                <a:cs typeface="+mn-cs"/>
              </a:rPr>
              <a:t>Номера выдавались в разных городах по доверенности. Оказалось, вариант с доверенностью попросту не предусмотрен регламентами.  </a:t>
            </a:r>
            <a:endParaRPr lang="ru-RU" dirty="0"/>
          </a:p>
        </p:txBody>
      </p:sp>
      <p:sp>
        <p:nvSpPr>
          <p:cNvPr id="4" name="Номер слайда 3"/>
          <p:cNvSpPr>
            <a:spLocks noGrp="1"/>
          </p:cNvSpPr>
          <p:nvPr>
            <p:ph type="sldNum" sz="quarter" idx="5"/>
          </p:nvPr>
        </p:nvSpPr>
        <p:spPr/>
        <p:txBody>
          <a:bodyPr/>
          <a:lstStyle/>
          <a:p>
            <a:fld id="{02FB07E4-421B-4686-8404-3A3264EB3441}" type="slidenum">
              <a:rPr lang="ru-RU" smtClean="0"/>
              <a:t>11</a:t>
            </a:fld>
            <a:endParaRPr lang="ru-RU"/>
          </a:p>
        </p:txBody>
      </p:sp>
    </p:spTree>
    <p:extLst>
      <p:ext uri="{BB962C8B-B14F-4D97-AF65-F5344CB8AC3E}">
        <p14:creationId xmlns:p14="http://schemas.microsoft.com/office/powerpoint/2010/main" val="1924204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a:solidFill>
                  <a:schemeClr val="tx1"/>
                </a:solidFill>
                <a:effectLst/>
                <a:latin typeface="+mn-lt"/>
                <a:ea typeface="+mn-ea"/>
                <a:cs typeface="+mn-cs"/>
              </a:rPr>
              <a:t>Выводы</a:t>
            </a:r>
          </a:p>
          <a:p>
            <a:r>
              <a:rPr lang="ru-RU" sz="1200" kern="1200" dirty="0">
                <a:solidFill>
                  <a:schemeClr val="tx1"/>
                </a:solidFill>
                <a:effectLst/>
                <a:latin typeface="+mn-lt"/>
                <a:ea typeface="+mn-ea"/>
                <a:cs typeface="+mn-cs"/>
              </a:rPr>
              <a:t> </a:t>
            </a:r>
          </a:p>
          <a:p>
            <a:r>
              <a:rPr lang="ru-RU" sz="1200" kern="1200" dirty="0">
                <a:solidFill>
                  <a:schemeClr val="tx1"/>
                </a:solidFill>
                <a:effectLst/>
                <a:latin typeface="+mn-lt"/>
                <a:ea typeface="+mn-ea"/>
                <a:cs typeface="+mn-cs"/>
              </a:rPr>
              <a:t>Во-первых, в деле защиты персональных данных абонентов на передний план выходит человеческий фактор. Операторы мобильной связи не в состоянии создать эффективную систему защиты своих абонентов от тривиальных, по сути, противоправных посягательств. </a:t>
            </a:r>
            <a:br>
              <a:rPr lang="ru-RU" sz="1200" kern="1200" dirty="0">
                <a:solidFill>
                  <a:schemeClr val="tx1"/>
                </a:solidFill>
                <a:effectLst/>
                <a:latin typeface="+mn-lt"/>
                <a:ea typeface="+mn-ea"/>
                <a:cs typeface="+mn-cs"/>
              </a:rPr>
            </a:br>
            <a:br>
              <a:rPr lang="ru-RU" sz="1200" kern="1200" dirty="0">
                <a:solidFill>
                  <a:schemeClr val="tx1"/>
                </a:solidFill>
                <a:effectLst/>
                <a:latin typeface="+mn-lt"/>
                <a:ea typeface="+mn-ea"/>
                <a:cs typeface="+mn-cs"/>
              </a:rPr>
            </a:br>
            <a:r>
              <a:rPr lang="ru-RU" sz="1200" kern="1200" dirty="0">
                <a:solidFill>
                  <a:schemeClr val="tx1"/>
                </a:solidFill>
                <a:effectLst/>
                <a:latin typeface="+mn-lt"/>
                <a:ea typeface="+mn-ea"/>
                <a:cs typeface="+mn-cs"/>
              </a:rPr>
              <a:t>Ничего удивительного — при «наваре» в сотни тысяч и миллионы долларов соучастие в преступном бизнесе становится слишком выгодным.  </a:t>
            </a:r>
          </a:p>
          <a:p>
            <a:r>
              <a:rPr lang="ru-RU" sz="1200" kern="1200" dirty="0">
                <a:solidFill>
                  <a:schemeClr val="tx1"/>
                </a:solidFill>
                <a:effectLst/>
                <a:latin typeface="+mn-lt"/>
                <a:ea typeface="+mn-ea"/>
                <a:cs typeface="+mn-cs"/>
              </a:rPr>
              <a:t> </a:t>
            </a:r>
          </a:p>
          <a:p>
            <a:r>
              <a:rPr lang="ru-RU" sz="1200" kern="1200" dirty="0">
                <a:solidFill>
                  <a:schemeClr val="tx1"/>
                </a:solidFill>
                <a:effectLst/>
                <a:latin typeface="+mn-lt"/>
                <a:ea typeface="+mn-ea"/>
                <a:cs typeface="+mn-cs"/>
              </a:rPr>
              <a:t>Во-вторых, масштабы распространения SMS-идентификации таковы, что требуют вмешательства регулирующих органов. Полагаться на пользователей не стоит — против них играют многолетние усилия множества рыночных игроков, которые успешно создали миф о надёжности и безопасности такого механизма. Налицо классическая проблема, я бы даже сказал проклятие массового рынка — асимметрия информации. Невозможно быть экспертом во всех сферах жизни, с которыми ты сталкиваешься.</a:t>
            </a:r>
          </a:p>
          <a:p>
            <a:r>
              <a:rPr lang="ru-RU" sz="1200" kern="1200" dirty="0">
                <a:solidFill>
                  <a:schemeClr val="tx1"/>
                </a:solidFill>
                <a:effectLst/>
                <a:latin typeface="+mn-lt"/>
                <a:ea typeface="+mn-ea"/>
                <a:cs typeface="+mn-cs"/>
              </a:rPr>
              <a:t> </a:t>
            </a:r>
          </a:p>
          <a:p>
            <a:r>
              <a:rPr lang="ru-RU" sz="1200" kern="1200" dirty="0">
                <a:solidFill>
                  <a:schemeClr val="tx1"/>
                </a:solidFill>
                <a:effectLst/>
                <a:latin typeface="+mn-lt"/>
                <a:ea typeface="+mn-ea"/>
                <a:cs typeface="+mn-cs"/>
              </a:rPr>
              <a:t>Наконец, в-третьих, ещё раз (уже в который) подтверждена обоснованность и уместность отказа от SMS-авторизации, о необходимости которого Национальный Институт стандартов и технологий США (</a:t>
            </a:r>
            <a:r>
              <a:rPr lang="ru-RU" sz="1200" kern="1200" dirty="0" err="1">
                <a:solidFill>
                  <a:schemeClr val="tx1"/>
                </a:solidFill>
                <a:effectLst/>
                <a:latin typeface="+mn-lt"/>
                <a:ea typeface="+mn-ea"/>
                <a:cs typeface="+mn-cs"/>
              </a:rPr>
              <a:t>The</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National</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Institute</a:t>
            </a:r>
            <a:r>
              <a:rPr lang="ru-RU" sz="1200" kern="1200" dirty="0">
                <a:solidFill>
                  <a:schemeClr val="tx1"/>
                </a:solidFill>
                <a:effectLst/>
                <a:latin typeface="+mn-lt"/>
                <a:ea typeface="+mn-ea"/>
                <a:cs typeface="+mn-cs"/>
              </a:rPr>
              <a:t> of </a:t>
            </a:r>
            <a:r>
              <a:rPr lang="ru-RU" sz="1200" kern="1200" dirty="0" err="1">
                <a:solidFill>
                  <a:schemeClr val="tx1"/>
                </a:solidFill>
                <a:effectLst/>
                <a:latin typeface="+mn-lt"/>
                <a:ea typeface="+mn-ea"/>
                <a:cs typeface="+mn-cs"/>
              </a:rPr>
              <a:t>Standards</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and</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Technology</a:t>
            </a:r>
            <a:r>
              <a:rPr lang="ru-RU" sz="1200" kern="1200" dirty="0">
                <a:solidFill>
                  <a:schemeClr val="tx1"/>
                </a:solidFill>
                <a:effectLst/>
                <a:latin typeface="+mn-lt"/>
                <a:ea typeface="+mn-ea"/>
                <a:cs typeface="+mn-cs"/>
              </a:rPr>
              <a:t>, NIST) заявил ещё в 2016 году. .</a:t>
            </a:r>
          </a:p>
        </p:txBody>
      </p:sp>
      <p:sp>
        <p:nvSpPr>
          <p:cNvPr id="4" name="Номер слайда 3"/>
          <p:cNvSpPr>
            <a:spLocks noGrp="1"/>
          </p:cNvSpPr>
          <p:nvPr>
            <p:ph type="sldNum" sz="quarter" idx="5"/>
          </p:nvPr>
        </p:nvSpPr>
        <p:spPr/>
        <p:txBody>
          <a:bodyPr/>
          <a:lstStyle/>
          <a:p>
            <a:fld id="{02FB07E4-421B-4686-8404-3A3264EB3441}" type="slidenum">
              <a:rPr lang="ru-RU" smtClean="0"/>
              <a:t>12</a:t>
            </a:fld>
            <a:endParaRPr lang="ru-RU"/>
          </a:p>
        </p:txBody>
      </p:sp>
    </p:spTree>
    <p:extLst>
      <p:ext uri="{BB962C8B-B14F-4D97-AF65-F5344CB8AC3E}">
        <p14:creationId xmlns:p14="http://schemas.microsoft.com/office/powerpoint/2010/main" val="42042914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b="1" dirty="0"/>
              <a:t>Про депутатов и </a:t>
            </a:r>
            <a:r>
              <a:rPr lang="ru-RU" b="1" dirty="0" err="1"/>
              <a:t>депутатовых</a:t>
            </a:r>
            <a:r>
              <a:rPr lang="ru-RU" b="1" dirty="0"/>
              <a:t> помощников </a:t>
            </a:r>
          </a:p>
          <a:p>
            <a:r>
              <a:rPr lang="en-US" dirty="0"/>
              <a:t>https://totaltelecom.livejournal.com/286413.html</a:t>
            </a:r>
            <a:endParaRPr lang="ru-RU" dirty="0"/>
          </a:p>
          <a:p>
            <a:endParaRPr lang="ru-RU" dirty="0"/>
          </a:p>
          <a:p>
            <a:r>
              <a:rPr lang="ru-RU" dirty="0"/>
              <a:t>Впервые проблема фальсификации идентификаторов (номеров) мобильной связи на украинском рынке возникла в середине «нулевых». </a:t>
            </a:r>
            <a:br>
              <a:rPr lang="ru-RU" dirty="0"/>
            </a:br>
            <a:br>
              <a:rPr lang="ru-RU" dirty="0"/>
            </a:br>
            <a:r>
              <a:rPr lang="ru-RU" dirty="0"/>
              <a:t>Уволенный со скандалом помощник нардепа отправлял бывшему боссу </a:t>
            </a:r>
            <a:r>
              <a:rPr lang="en-US" dirty="0"/>
              <a:t>SMS </a:t>
            </a:r>
            <a:r>
              <a:rPr lang="ru-RU" dirty="0"/>
              <a:t>провокационного характера с номерами разных уважаемых людей. Нардеп сначала </a:t>
            </a:r>
            <a:r>
              <a:rPr lang="ru-RU" dirty="0" err="1"/>
              <a:t>стремался</a:t>
            </a:r>
            <a:r>
              <a:rPr lang="ru-RU" dirty="0"/>
              <a:t>, потом выяснил правду, взбеленился и решил засудить своего оператора. </a:t>
            </a:r>
          </a:p>
          <a:p>
            <a:endParaRPr lang="ru-RU" dirty="0"/>
          </a:p>
        </p:txBody>
      </p:sp>
      <p:sp>
        <p:nvSpPr>
          <p:cNvPr id="4" name="Номер слайда 3"/>
          <p:cNvSpPr>
            <a:spLocks noGrp="1"/>
          </p:cNvSpPr>
          <p:nvPr>
            <p:ph type="sldNum" sz="quarter" idx="5"/>
          </p:nvPr>
        </p:nvSpPr>
        <p:spPr/>
        <p:txBody>
          <a:bodyPr/>
          <a:lstStyle/>
          <a:p>
            <a:fld id="{02FB07E4-421B-4686-8404-3A3264EB3441}" type="slidenum">
              <a:rPr lang="ru-RU" smtClean="0"/>
              <a:t>13</a:t>
            </a:fld>
            <a:endParaRPr lang="ru-RU"/>
          </a:p>
        </p:txBody>
      </p:sp>
    </p:spTree>
    <p:extLst>
      <p:ext uri="{BB962C8B-B14F-4D97-AF65-F5344CB8AC3E}">
        <p14:creationId xmlns:p14="http://schemas.microsoft.com/office/powerpoint/2010/main" val="26322999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effectLst/>
              </a:rPr>
              <a:t>Во время Майдана и в зоне военного конфликта рассылка </a:t>
            </a:r>
            <a:r>
              <a:rPr lang="en-US" dirty="0">
                <a:effectLst/>
              </a:rPr>
              <a:t>SMS </a:t>
            </a:r>
            <a:r>
              <a:rPr lang="ru-RU" dirty="0">
                <a:effectLst/>
              </a:rPr>
              <a:t>с поддельными номерами имело уже массовый характер и носило характер спецоперации. </a:t>
            </a:r>
            <a:br>
              <a:rPr lang="ru-RU" dirty="0">
                <a:effectLst/>
              </a:rPr>
            </a:br>
            <a:br>
              <a:rPr lang="ru-RU" dirty="0">
                <a:effectLst/>
              </a:rPr>
            </a:br>
            <a:r>
              <a:rPr lang="ru-RU" dirty="0" err="1">
                <a:effectLst/>
              </a:rPr>
              <a:t>Свежайший</a:t>
            </a:r>
            <a:r>
              <a:rPr lang="ru-RU" dirty="0">
                <a:effectLst/>
              </a:rPr>
              <a:t> пример – рассылка дезинформации в Польше. «В </a:t>
            </a:r>
            <a:r>
              <a:rPr lang="ru-RU" dirty="0" err="1">
                <a:effectLst/>
              </a:rPr>
              <a:t>понеділок</a:t>
            </a:r>
            <a:r>
              <a:rPr lang="ru-RU" dirty="0">
                <a:effectLst/>
              </a:rPr>
              <a:t>, 26.11.2018, </a:t>
            </a:r>
            <a:r>
              <a:rPr lang="ru-RU" dirty="0" err="1">
                <a:effectLst/>
              </a:rPr>
              <a:t>жителі</a:t>
            </a:r>
            <a:r>
              <a:rPr lang="ru-RU" dirty="0">
                <a:effectLst/>
              </a:rPr>
              <a:t> </a:t>
            </a:r>
            <a:r>
              <a:rPr lang="ru-RU" dirty="0" err="1">
                <a:effectLst/>
              </a:rPr>
              <a:t>Люблінського</a:t>
            </a:r>
            <a:r>
              <a:rPr lang="ru-RU" dirty="0">
                <a:effectLst/>
              </a:rPr>
              <a:t> та </a:t>
            </a:r>
            <a:r>
              <a:rPr lang="ru-RU" dirty="0" err="1">
                <a:effectLst/>
              </a:rPr>
              <a:t>Підкарпатського</a:t>
            </a:r>
            <a:r>
              <a:rPr lang="ru-RU" dirty="0">
                <a:effectLst/>
              </a:rPr>
              <a:t> </a:t>
            </a:r>
            <a:r>
              <a:rPr lang="ru-RU" dirty="0" err="1">
                <a:effectLst/>
              </a:rPr>
              <a:t>воєводств</a:t>
            </a:r>
            <a:r>
              <a:rPr lang="ru-RU" dirty="0">
                <a:effectLst/>
              </a:rPr>
              <a:t> </a:t>
            </a:r>
            <a:r>
              <a:rPr lang="ru-RU" dirty="0" err="1">
                <a:effectLst/>
              </a:rPr>
              <a:t>отримали</a:t>
            </a:r>
            <a:r>
              <a:rPr lang="ru-RU" dirty="0">
                <a:effectLst/>
              </a:rPr>
              <a:t> </a:t>
            </a:r>
            <a:r>
              <a:rPr lang="en-US" dirty="0" err="1">
                <a:effectLst/>
              </a:rPr>
              <a:t>sms</a:t>
            </a:r>
            <a:r>
              <a:rPr lang="en-US" dirty="0">
                <a:effectLst/>
              </a:rPr>
              <a:t> — </a:t>
            </a:r>
            <a:r>
              <a:rPr lang="ru-RU" dirty="0" err="1">
                <a:effectLst/>
              </a:rPr>
              <a:t>повідомлення</a:t>
            </a:r>
            <a:r>
              <a:rPr lang="ru-RU" dirty="0">
                <a:effectLst/>
              </a:rPr>
              <a:t> </a:t>
            </a:r>
            <a:r>
              <a:rPr lang="ru-RU" dirty="0" err="1">
                <a:effectLst/>
              </a:rPr>
              <a:t>наступного</a:t>
            </a:r>
            <a:r>
              <a:rPr lang="ru-RU" dirty="0">
                <a:effectLst/>
              </a:rPr>
              <a:t> </a:t>
            </a:r>
            <a:r>
              <a:rPr lang="ru-RU" dirty="0" err="1">
                <a:effectLst/>
              </a:rPr>
              <a:t>змісту</a:t>
            </a:r>
            <a:r>
              <a:rPr lang="ru-RU" dirty="0">
                <a:effectLst/>
              </a:rPr>
              <a:t>:</a:t>
            </a:r>
          </a:p>
          <a:p>
            <a:endParaRPr lang="ru-RU" dirty="0">
              <a:effectLst/>
            </a:endParaRPr>
          </a:p>
          <a:p>
            <a:r>
              <a:rPr lang="ru-RU" dirty="0">
                <a:effectLst/>
              </a:rPr>
              <a:t>„</a:t>
            </a:r>
            <a:r>
              <a:rPr lang="ru-RU" dirty="0" err="1">
                <a:effectLst/>
              </a:rPr>
              <a:t>Увага</a:t>
            </a:r>
            <a:r>
              <a:rPr lang="ru-RU" dirty="0">
                <a:effectLst/>
              </a:rPr>
              <a:t>!</a:t>
            </a:r>
            <a:br>
              <a:rPr lang="ru-RU" dirty="0">
                <a:effectLst/>
              </a:rPr>
            </a:br>
            <a:r>
              <a:rPr lang="ru-RU" dirty="0" err="1">
                <a:effectLst/>
              </a:rPr>
              <a:t>Чоловіки</a:t>
            </a:r>
            <a:r>
              <a:rPr lang="ru-RU" dirty="0">
                <a:effectLst/>
              </a:rPr>
              <a:t> </a:t>
            </a:r>
            <a:r>
              <a:rPr lang="ru-RU" dirty="0" err="1">
                <a:effectLst/>
              </a:rPr>
              <a:t>від</a:t>
            </a:r>
            <a:r>
              <a:rPr lang="ru-RU" dirty="0">
                <a:effectLst/>
              </a:rPr>
              <a:t> 18 до 65 </a:t>
            </a:r>
            <a:r>
              <a:rPr lang="ru-RU" dirty="0" err="1">
                <a:effectLst/>
              </a:rPr>
              <a:t>років</a:t>
            </a:r>
            <a:r>
              <a:rPr lang="ru-RU" dirty="0">
                <a:effectLst/>
              </a:rPr>
              <a:t>, </a:t>
            </a:r>
            <a:r>
              <a:rPr lang="ru-RU" dirty="0" err="1">
                <a:effectLst/>
              </a:rPr>
              <a:t>що</a:t>
            </a:r>
            <a:r>
              <a:rPr lang="ru-RU" dirty="0">
                <a:effectLst/>
              </a:rPr>
              <a:t> </a:t>
            </a:r>
            <a:r>
              <a:rPr lang="ru-RU" dirty="0" err="1">
                <a:effectLst/>
              </a:rPr>
              <a:t>проживають</a:t>
            </a:r>
            <a:r>
              <a:rPr lang="ru-RU" dirty="0">
                <a:effectLst/>
              </a:rPr>
              <a:t> на </a:t>
            </a:r>
            <a:r>
              <a:rPr lang="ru-RU" dirty="0" err="1">
                <a:effectLst/>
              </a:rPr>
              <a:t>території</a:t>
            </a:r>
            <a:r>
              <a:rPr lang="ru-RU" dirty="0">
                <a:effectLst/>
              </a:rPr>
              <a:t> </a:t>
            </a:r>
            <a:r>
              <a:rPr lang="ru-RU" dirty="0" err="1">
                <a:effectLst/>
              </a:rPr>
              <a:t>муніципалітету</a:t>
            </a:r>
            <a:r>
              <a:rPr lang="ru-RU" dirty="0">
                <a:effectLst/>
              </a:rPr>
              <a:t> </a:t>
            </a:r>
            <a:r>
              <a:rPr lang="ru-RU" dirty="0" err="1">
                <a:effectLst/>
              </a:rPr>
              <a:t>Дукла</a:t>
            </a:r>
            <a:r>
              <a:rPr lang="ru-RU" dirty="0">
                <a:effectLst/>
              </a:rPr>
              <a:t>, </a:t>
            </a:r>
            <a:r>
              <a:rPr lang="ru-RU" dirty="0" err="1">
                <a:effectLst/>
              </a:rPr>
              <a:t>зобов’язані</a:t>
            </a:r>
            <a:r>
              <a:rPr lang="ru-RU" dirty="0">
                <a:effectLst/>
              </a:rPr>
              <a:t> прийти до </a:t>
            </a:r>
            <a:r>
              <a:rPr lang="ru-RU" dirty="0" err="1">
                <a:effectLst/>
              </a:rPr>
              <a:t>адміністрації</a:t>
            </a:r>
            <a:r>
              <a:rPr lang="ru-RU" dirty="0">
                <a:effectLst/>
              </a:rPr>
              <a:t> </a:t>
            </a:r>
            <a:r>
              <a:rPr lang="ru-RU" dirty="0" err="1">
                <a:effectLst/>
              </a:rPr>
              <a:t>муніципалітету</a:t>
            </a:r>
            <a:r>
              <a:rPr lang="ru-RU" dirty="0">
                <a:effectLst/>
              </a:rPr>
              <a:t> 27 листопада о 10:00 у </a:t>
            </a:r>
            <a:r>
              <a:rPr lang="ru-RU" dirty="0" err="1">
                <a:effectLst/>
              </a:rPr>
              <a:t>зв’язку</a:t>
            </a:r>
            <a:r>
              <a:rPr lang="ru-RU" dirty="0">
                <a:effectLst/>
              </a:rPr>
              <a:t> з </a:t>
            </a:r>
            <a:r>
              <a:rPr lang="ru-RU" dirty="0" err="1">
                <a:effectLst/>
              </a:rPr>
              <a:t>кризовою</a:t>
            </a:r>
            <a:r>
              <a:rPr lang="ru-RU" dirty="0">
                <a:effectLst/>
              </a:rPr>
              <a:t> </a:t>
            </a:r>
            <a:r>
              <a:rPr lang="ru-RU" dirty="0" err="1">
                <a:effectLst/>
              </a:rPr>
              <a:t>ситуацією</a:t>
            </a:r>
            <a:r>
              <a:rPr lang="ru-RU" dirty="0">
                <a:effectLst/>
              </a:rPr>
              <a:t> в </a:t>
            </a:r>
            <a:r>
              <a:rPr lang="ru-RU" dirty="0" err="1">
                <a:effectLst/>
              </a:rPr>
              <a:t>Україні</a:t>
            </a:r>
            <a:r>
              <a:rPr lang="ru-RU" dirty="0">
                <a:effectLst/>
              </a:rPr>
              <a:t>.</a:t>
            </a:r>
          </a:p>
          <a:p>
            <a:r>
              <a:rPr lang="ru-RU" dirty="0" err="1">
                <a:effectLst/>
              </a:rPr>
              <a:t>Всіх</a:t>
            </a:r>
            <a:r>
              <a:rPr lang="ru-RU" dirty="0">
                <a:effectLst/>
              </a:rPr>
              <a:t>, </a:t>
            </a:r>
            <a:r>
              <a:rPr lang="ru-RU" dirty="0" err="1">
                <a:effectLst/>
              </a:rPr>
              <a:t>хто</a:t>
            </a:r>
            <a:r>
              <a:rPr lang="ru-RU" dirty="0">
                <a:effectLst/>
              </a:rPr>
              <a:t> </a:t>
            </a:r>
            <a:r>
              <a:rPr lang="ru-RU" dirty="0" err="1">
                <a:effectLst/>
              </a:rPr>
              <a:t>прибув</a:t>
            </a:r>
            <a:r>
              <a:rPr lang="ru-RU" dirty="0">
                <a:effectLst/>
              </a:rPr>
              <a:t>, просимо </a:t>
            </a:r>
            <a:r>
              <a:rPr lang="ru-RU" dirty="0" err="1">
                <a:effectLst/>
              </a:rPr>
              <a:t>очікувати</a:t>
            </a:r>
            <a:r>
              <a:rPr lang="ru-RU" dirty="0">
                <a:effectLst/>
              </a:rPr>
              <a:t> </a:t>
            </a:r>
            <a:r>
              <a:rPr lang="ru-RU" dirty="0" err="1">
                <a:effectLst/>
              </a:rPr>
              <a:t>подальших</a:t>
            </a:r>
            <a:r>
              <a:rPr lang="ru-RU" dirty="0">
                <a:effectLst/>
              </a:rPr>
              <a:t> </a:t>
            </a:r>
            <a:r>
              <a:rPr lang="ru-RU" dirty="0" err="1">
                <a:effectLst/>
              </a:rPr>
              <a:t>вказівок</a:t>
            </a:r>
            <a:r>
              <a:rPr lang="ru-RU" dirty="0">
                <a:effectLst/>
              </a:rPr>
              <a:t>.</a:t>
            </a:r>
            <a:br>
              <a:rPr lang="ru-RU" dirty="0">
                <a:effectLst/>
              </a:rPr>
            </a:br>
            <a:r>
              <a:rPr lang="ru-RU" dirty="0" err="1">
                <a:effectLst/>
              </a:rPr>
              <a:t>Урядовий</a:t>
            </a:r>
            <a:r>
              <a:rPr lang="ru-RU" dirty="0">
                <a:effectLst/>
              </a:rPr>
              <a:t> Центр </a:t>
            </a:r>
            <a:r>
              <a:rPr lang="ru-RU" dirty="0" err="1">
                <a:effectLst/>
              </a:rPr>
              <a:t>Безпеки</a:t>
            </a:r>
            <a:r>
              <a:rPr lang="ru-RU" dirty="0">
                <a:effectLst/>
              </a:rPr>
              <a:t>»</a:t>
            </a:r>
          </a:p>
          <a:p>
            <a:endParaRPr lang="ru-RU" dirty="0">
              <a:effectLst/>
            </a:endParaRPr>
          </a:p>
          <a:p>
            <a:r>
              <a:rPr lang="ru-RU" dirty="0">
                <a:effectLst/>
              </a:rPr>
              <a:t>Як </a:t>
            </a:r>
            <a:r>
              <a:rPr lang="ru-RU" dirty="0" err="1">
                <a:effectLst/>
              </a:rPr>
              <a:t>йдеться</a:t>
            </a:r>
            <a:r>
              <a:rPr lang="ru-RU" dirty="0">
                <a:effectLst/>
              </a:rPr>
              <a:t> у </a:t>
            </a:r>
            <a:r>
              <a:rPr lang="ru-RU" dirty="0" err="1">
                <a:effectLst/>
              </a:rPr>
              <a:t>польських</a:t>
            </a:r>
            <a:r>
              <a:rPr lang="ru-RU" dirty="0">
                <a:effectLst/>
              </a:rPr>
              <a:t> ЗМІ і </a:t>
            </a:r>
            <a:r>
              <a:rPr lang="ru-RU" dirty="0" err="1">
                <a:effectLst/>
              </a:rPr>
              <a:t>коментарях</a:t>
            </a:r>
            <a:r>
              <a:rPr lang="ru-RU" dirty="0">
                <a:effectLst/>
              </a:rPr>
              <a:t> УЦБ, </a:t>
            </a:r>
            <a:r>
              <a:rPr lang="ru-RU" dirty="0" err="1">
                <a:effectLst/>
              </a:rPr>
              <a:t>хтось</a:t>
            </a:r>
            <a:r>
              <a:rPr lang="ru-RU" dirty="0">
                <a:effectLst/>
              </a:rPr>
              <a:t> </a:t>
            </a:r>
            <a:r>
              <a:rPr lang="ru-RU" dirty="0" err="1">
                <a:effectLst/>
              </a:rPr>
              <a:t>вирішив</a:t>
            </a:r>
            <a:r>
              <a:rPr lang="ru-RU" dirty="0">
                <a:effectLst/>
              </a:rPr>
              <a:t> </a:t>
            </a:r>
            <a:r>
              <a:rPr lang="ru-RU" dirty="0" err="1">
                <a:effectLst/>
              </a:rPr>
              <a:t>використати</a:t>
            </a:r>
            <a:r>
              <a:rPr lang="ru-RU" dirty="0">
                <a:effectLst/>
              </a:rPr>
              <a:t> систему </a:t>
            </a:r>
            <a:r>
              <a:rPr lang="ru-RU" dirty="0" err="1">
                <a:effectLst/>
              </a:rPr>
              <a:t>термінового</a:t>
            </a:r>
            <a:r>
              <a:rPr lang="ru-RU" dirty="0">
                <a:effectLst/>
              </a:rPr>
              <a:t> </a:t>
            </a:r>
            <a:r>
              <a:rPr lang="ru-RU" dirty="0" err="1">
                <a:effectLst/>
              </a:rPr>
              <a:t>повідомлення</a:t>
            </a:r>
            <a:r>
              <a:rPr lang="ru-RU" dirty="0">
                <a:effectLst/>
              </a:rPr>
              <a:t> про </a:t>
            </a:r>
            <a:r>
              <a:rPr lang="ru-RU" dirty="0" err="1">
                <a:effectLst/>
              </a:rPr>
              <a:t>надзвичайні</a:t>
            </a:r>
            <a:r>
              <a:rPr lang="ru-RU" dirty="0">
                <a:effectLst/>
              </a:rPr>
              <a:t> </a:t>
            </a:r>
            <a:r>
              <a:rPr lang="ru-RU" dirty="0" err="1">
                <a:effectLst/>
              </a:rPr>
              <a:t>ситуації</a:t>
            </a:r>
            <a:r>
              <a:rPr lang="ru-RU" dirty="0">
                <a:effectLst/>
              </a:rPr>
              <a:t>, </a:t>
            </a:r>
            <a:r>
              <a:rPr lang="ru-RU" dirty="0" err="1">
                <a:effectLst/>
              </a:rPr>
              <a:t>щоб</a:t>
            </a:r>
            <a:r>
              <a:rPr lang="ru-RU" dirty="0">
                <a:effectLst/>
              </a:rPr>
              <a:t> </a:t>
            </a:r>
            <a:r>
              <a:rPr lang="ru-RU" dirty="0" err="1">
                <a:effectLst/>
              </a:rPr>
              <a:t>організувати</a:t>
            </a:r>
            <a:r>
              <a:rPr lang="ru-RU" dirty="0">
                <a:effectLst/>
              </a:rPr>
              <a:t> </a:t>
            </a:r>
            <a:r>
              <a:rPr lang="ru-RU" dirty="0" err="1">
                <a:effectLst/>
              </a:rPr>
              <a:t>фальшиву</a:t>
            </a:r>
            <a:r>
              <a:rPr lang="ru-RU" dirty="0">
                <a:effectLst/>
              </a:rPr>
              <a:t> </a:t>
            </a:r>
            <a:r>
              <a:rPr lang="ru-RU" dirty="0" err="1">
                <a:effectLst/>
              </a:rPr>
              <a:t>мобілізацію</a:t>
            </a:r>
            <a:r>
              <a:rPr lang="ru-RU" dirty="0">
                <a:effectLst/>
              </a:rPr>
              <a:t> до </a:t>
            </a:r>
            <a:r>
              <a:rPr lang="ru-RU" dirty="0" err="1">
                <a:effectLst/>
              </a:rPr>
              <a:t>армії</a:t>
            </a:r>
            <a:r>
              <a:rPr lang="ru-RU" dirty="0">
                <a:effectLst/>
              </a:rPr>
              <a:t>. Сама ж </a:t>
            </a:r>
            <a:r>
              <a:rPr lang="ru-RU" dirty="0" err="1">
                <a:effectLst/>
              </a:rPr>
              <a:t>програма</a:t>
            </a:r>
            <a:r>
              <a:rPr lang="ru-RU" dirty="0">
                <a:effectLst/>
              </a:rPr>
              <a:t> </a:t>
            </a:r>
            <a:r>
              <a:rPr lang="ru-RU" dirty="0" err="1">
                <a:effectLst/>
              </a:rPr>
              <a:t>поки</a:t>
            </a:r>
            <a:r>
              <a:rPr lang="ru-RU" dirty="0">
                <a:effectLst/>
              </a:rPr>
              <a:t> </a:t>
            </a:r>
            <a:r>
              <a:rPr lang="ru-RU" dirty="0" err="1">
                <a:effectLst/>
              </a:rPr>
              <a:t>що</a:t>
            </a:r>
            <a:r>
              <a:rPr lang="ru-RU" dirty="0">
                <a:effectLst/>
              </a:rPr>
              <a:t> </a:t>
            </a:r>
            <a:r>
              <a:rPr lang="ru-RU" dirty="0" err="1">
                <a:effectLst/>
              </a:rPr>
              <a:t>знаходиться</a:t>
            </a:r>
            <a:r>
              <a:rPr lang="ru-RU" dirty="0">
                <a:effectLst/>
              </a:rPr>
              <a:t> у тестовому </a:t>
            </a:r>
            <a:r>
              <a:rPr lang="ru-RU" dirty="0" err="1">
                <a:effectLst/>
              </a:rPr>
              <a:t>режимі</a:t>
            </a:r>
            <a:r>
              <a:rPr lang="ru-RU" dirty="0">
                <a:effectLst/>
              </a:rPr>
              <a:t> і не є </a:t>
            </a:r>
            <a:r>
              <a:rPr lang="ru-RU" dirty="0" err="1">
                <a:effectLst/>
              </a:rPr>
              <a:t>офіційно</a:t>
            </a:r>
            <a:r>
              <a:rPr lang="ru-RU" dirty="0">
                <a:effectLst/>
              </a:rPr>
              <a:t> </a:t>
            </a:r>
            <a:r>
              <a:rPr lang="ru-RU" dirty="0" err="1">
                <a:effectLst/>
              </a:rPr>
              <a:t>затверджена</a:t>
            </a:r>
            <a:r>
              <a:rPr lang="ru-RU" dirty="0">
                <a:effectLst/>
              </a:rPr>
              <a:t>. Через </a:t>
            </a:r>
            <a:r>
              <a:rPr lang="ru-RU" dirty="0" err="1">
                <a:effectLst/>
              </a:rPr>
              <a:t>деякий</a:t>
            </a:r>
            <a:r>
              <a:rPr lang="ru-RU" dirty="0">
                <a:effectLst/>
              </a:rPr>
              <a:t> час </a:t>
            </a:r>
            <a:r>
              <a:rPr lang="ru-RU" dirty="0" err="1">
                <a:effectLst/>
              </a:rPr>
              <a:t>від</a:t>
            </a:r>
            <a:r>
              <a:rPr lang="ru-RU" dirty="0">
                <a:effectLst/>
              </a:rPr>
              <a:t> </a:t>
            </a:r>
            <a:r>
              <a:rPr lang="ru-RU" dirty="0" err="1">
                <a:effectLst/>
              </a:rPr>
              <a:t>Урядового</a:t>
            </a:r>
            <a:r>
              <a:rPr lang="ru-RU" dirty="0">
                <a:effectLst/>
              </a:rPr>
              <a:t> Центру </a:t>
            </a:r>
            <a:r>
              <a:rPr lang="ru-RU" dirty="0" err="1">
                <a:effectLst/>
              </a:rPr>
              <a:t>Безпеки</a:t>
            </a:r>
            <a:r>
              <a:rPr lang="ru-RU" dirty="0">
                <a:effectLst/>
              </a:rPr>
              <a:t> </a:t>
            </a:r>
            <a:r>
              <a:rPr lang="ru-RU" dirty="0" err="1">
                <a:effectLst/>
              </a:rPr>
              <a:t>прийшло</a:t>
            </a:r>
            <a:r>
              <a:rPr lang="ru-RU" dirty="0">
                <a:effectLst/>
              </a:rPr>
              <a:t> </a:t>
            </a:r>
            <a:r>
              <a:rPr lang="ru-RU" dirty="0" err="1">
                <a:effectLst/>
              </a:rPr>
              <a:t>спростування</a:t>
            </a:r>
            <a:r>
              <a:rPr lang="ru-RU" dirty="0">
                <a:effectLst/>
              </a:rPr>
              <a:t>, в </a:t>
            </a:r>
            <a:r>
              <a:rPr lang="ru-RU" dirty="0" err="1">
                <a:effectLst/>
              </a:rPr>
              <a:t>якому</a:t>
            </a:r>
            <a:r>
              <a:rPr lang="ru-RU" dirty="0">
                <a:effectLst/>
              </a:rPr>
              <a:t> </a:t>
            </a:r>
            <a:r>
              <a:rPr lang="ru-RU" dirty="0" err="1">
                <a:effectLst/>
              </a:rPr>
              <a:t>стверджувалося</a:t>
            </a:r>
            <a:r>
              <a:rPr lang="ru-RU" dirty="0">
                <a:effectLst/>
              </a:rPr>
              <a:t>, </a:t>
            </a:r>
            <a:r>
              <a:rPr lang="ru-RU" dirty="0" err="1">
                <a:effectLst/>
              </a:rPr>
              <a:t>що</a:t>
            </a:r>
            <a:r>
              <a:rPr lang="ru-RU" dirty="0">
                <a:effectLst/>
              </a:rPr>
              <a:t> </a:t>
            </a:r>
            <a:r>
              <a:rPr lang="ru-RU" dirty="0" err="1">
                <a:effectLst/>
              </a:rPr>
              <a:t>подібні</a:t>
            </a:r>
            <a:r>
              <a:rPr lang="ru-RU" dirty="0">
                <a:effectLst/>
              </a:rPr>
              <a:t> </a:t>
            </a:r>
            <a:r>
              <a:rPr lang="en-US" dirty="0" err="1">
                <a:effectLst/>
              </a:rPr>
              <a:t>sms</a:t>
            </a:r>
            <a:r>
              <a:rPr lang="en-US" dirty="0">
                <a:effectLst/>
              </a:rPr>
              <a:t> </a:t>
            </a:r>
            <a:r>
              <a:rPr lang="ru-RU" dirty="0" err="1">
                <a:effectLst/>
              </a:rPr>
              <a:t>повідомлення</a:t>
            </a:r>
            <a:r>
              <a:rPr lang="ru-RU" dirty="0">
                <a:effectLst/>
              </a:rPr>
              <a:t> є </a:t>
            </a:r>
            <a:r>
              <a:rPr lang="ru-RU" dirty="0" err="1">
                <a:effectLst/>
              </a:rPr>
              <a:t>провокацією</a:t>
            </a:r>
            <a:r>
              <a:rPr lang="ru-RU" dirty="0">
                <a:effectLst/>
              </a:rPr>
              <a:t>, а справою </a:t>
            </a:r>
            <a:r>
              <a:rPr lang="ru-RU" dirty="0" err="1">
                <a:effectLst/>
              </a:rPr>
              <a:t>займається</a:t>
            </a:r>
            <a:r>
              <a:rPr lang="ru-RU" dirty="0">
                <a:effectLst/>
              </a:rPr>
              <a:t> </a:t>
            </a:r>
            <a:r>
              <a:rPr lang="ru-RU" dirty="0" err="1">
                <a:effectLst/>
              </a:rPr>
              <a:t>поліція</a:t>
            </a:r>
            <a:r>
              <a:rPr lang="ru-RU" dirty="0">
                <a:effectLst/>
              </a:rPr>
              <a:t> і Агентство </a:t>
            </a:r>
            <a:r>
              <a:rPr lang="ru-RU" dirty="0" err="1">
                <a:effectLst/>
              </a:rPr>
              <a:t>Внутрішньої</a:t>
            </a:r>
            <a:r>
              <a:rPr lang="ru-RU" dirty="0">
                <a:effectLst/>
              </a:rPr>
              <a:t> </a:t>
            </a:r>
            <a:r>
              <a:rPr lang="ru-RU" dirty="0" err="1">
                <a:effectLst/>
              </a:rPr>
              <a:t>Безпеки</a:t>
            </a:r>
            <a:r>
              <a:rPr lang="ru-RU" dirty="0">
                <a:effectLst/>
              </a:rPr>
              <a:t>.</a:t>
            </a:r>
          </a:p>
          <a:p>
            <a:endParaRPr lang="ru-RU" dirty="0">
              <a:effectLst/>
            </a:endParaRPr>
          </a:p>
          <a:p>
            <a:r>
              <a:rPr lang="ru-RU" dirty="0">
                <a:effectLst/>
              </a:rPr>
              <a:t>Варто </a:t>
            </a:r>
            <a:r>
              <a:rPr lang="ru-RU" dirty="0" err="1">
                <a:effectLst/>
              </a:rPr>
              <a:t>зазначити</a:t>
            </a:r>
            <a:r>
              <a:rPr lang="ru-RU" dirty="0">
                <a:effectLst/>
              </a:rPr>
              <a:t>, </a:t>
            </a:r>
            <a:r>
              <a:rPr lang="ru-RU" dirty="0" err="1">
                <a:effectLst/>
              </a:rPr>
              <a:t>що</a:t>
            </a:r>
            <a:r>
              <a:rPr lang="ru-RU" dirty="0">
                <a:effectLst/>
              </a:rPr>
              <a:t> </a:t>
            </a:r>
            <a:r>
              <a:rPr lang="ru-RU" dirty="0" err="1">
                <a:effectLst/>
              </a:rPr>
              <a:t>схожі</a:t>
            </a:r>
            <a:r>
              <a:rPr lang="ru-RU" dirty="0">
                <a:effectLst/>
              </a:rPr>
              <a:t> </a:t>
            </a:r>
            <a:r>
              <a:rPr lang="ru-RU" dirty="0" err="1">
                <a:effectLst/>
              </a:rPr>
              <a:t>повідомлення</a:t>
            </a:r>
            <a:r>
              <a:rPr lang="ru-RU" dirty="0">
                <a:effectLst/>
              </a:rPr>
              <a:t> з </a:t>
            </a:r>
            <a:r>
              <a:rPr lang="ru-RU" dirty="0" err="1">
                <a:effectLst/>
              </a:rPr>
              <a:t>проханням</a:t>
            </a:r>
            <a:r>
              <a:rPr lang="ru-RU" dirty="0">
                <a:effectLst/>
              </a:rPr>
              <a:t> </a:t>
            </a:r>
            <a:r>
              <a:rPr lang="ru-RU" dirty="0" err="1">
                <a:effectLst/>
              </a:rPr>
              <a:t>з’явитися</a:t>
            </a:r>
            <a:r>
              <a:rPr lang="ru-RU" dirty="0">
                <a:effectLst/>
              </a:rPr>
              <a:t> у </a:t>
            </a:r>
            <a:r>
              <a:rPr lang="ru-RU" dirty="0" err="1">
                <a:effectLst/>
              </a:rPr>
              <a:t>військомати</a:t>
            </a:r>
            <a:r>
              <a:rPr lang="ru-RU" dirty="0">
                <a:effectLst/>
              </a:rPr>
              <a:t> </a:t>
            </a:r>
            <a:r>
              <a:rPr lang="ru-RU" dirty="0" err="1">
                <a:effectLst/>
              </a:rPr>
              <a:t>отримали</a:t>
            </a:r>
            <a:r>
              <a:rPr lang="ru-RU" dirty="0">
                <a:effectLst/>
              </a:rPr>
              <a:t> </a:t>
            </a:r>
            <a:r>
              <a:rPr lang="ru-RU" dirty="0" err="1">
                <a:effectLst/>
              </a:rPr>
              <a:t>також</a:t>
            </a:r>
            <a:r>
              <a:rPr lang="ru-RU" dirty="0">
                <a:effectLst/>
              </a:rPr>
              <a:t> </a:t>
            </a:r>
            <a:r>
              <a:rPr lang="ru-RU" dirty="0" err="1">
                <a:effectLst/>
              </a:rPr>
              <a:t>мешканці</a:t>
            </a:r>
            <a:r>
              <a:rPr lang="ru-RU" dirty="0">
                <a:effectLst/>
              </a:rPr>
              <a:t> тих областей </a:t>
            </a:r>
            <a:r>
              <a:rPr lang="ru-RU" dirty="0" err="1">
                <a:effectLst/>
              </a:rPr>
              <a:t>України</a:t>
            </a:r>
            <a:r>
              <a:rPr lang="ru-RU" dirty="0">
                <a:effectLst/>
              </a:rPr>
              <a:t>, де </a:t>
            </a:r>
            <a:r>
              <a:rPr lang="ru-RU" dirty="0" err="1">
                <a:effectLst/>
              </a:rPr>
              <a:t>було</a:t>
            </a:r>
            <a:r>
              <a:rPr lang="ru-RU" dirty="0">
                <a:effectLst/>
              </a:rPr>
              <a:t> введено </a:t>
            </a:r>
            <a:r>
              <a:rPr lang="ru-RU" dirty="0" err="1">
                <a:effectLst/>
              </a:rPr>
              <a:t>військовий</a:t>
            </a:r>
            <a:r>
              <a:rPr lang="ru-RU" dirty="0">
                <a:effectLst/>
              </a:rPr>
              <a:t> стан. На </a:t>
            </a:r>
            <a:r>
              <a:rPr lang="ru-RU" dirty="0" err="1">
                <a:effectLst/>
              </a:rPr>
              <a:t>разі</a:t>
            </a:r>
            <a:r>
              <a:rPr lang="ru-RU" dirty="0">
                <a:effectLst/>
              </a:rPr>
              <a:t> </a:t>
            </a:r>
            <a:r>
              <a:rPr lang="ru-RU" dirty="0" err="1">
                <a:effectLst/>
              </a:rPr>
              <a:t>слідство</a:t>
            </a:r>
            <a:r>
              <a:rPr lang="ru-RU" dirty="0">
                <a:effectLst/>
              </a:rPr>
              <a:t> </a:t>
            </a:r>
            <a:r>
              <a:rPr lang="ru-RU" dirty="0" err="1">
                <a:effectLst/>
              </a:rPr>
              <a:t>встановлює</a:t>
            </a:r>
            <a:r>
              <a:rPr lang="ru-RU" dirty="0">
                <a:effectLst/>
              </a:rPr>
              <a:t>, </a:t>
            </a:r>
            <a:r>
              <a:rPr lang="ru-RU" dirty="0" err="1">
                <a:effectLst/>
              </a:rPr>
              <a:t>хто</a:t>
            </a:r>
            <a:r>
              <a:rPr lang="ru-RU" dirty="0">
                <a:effectLst/>
              </a:rPr>
              <a:t> </a:t>
            </a:r>
            <a:r>
              <a:rPr lang="ru-RU" dirty="0" err="1">
                <a:effectLst/>
              </a:rPr>
              <a:t>несе</a:t>
            </a:r>
            <a:r>
              <a:rPr lang="ru-RU" dirty="0">
                <a:effectLst/>
              </a:rPr>
              <a:t> </a:t>
            </a:r>
            <a:r>
              <a:rPr lang="ru-RU" dirty="0" err="1">
                <a:effectLst/>
              </a:rPr>
              <a:t>відповідальність</a:t>
            </a:r>
            <a:r>
              <a:rPr lang="ru-RU" dirty="0">
                <a:effectLst/>
              </a:rPr>
              <a:t> за </a:t>
            </a:r>
            <a:r>
              <a:rPr lang="ru-RU" dirty="0" err="1">
                <a:effectLst/>
              </a:rPr>
              <a:t>фальшиву</a:t>
            </a:r>
            <a:r>
              <a:rPr lang="ru-RU" dirty="0">
                <a:effectLst/>
              </a:rPr>
              <a:t> </a:t>
            </a:r>
            <a:r>
              <a:rPr lang="ru-RU" dirty="0" err="1">
                <a:effectLst/>
              </a:rPr>
              <a:t>мобілізацію</a:t>
            </a:r>
            <a:r>
              <a:rPr lang="ru-RU" dirty="0">
                <a:effectLst/>
              </a:rPr>
              <a:t>, </a:t>
            </a:r>
            <a:r>
              <a:rPr lang="ru-RU" dirty="0" err="1">
                <a:effectLst/>
              </a:rPr>
              <a:t>поки</a:t>
            </a:r>
            <a:r>
              <a:rPr lang="ru-RU" dirty="0">
                <a:effectLst/>
              </a:rPr>
              <a:t> </a:t>
            </a:r>
            <a:r>
              <a:rPr lang="ru-RU" dirty="0" err="1">
                <a:effectLst/>
              </a:rPr>
              <a:t>що</a:t>
            </a:r>
            <a:r>
              <a:rPr lang="ru-RU" dirty="0">
                <a:effectLst/>
              </a:rPr>
              <a:t> </a:t>
            </a:r>
            <a:r>
              <a:rPr lang="ru-RU" dirty="0" err="1">
                <a:effectLst/>
              </a:rPr>
              <a:t>лише</a:t>
            </a:r>
            <a:r>
              <a:rPr lang="ru-RU" dirty="0">
                <a:effectLst/>
              </a:rPr>
              <a:t> </a:t>
            </a:r>
            <a:r>
              <a:rPr lang="ru-RU" dirty="0" err="1">
                <a:effectLst/>
              </a:rPr>
              <a:t>відомо</a:t>
            </a:r>
            <a:r>
              <a:rPr lang="ru-RU" dirty="0">
                <a:effectLst/>
              </a:rPr>
              <a:t>, </a:t>
            </a:r>
            <a:r>
              <a:rPr lang="ru-RU" dirty="0" err="1">
                <a:effectLst/>
              </a:rPr>
              <a:t>що</a:t>
            </a:r>
            <a:r>
              <a:rPr lang="ru-RU" dirty="0">
                <a:effectLst/>
              </a:rPr>
              <a:t> </a:t>
            </a:r>
            <a:r>
              <a:rPr lang="en-US" dirty="0" err="1">
                <a:effectLst/>
              </a:rPr>
              <a:t>sms</a:t>
            </a:r>
            <a:r>
              <a:rPr lang="en-US" dirty="0">
                <a:effectLst/>
              </a:rPr>
              <a:t> </a:t>
            </a:r>
            <a:r>
              <a:rPr lang="ru-RU" dirty="0" err="1">
                <a:effectLst/>
              </a:rPr>
              <a:t>відсилали</a:t>
            </a:r>
            <a:r>
              <a:rPr lang="ru-RU" dirty="0">
                <a:effectLst/>
              </a:rPr>
              <a:t> не з </a:t>
            </a:r>
            <a:r>
              <a:rPr lang="ru-RU" dirty="0" err="1">
                <a:effectLst/>
              </a:rPr>
              <a:t>території</a:t>
            </a:r>
            <a:r>
              <a:rPr lang="ru-RU" dirty="0">
                <a:effectLst/>
              </a:rPr>
              <a:t> </a:t>
            </a:r>
            <a:r>
              <a:rPr lang="ru-RU" dirty="0" err="1">
                <a:effectLst/>
              </a:rPr>
              <a:t>Польщі</a:t>
            </a:r>
            <a:r>
              <a:rPr lang="ru-RU" dirty="0">
                <a:effectLst/>
              </a:rPr>
              <a:t>.</a:t>
            </a:r>
          </a:p>
          <a:p>
            <a:endParaRPr lang="ru-RU" dirty="0">
              <a:effectLst/>
            </a:endParaRPr>
          </a:p>
          <a:p>
            <a:r>
              <a:rPr lang="ru-RU" dirty="0" err="1">
                <a:effectLst/>
              </a:rPr>
              <a:t>Джерело</a:t>
            </a:r>
            <a:r>
              <a:rPr lang="ru-RU" dirty="0">
                <a:effectLst/>
              </a:rPr>
              <a:t>: </a:t>
            </a:r>
            <a:r>
              <a:rPr lang="en-US" dirty="0">
                <a:effectLst/>
              </a:rPr>
              <a:t>http://intermariumnc.org/?p=748</a:t>
            </a:r>
            <a:endParaRPr lang="ru-RU" dirty="0">
              <a:effectLst/>
            </a:endParaRPr>
          </a:p>
          <a:p>
            <a:endParaRPr lang="ru-RU" dirty="0">
              <a:effectLst/>
            </a:endParaRPr>
          </a:p>
          <a:p>
            <a:r>
              <a:rPr lang="ru-RU" b="1" dirty="0">
                <a:effectLst/>
              </a:rPr>
              <a:t>Массово на Майдане и зоне военных действий</a:t>
            </a:r>
          </a:p>
          <a:p>
            <a:endParaRPr lang="ru-RU" dirty="0"/>
          </a:p>
        </p:txBody>
      </p:sp>
      <p:sp>
        <p:nvSpPr>
          <p:cNvPr id="4" name="Номер слайда 3"/>
          <p:cNvSpPr>
            <a:spLocks noGrp="1"/>
          </p:cNvSpPr>
          <p:nvPr>
            <p:ph type="sldNum" sz="quarter" idx="5"/>
          </p:nvPr>
        </p:nvSpPr>
        <p:spPr/>
        <p:txBody>
          <a:bodyPr/>
          <a:lstStyle/>
          <a:p>
            <a:fld id="{02FB07E4-421B-4686-8404-3A3264EB3441}" type="slidenum">
              <a:rPr lang="ru-RU" smtClean="0"/>
              <a:t>14</a:t>
            </a:fld>
            <a:endParaRPr lang="ru-RU"/>
          </a:p>
        </p:txBody>
      </p:sp>
    </p:spTree>
    <p:extLst>
      <p:ext uri="{BB962C8B-B14F-4D97-AF65-F5344CB8AC3E}">
        <p14:creationId xmlns:p14="http://schemas.microsoft.com/office/powerpoint/2010/main" val="36737214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Итак, компрометация сетевых идентификаторов, номеров мобильной связи.</a:t>
            </a:r>
          </a:p>
          <a:p>
            <a:endParaRPr lang="ru-RU" dirty="0"/>
          </a:p>
          <a:p>
            <a:r>
              <a:rPr lang="ru-RU" dirty="0"/>
              <a:t>Фальсификация номера это просто, весьма недорого и сопряжено с нулевым риском. Дело в том, что это стандартная возможность протоколов. Любой набор символов может быть передан вызываемой стороне в качестве номера вызывающей. Это наследие прошлого, когда связь была уделом корпораций и государства. </a:t>
            </a:r>
            <a:br>
              <a:rPr lang="ru-RU" dirty="0"/>
            </a:br>
            <a:br>
              <a:rPr lang="ru-RU" dirty="0"/>
            </a:br>
            <a:r>
              <a:rPr lang="ru-RU" dirty="0"/>
              <a:t>Регулярные </a:t>
            </a:r>
            <a:r>
              <a:rPr lang="ru-RU" dirty="0" err="1"/>
              <a:t>пранки</a:t>
            </a:r>
            <a:r>
              <a:rPr lang="ru-RU" dirty="0"/>
              <a:t> Порошенко  </a:t>
            </a:r>
            <a:r>
              <a:rPr lang="en-US" dirty="0"/>
              <a:t>https://korrespondent.net/ukraine/politics/3776088-prezydent-na-sviazy-prank-polytykov-v-ukrayne</a:t>
            </a:r>
            <a:endParaRPr lang="ru-RU" dirty="0"/>
          </a:p>
          <a:p>
            <a:endParaRPr lang="ru-RU" dirty="0"/>
          </a:p>
          <a:p>
            <a:r>
              <a:rPr lang="ru-RU" dirty="0"/>
              <a:t>Скандал вокруг сотрудника полиции, мужа главы Государственного бюро расследований Александра Варченко. Обвинявшая его в домогательствах студентка Наталья Бурейко признала факт компрометации на основании всего лишь переписки в ФБ. Арестованы заказчики репутационной атаки. А ведь приличным людям, отягощённым критическим мышлением всё было ясно. Фейсбук же! Представьте, если бы в деле фигурировали сообщения с номера Варченко. </a:t>
            </a:r>
          </a:p>
          <a:p>
            <a:endParaRPr lang="ru-RU" dirty="0"/>
          </a:p>
          <a:p>
            <a:r>
              <a:rPr lang="ru-RU" dirty="0"/>
              <a:t>Не проблема выяснить, что номера фальсифицированы, но это время и усилия. </a:t>
            </a:r>
          </a:p>
          <a:p>
            <a:endParaRPr lang="ru-RU" dirty="0"/>
          </a:p>
          <a:p>
            <a:r>
              <a:rPr lang="en-US" dirty="0"/>
              <a:t>https://ru.tsn.ua/ukrayina/voennaya-prokuratura-zaderzhala-figuranta-seks-skandala-vokrug-studentki-i-chinovnika-mvd-smi-1257657.html</a:t>
            </a:r>
            <a:endParaRPr lang="ru-RU" dirty="0"/>
          </a:p>
          <a:p>
            <a:endParaRPr lang="ru-RU" dirty="0"/>
          </a:p>
        </p:txBody>
      </p:sp>
      <p:sp>
        <p:nvSpPr>
          <p:cNvPr id="4" name="Номер слайда 3"/>
          <p:cNvSpPr>
            <a:spLocks noGrp="1"/>
          </p:cNvSpPr>
          <p:nvPr>
            <p:ph type="sldNum" sz="quarter" idx="5"/>
          </p:nvPr>
        </p:nvSpPr>
        <p:spPr/>
        <p:txBody>
          <a:bodyPr/>
          <a:lstStyle/>
          <a:p>
            <a:fld id="{02FB07E4-421B-4686-8404-3A3264EB3441}" type="slidenum">
              <a:rPr lang="ru-RU" smtClean="0"/>
              <a:t>15</a:t>
            </a:fld>
            <a:endParaRPr lang="ru-RU"/>
          </a:p>
        </p:txBody>
      </p:sp>
    </p:spTree>
    <p:extLst>
      <p:ext uri="{BB962C8B-B14F-4D97-AF65-F5344CB8AC3E}">
        <p14:creationId xmlns:p14="http://schemas.microsoft.com/office/powerpoint/2010/main" val="4470296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Полагаю, что наиболее распространённой проблемой является кража номеров с целью получения доступа к финансовым активам. Используется перевыпуск </a:t>
            </a:r>
            <a:r>
              <a:rPr lang="en-US" dirty="0"/>
              <a:t>SIM</a:t>
            </a:r>
            <a:r>
              <a:rPr lang="ru-RU" dirty="0"/>
              <a:t>-карты предоплаченных услуг в связи с её якобы утерей. </a:t>
            </a:r>
          </a:p>
          <a:p>
            <a:endParaRPr lang="ru-RU" dirty="0"/>
          </a:p>
          <a:p>
            <a:r>
              <a:rPr lang="ru-RU" dirty="0"/>
              <a:t>Напомню, что мы не имеем права собственности на номера. И операторы не имеют. В результате оборот номеров как специфического актива организован из рук вон плохо. Вспомним худший мировой опыт. </a:t>
            </a:r>
            <a:br>
              <a:rPr lang="ru-RU" dirty="0"/>
            </a:br>
            <a:br>
              <a:rPr lang="ru-RU" dirty="0"/>
            </a:br>
            <a:r>
              <a:rPr lang="ru-RU" dirty="0"/>
              <a:t>Что бы не обещал нам оператор, он не властен над номером и условиями, так что может поменять всё в любой момент. </a:t>
            </a:r>
          </a:p>
          <a:p>
            <a:endParaRPr lang="ru-RU" dirty="0"/>
          </a:p>
          <a:p>
            <a:r>
              <a:rPr lang="ru-RU" dirty="0"/>
              <a:t>Проблема кражи номеров встала в полный рост благодаря лютым днепропетровским </a:t>
            </a:r>
            <a:r>
              <a:rPr lang="ru-RU" dirty="0" err="1"/>
              <a:t>финтех-инноваторам</a:t>
            </a:r>
            <a:r>
              <a:rPr lang="ru-RU" dirty="0"/>
              <a:t>.  Именно они в 2003 году начали использовать </a:t>
            </a:r>
            <a:r>
              <a:rPr lang="en-US" dirty="0"/>
              <a:t>SMS </a:t>
            </a:r>
            <a:r>
              <a:rPr lang="ru-RU" dirty="0"/>
              <a:t>как канал для доставки </a:t>
            </a:r>
            <a:r>
              <a:rPr lang="en-US" dirty="0"/>
              <a:t>OTP</a:t>
            </a:r>
            <a:r>
              <a:rPr lang="ru-RU" dirty="0"/>
              <a:t>-паролей. Причём без согласования этого шага с операторами. Подробнее на следующем слайде, пока же констатирую. </a:t>
            </a:r>
            <a:br>
              <a:rPr lang="ru-RU" dirty="0"/>
            </a:br>
            <a:br>
              <a:rPr lang="ru-RU" dirty="0"/>
            </a:br>
            <a:r>
              <a:rPr lang="ru-RU" dirty="0"/>
              <a:t>Кража номера относительно несложна, практически бесплатна (взлом) либо недорого (в случае коррупции), риск невелик. Но не всякий номер может быть украден. </a:t>
            </a:r>
            <a:br>
              <a:rPr lang="ru-RU" dirty="0"/>
            </a:br>
            <a:br>
              <a:rPr lang="ru-RU" dirty="0"/>
            </a:br>
            <a:r>
              <a:rPr lang="ru-RU" dirty="0"/>
              <a:t>С 2016 года операторы начали предоставлять возможность персонификации номера. Однако и эта, простейшая вроде бы опция, была реализована кое-как.  </a:t>
            </a:r>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Скоро </a:t>
            </a:r>
            <a:r>
              <a:rPr lang="en-US" dirty="0"/>
              <a:t>MNP </a:t>
            </a:r>
            <a:r>
              <a:rPr lang="ru-RU" dirty="0"/>
              <a:t>и есть риск всплеска краж причём уже и контрактных номеров.  </a:t>
            </a:r>
            <a:br>
              <a:rPr lang="ru-RU" dirty="0"/>
            </a:br>
            <a:br>
              <a:rPr lang="ru-RU" dirty="0"/>
            </a:br>
            <a:r>
              <a:rPr lang="ru-RU" b="1" dirty="0"/>
              <a:t>Цена наших данных: переносимость мобильного фуфла</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http://mediasat.info/2018/10/30/cena-nashix-dannyx-perenosimost-mobilnogo-fufla/</a:t>
            </a:r>
            <a:br>
              <a:rPr lang="ru-RU" dirty="0"/>
            </a:br>
            <a:br>
              <a:rPr lang="ru-RU" dirty="0"/>
            </a:br>
            <a:r>
              <a:rPr lang="ru-RU" b="1" dirty="0"/>
              <a:t>Цена наших данных: риски добровольной персонификации</a:t>
            </a:r>
          </a:p>
          <a:p>
            <a:r>
              <a:rPr lang="en-US" dirty="0"/>
              <a:t>http://mediasat.info/2018/10/31/cena-nashix-dannyx-riski-dobrovolnoj-personifikacii/</a:t>
            </a:r>
            <a:endParaRPr lang="ru-RU" dirty="0"/>
          </a:p>
          <a:p>
            <a:endParaRPr lang="ru-RU" dirty="0"/>
          </a:p>
          <a:p>
            <a:br>
              <a:rPr lang="ru-RU" dirty="0"/>
            </a:br>
            <a:br>
              <a:rPr lang="ru-RU" dirty="0"/>
            </a:br>
            <a:endParaRPr lang="ru-RU" dirty="0"/>
          </a:p>
          <a:p>
            <a:endParaRPr lang="ru-RU" dirty="0"/>
          </a:p>
        </p:txBody>
      </p:sp>
      <p:sp>
        <p:nvSpPr>
          <p:cNvPr id="4" name="Номер слайда 3"/>
          <p:cNvSpPr>
            <a:spLocks noGrp="1"/>
          </p:cNvSpPr>
          <p:nvPr>
            <p:ph type="sldNum" sz="quarter" idx="5"/>
          </p:nvPr>
        </p:nvSpPr>
        <p:spPr/>
        <p:txBody>
          <a:bodyPr/>
          <a:lstStyle/>
          <a:p>
            <a:fld id="{02FB07E4-421B-4686-8404-3A3264EB3441}" type="slidenum">
              <a:rPr lang="ru-RU" smtClean="0"/>
              <a:t>16</a:t>
            </a:fld>
            <a:endParaRPr lang="ru-RU"/>
          </a:p>
        </p:txBody>
      </p:sp>
    </p:spTree>
    <p:extLst>
      <p:ext uri="{BB962C8B-B14F-4D97-AF65-F5344CB8AC3E}">
        <p14:creationId xmlns:p14="http://schemas.microsoft.com/office/powerpoint/2010/main" val="10871892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kern="1200" dirty="0">
                <a:solidFill>
                  <a:schemeClr val="tx1"/>
                </a:solidFill>
                <a:effectLst/>
                <a:latin typeface="+mn-lt"/>
                <a:ea typeface="+mn-ea"/>
                <a:cs typeface="+mn-cs"/>
              </a:rPr>
              <a:t>Вернёмся к худшему мировому опыту. В обоих случаях - финансовые сервисы. Криптовалюты и электронные деньги. То, что называется громким словом </a:t>
            </a:r>
            <a:r>
              <a:rPr lang="ru-RU" sz="1200" kern="1200" dirty="0" err="1">
                <a:solidFill>
                  <a:schemeClr val="tx1"/>
                </a:solidFill>
                <a:effectLst/>
                <a:latin typeface="+mn-lt"/>
                <a:ea typeface="+mn-ea"/>
                <a:cs typeface="+mn-cs"/>
              </a:rPr>
              <a:t>финтех</a:t>
            </a:r>
            <a:r>
              <a:rPr lang="ru-RU" sz="1200" kern="1200" dirty="0">
                <a:solidFill>
                  <a:schemeClr val="tx1"/>
                </a:solidFill>
                <a:effectLst/>
                <a:latin typeface="+mn-lt"/>
                <a:ea typeface="+mn-ea"/>
                <a:cs typeface="+mn-cs"/>
              </a:rPr>
              <a:t>. </a:t>
            </a:r>
            <a:br>
              <a:rPr lang="ru-RU" sz="1200" kern="1200" dirty="0">
                <a:solidFill>
                  <a:schemeClr val="tx1"/>
                </a:solidFill>
                <a:effectLst/>
                <a:latin typeface="+mn-lt"/>
                <a:ea typeface="+mn-ea"/>
                <a:cs typeface="+mn-cs"/>
              </a:rPr>
            </a:br>
            <a:br>
              <a:rPr lang="ru-RU" sz="1200" kern="1200" dirty="0">
                <a:solidFill>
                  <a:schemeClr val="tx1"/>
                </a:solidFill>
                <a:effectLst/>
                <a:latin typeface="+mn-lt"/>
                <a:ea typeface="+mn-ea"/>
                <a:cs typeface="+mn-cs"/>
              </a:rPr>
            </a:br>
            <a:r>
              <a:rPr lang="ru-RU" sz="1200" kern="1200" dirty="0">
                <a:solidFill>
                  <a:schemeClr val="tx1"/>
                </a:solidFill>
                <a:effectLst/>
                <a:latin typeface="+mn-lt"/>
                <a:ea typeface="+mn-ea"/>
                <a:cs typeface="+mn-cs"/>
              </a:rPr>
              <a:t>Финансовые технологии или </a:t>
            </a:r>
            <a:r>
              <a:rPr lang="ru-RU" sz="1200" kern="1200" dirty="0" err="1">
                <a:solidFill>
                  <a:schemeClr val="tx1"/>
                </a:solidFill>
                <a:effectLst/>
                <a:latin typeface="+mn-lt"/>
                <a:ea typeface="+mn-ea"/>
                <a:cs typeface="+mn-cs"/>
              </a:rPr>
              <a:t>финтех</a:t>
            </a:r>
            <a:r>
              <a:rPr lang="ru-RU" sz="1200" kern="1200" dirty="0">
                <a:solidFill>
                  <a:schemeClr val="tx1"/>
                </a:solidFill>
                <a:effectLst/>
                <a:latin typeface="+mn-lt"/>
                <a:ea typeface="+mn-ea"/>
                <a:cs typeface="+mn-cs"/>
              </a:rPr>
              <a:t> (англ. </a:t>
            </a:r>
            <a:r>
              <a:rPr lang="ru-RU" sz="1200" kern="1200" dirty="0" err="1">
                <a:solidFill>
                  <a:schemeClr val="tx1"/>
                </a:solidFill>
                <a:effectLst/>
                <a:latin typeface="+mn-lt"/>
                <a:ea typeface="+mn-ea"/>
                <a:cs typeface="+mn-cs"/>
              </a:rPr>
              <a:t>FinTech</a:t>
            </a:r>
            <a:r>
              <a:rPr lang="ru-RU" sz="1200" kern="1200" dirty="0">
                <a:solidFill>
                  <a:schemeClr val="tx1"/>
                </a:solidFill>
                <a:effectLst/>
                <a:latin typeface="+mn-lt"/>
                <a:ea typeface="+mn-ea"/>
                <a:cs typeface="+mn-cs"/>
              </a:rPr>
              <a:t>) — отрасль, состоящая из компаний, использующих технологии и инновации, чтобы конкурировать с традиционными финансовыми организациями в лице банков и посредников на рынке финансовых услуг.</a:t>
            </a:r>
            <a:br>
              <a:rPr lang="ru-RU" sz="1200" kern="1200" dirty="0">
                <a:solidFill>
                  <a:schemeClr val="tx1"/>
                </a:solidFill>
                <a:effectLst/>
                <a:latin typeface="+mn-lt"/>
                <a:ea typeface="+mn-ea"/>
                <a:cs typeface="+mn-cs"/>
              </a:rPr>
            </a:br>
            <a:br>
              <a:rPr lang="ru-RU" sz="1200" kern="1200" dirty="0">
                <a:solidFill>
                  <a:schemeClr val="tx1"/>
                </a:solidFill>
                <a:effectLst/>
                <a:latin typeface="+mn-lt"/>
                <a:ea typeface="+mn-ea"/>
                <a:cs typeface="+mn-cs"/>
              </a:rPr>
            </a:br>
            <a:r>
              <a:rPr lang="ru-RU" sz="1200" kern="1200" dirty="0" err="1">
                <a:solidFill>
                  <a:schemeClr val="tx1"/>
                </a:solidFill>
                <a:effectLst/>
                <a:latin typeface="+mn-lt"/>
                <a:ea typeface="+mn-ea"/>
                <a:cs typeface="+mn-cs"/>
              </a:rPr>
              <a:t>Финтех</a:t>
            </a:r>
            <a:r>
              <a:rPr lang="ru-RU" sz="1200" kern="1200" dirty="0">
                <a:solidFill>
                  <a:schemeClr val="tx1"/>
                </a:solidFill>
                <a:effectLst/>
                <a:latin typeface="+mn-lt"/>
                <a:ea typeface="+mn-ea"/>
                <a:cs typeface="+mn-cs"/>
              </a:rPr>
              <a:t> отводит очень важную роль сетям мобильной связи. Дело в том, что это наиболее массовая, знакомая, удобная и - слушайте, слушайте! - бесплатная для самих адептов </a:t>
            </a:r>
            <a:r>
              <a:rPr lang="ru-RU" sz="1200" kern="1200" dirty="0" err="1">
                <a:solidFill>
                  <a:schemeClr val="tx1"/>
                </a:solidFill>
                <a:effectLst/>
                <a:latin typeface="+mn-lt"/>
                <a:ea typeface="+mn-ea"/>
                <a:cs typeface="+mn-cs"/>
              </a:rPr>
              <a:t>финтеха</a:t>
            </a:r>
            <a:r>
              <a:rPr lang="ru-RU" sz="1200" kern="1200" dirty="0">
                <a:solidFill>
                  <a:schemeClr val="tx1"/>
                </a:solidFill>
                <a:effectLst/>
                <a:latin typeface="+mn-lt"/>
                <a:ea typeface="+mn-ea"/>
                <a:cs typeface="+mn-cs"/>
              </a:rPr>
              <a:t> система идентификации. </a:t>
            </a:r>
          </a:p>
          <a:p>
            <a:pPr rtl="0"/>
            <a:r>
              <a:rPr lang="ru-RU" sz="1200" kern="1200" dirty="0">
                <a:solidFill>
                  <a:schemeClr val="tx1"/>
                </a:solidFill>
                <a:effectLst/>
                <a:latin typeface="+mn-lt"/>
                <a:ea typeface="+mn-ea"/>
                <a:cs typeface="+mn-cs"/>
              </a:rPr>
              <a:t> </a:t>
            </a:r>
          </a:p>
          <a:p>
            <a:pPr rtl="0"/>
            <a:r>
              <a:rPr lang="ru-RU" sz="1200" kern="1200" dirty="0">
                <a:solidFill>
                  <a:schemeClr val="tx1"/>
                </a:solidFill>
                <a:effectLst/>
                <a:latin typeface="+mn-lt"/>
                <a:ea typeface="+mn-ea"/>
                <a:cs typeface="+mn-cs"/>
              </a:rPr>
              <a:t>Чтобы максимально расширить воронку продаж </a:t>
            </a:r>
            <a:r>
              <a:rPr lang="ru-RU" sz="1200" kern="1200" dirty="0" err="1">
                <a:solidFill>
                  <a:schemeClr val="tx1"/>
                </a:solidFill>
                <a:effectLst/>
                <a:latin typeface="+mn-lt"/>
                <a:ea typeface="+mn-ea"/>
                <a:cs typeface="+mn-cs"/>
              </a:rPr>
              <a:t>финтех</a:t>
            </a:r>
            <a:r>
              <a:rPr lang="ru-RU" sz="1200" kern="1200" dirty="0">
                <a:solidFill>
                  <a:schemeClr val="tx1"/>
                </a:solidFill>
                <a:effectLst/>
                <a:latin typeface="+mn-lt"/>
                <a:ea typeface="+mn-ea"/>
                <a:cs typeface="+mn-cs"/>
              </a:rPr>
              <a:t>-компании сознательно занижают требования к безопасности своих регламентов и процедур, увеличивая риски окружающих. А окружающие это не только актуальные или потенциальные клиенты, но и посторонние, и операторы. Безопасность приносится в жертву простоте и удобству пользования. </a:t>
            </a:r>
          </a:p>
          <a:p>
            <a:pPr rtl="0"/>
            <a:r>
              <a:rPr lang="ru-RU" sz="1200" kern="1200" dirty="0">
                <a:solidFill>
                  <a:schemeClr val="tx1"/>
                </a:solidFill>
                <a:effectLst/>
                <a:latin typeface="+mn-lt"/>
                <a:ea typeface="+mn-ea"/>
                <a:cs typeface="+mn-cs"/>
              </a:rPr>
              <a:t> </a:t>
            </a:r>
          </a:p>
          <a:p>
            <a:pPr rtl="0"/>
            <a:r>
              <a:rPr lang="ru-RU" sz="1200" kern="1200" dirty="0">
                <a:solidFill>
                  <a:schemeClr val="tx1"/>
                </a:solidFill>
                <a:effectLst/>
                <a:latin typeface="+mn-lt"/>
                <a:ea typeface="+mn-ea"/>
                <a:cs typeface="+mn-cs"/>
              </a:rPr>
              <a:t>В популяризацию мобильной идентификации вложены огромные усилия и ресурсы. В результате она стала стандартом де-факто на многих рынках. Со всеми вытекающими из этого последствиями. </a:t>
            </a:r>
            <a:br>
              <a:rPr lang="ru-RU" sz="1200" kern="1200" dirty="0">
                <a:solidFill>
                  <a:schemeClr val="tx1"/>
                </a:solidFill>
                <a:effectLst/>
                <a:latin typeface="+mn-lt"/>
                <a:ea typeface="+mn-ea"/>
                <a:cs typeface="+mn-cs"/>
              </a:rPr>
            </a:br>
            <a:br>
              <a:rPr lang="ru-RU" sz="1200" kern="1200" dirty="0">
                <a:solidFill>
                  <a:schemeClr val="tx1"/>
                </a:solidFill>
                <a:effectLst/>
                <a:latin typeface="+mn-lt"/>
                <a:ea typeface="+mn-ea"/>
                <a:cs typeface="+mn-cs"/>
              </a:rPr>
            </a:br>
            <a:r>
              <a:rPr lang="ru-RU" sz="1200" kern="1200" dirty="0">
                <a:solidFill>
                  <a:schemeClr val="tx1"/>
                </a:solidFill>
                <a:effectLst/>
                <a:latin typeface="+mn-lt"/>
                <a:ea typeface="+mn-ea"/>
                <a:cs typeface="+mn-cs"/>
              </a:rPr>
              <a:t>В Украине пионером и безусловным лидером в части экспериментов с безопасностью является </a:t>
            </a:r>
            <a:r>
              <a:rPr lang="ru-RU" sz="1200" kern="1200" dirty="0" err="1">
                <a:solidFill>
                  <a:schemeClr val="tx1"/>
                </a:solidFill>
                <a:effectLst/>
                <a:latin typeface="+mn-lt"/>
                <a:ea typeface="+mn-ea"/>
                <a:cs typeface="+mn-cs"/>
              </a:rPr>
              <a:t>Приватбанк</a:t>
            </a:r>
            <a:r>
              <a:rPr lang="ru-RU" sz="1200" kern="1200" dirty="0">
                <a:solidFill>
                  <a:schemeClr val="tx1"/>
                </a:solidFill>
                <a:effectLst/>
                <a:latin typeface="+mn-lt"/>
                <a:ea typeface="+mn-ea"/>
                <a:cs typeface="+mn-cs"/>
              </a:rPr>
              <a:t>.  В 2003 году там открыли для себя </a:t>
            </a:r>
            <a:r>
              <a:rPr lang="en-US" sz="1200" kern="1200" dirty="0">
                <a:solidFill>
                  <a:schemeClr val="tx1"/>
                </a:solidFill>
                <a:effectLst/>
                <a:latin typeface="+mn-lt"/>
                <a:ea typeface="+mn-ea"/>
                <a:cs typeface="+mn-cs"/>
              </a:rPr>
              <a:t>SMS</a:t>
            </a:r>
            <a:r>
              <a:rPr lang="ru-RU" sz="1200" kern="1200" dirty="0">
                <a:solidFill>
                  <a:schemeClr val="tx1"/>
                </a:solidFill>
                <a:effectLst/>
                <a:latin typeface="+mn-lt"/>
                <a:ea typeface="+mn-ea"/>
                <a:cs typeface="+mn-cs"/>
              </a:rPr>
              <a:t>-авторизацию, получили впечатляющий результат и с тех пор последовательно расширяют рамки уместного. </a:t>
            </a:r>
            <a:br>
              <a:rPr lang="ru-RU" sz="1200" kern="1200" dirty="0">
                <a:solidFill>
                  <a:schemeClr val="tx1"/>
                </a:solidFill>
                <a:effectLst/>
                <a:latin typeface="+mn-lt"/>
                <a:ea typeface="+mn-ea"/>
                <a:cs typeface="+mn-cs"/>
              </a:rPr>
            </a:br>
            <a:br>
              <a:rPr lang="ru-RU" sz="1200" kern="1200" dirty="0">
                <a:solidFill>
                  <a:schemeClr val="tx1"/>
                </a:solidFill>
                <a:effectLst/>
                <a:latin typeface="+mn-lt"/>
                <a:ea typeface="+mn-ea"/>
                <a:cs typeface="+mn-cs"/>
              </a:rPr>
            </a:br>
            <a:r>
              <a:rPr lang="ru-RU" sz="1200" kern="1200" dirty="0">
                <a:solidFill>
                  <a:schemeClr val="tx1"/>
                </a:solidFill>
                <a:effectLst/>
                <a:latin typeface="+mn-lt"/>
                <a:ea typeface="+mn-ea"/>
                <a:cs typeface="+mn-cs"/>
              </a:rPr>
              <a:t>Огромное количество инцидентов с кражей денег посредством завладения финансовым номером. Известный мне рекорд около 70 тыс. грн. собранных на лечение ребёнка. Люди привычно используют в качестве финансового свой основной номер. Это же удобно и естественно, правда?  </a:t>
            </a:r>
            <a:br>
              <a:rPr lang="ru-RU" sz="1200" kern="1200" dirty="0">
                <a:solidFill>
                  <a:schemeClr val="tx1"/>
                </a:solidFill>
                <a:effectLst/>
                <a:latin typeface="+mn-lt"/>
                <a:ea typeface="+mn-ea"/>
                <a:cs typeface="+mn-cs"/>
              </a:rPr>
            </a:br>
            <a:endParaRPr lang="ru-RU" sz="1200" kern="1200" dirty="0">
              <a:solidFill>
                <a:schemeClr val="tx1"/>
              </a:solidFill>
              <a:effectLst/>
              <a:latin typeface="+mn-lt"/>
              <a:ea typeface="+mn-ea"/>
              <a:cs typeface="+mn-cs"/>
            </a:endParaRPr>
          </a:p>
          <a:p>
            <a:r>
              <a:rPr lang="ru-RU" dirty="0">
                <a:effectLst/>
              </a:rPr>
              <a:t>Когда мы говорим об использовании мобильной связи для двухфакторной аутентификации пользователей банковских услуг, имеют место трёхсторонние правоотношения в рамках треугольника "банк - оператор - пользователь их услуг". При этом именно банк де-факто доминирует в этом треугольнике.</a:t>
            </a:r>
            <a:br>
              <a:rPr lang="ru-RU" dirty="0">
                <a:effectLst/>
              </a:rPr>
            </a:br>
            <a:br>
              <a:rPr lang="ru-RU" dirty="0">
                <a:effectLst/>
              </a:rPr>
            </a:br>
            <a:r>
              <a:rPr lang="ru-RU" dirty="0">
                <a:effectLst/>
              </a:rPr>
              <a:t>1. Только банк знает, какие номера используются для аутентификации его клиентов и, соответственно, находятся в зоне риска.</a:t>
            </a:r>
            <a:br>
              <a:rPr lang="ru-RU" dirty="0">
                <a:effectLst/>
              </a:rPr>
            </a:br>
            <a:r>
              <a:rPr lang="ru-RU" dirty="0">
                <a:effectLst/>
              </a:rPr>
              <a:t>2. Только банк может запросить у операторов, имеет ли место персонализация этих номеров, то есть главный (по сути, единственный) предохранительный механизм их кражи злоумышленниками.</a:t>
            </a:r>
            <a:br>
              <a:rPr lang="ru-RU" dirty="0">
                <a:effectLst/>
              </a:rPr>
            </a:br>
            <a:r>
              <a:rPr lang="ru-RU" dirty="0">
                <a:effectLst/>
              </a:rPr>
              <a:t>3. Наконец - и это крайне важно! - только банк может поставить своим клиентам, которые используют для аутентификации не персонализированные (посредством контрактного подключения или регистрации) номера, категорическое условие персонализироваться или потерять право на данную возможность.</a:t>
            </a:r>
            <a:br>
              <a:rPr lang="ru-RU" dirty="0">
                <a:effectLst/>
              </a:rPr>
            </a:br>
            <a:br>
              <a:rPr lang="ru-RU" dirty="0">
                <a:effectLst/>
              </a:rPr>
            </a:br>
            <a:r>
              <a:rPr lang="ru-RU" dirty="0">
                <a:effectLst/>
              </a:rPr>
              <a:t>Собственно говоря, выше изложена позиция, вокруг которой уже много лет идёт вялотекущая борьба. Операторы добиваются, чтобы </a:t>
            </a:r>
            <a:r>
              <a:rPr lang="ru-RU" dirty="0" err="1">
                <a:effectLst/>
              </a:rPr>
              <a:t>Приватбанк</a:t>
            </a:r>
            <a:r>
              <a:rPr lang="ru-RU" dirty="0">
                <a:effectLst/>
              </a:rPr>
              <a:t> перестал подставлять их перед общими клиентами. </a:t>
            </a:r>
            <a:r>
              <a:rPr lang="ru-RU" dirty="0" err="1">
                <a:effectLst/>
              </a:rPr>
              <a:t>Приватбанк</a:t>
            </a:r>
            <a:r>
              <a:rPr lang="ru-RU" dirty="0">
                <a:effectLst/>
              </a:rPr>
              <a:t> настаивает, что это общая проблема, поэтому операторы должны помочь ему решить его проблемы бесплатно и т.д. и т.п.</a:t>
            </a:r>
          </a:p>
          <a:p>
            <a:endParaRPr lang="ru-RU" dirty="0">
              <a:effectLst/>
            </a:endParaRPr>
          </a:p>
          <a:p>
            <a:r>
              <a:rPr lang="ru-RU" sz="1200" kern="1200" dirty="0">
                <a:solidFill>
                  <a:schemeClr val="tx1"/>
                </a:solidFill>
                <a:effectLst/>
                <a:latin typeface="+mn-lt"/>
                <a:ea typeface="+mn-ea"/>
                <a:cs typeface="+mn-cs"/>
              </a:rPr>
              <a:t>Нет договоров, нет ответственности, нет проблем. </a:t>
            </a:r>
            <a:br>
              <a:rPr lang="ru-RU" dirty="0">
                <a:effectLst/>
              </a:rPr>
            </a:br>
            <a:endParaRPr lang="ru-RU" dirty="0">
              <a:effectLst/>
            </a:endParaRPr>
          </a:p>
          <a:p>
            <a:r>
              <a:rPr lang="ru-RU" dirty="0"/>
              <a:t>В мае </a:t>
            </a:r>
            <a:r>
              <a:rPr lang="ru-RU" dirty="0" err="1"/>
              <a:t>Приватбанк</a:t>
            </a:r>
            <a:r>
              <a:rPr lang="ru-RU" dirty="0"/>
              <a:t> </a:t>
            </a:r>
            <a:r>
              <a:rPr lang="ru-RU" dirty="0">
                <a:hlinkClick r:id="rId3"/>
              </a:rPr>
              <a:t>сообщил</a:t>
            </a:r>
            <a:r>
              <a:rPr lang="ru-RU" dirty="0"/>
              <a:t> о 18 таких случаях в Луцке и пообещал вернуть украденные средства своим клиентам. </a:t>
            </a:r>
          </a:p>
          <a:p>
            <a:endParaRPr lang="ru-RU" dirty="0"/>
          </a:p>
          <a:p>
            <a:r>
              <a:rPr lang="en-US" dirty="0"/>
              <a:t>https://biz.liga.net/all/telekom/article/privat-ili-vodafone-kto-dopustil-kraju-deneg-cherez-sim-karty</a:t>
            </a:r>
            <a:endParaRPr lang="ru-RU" dirty="0"/>
          </a:p>
          <a:p>
            <a:endParaRPr lang="ru-RU" dirty="0">
              <a:effectLst/>
            </a:endParaRPr>
          </a:p>
          <a:p>
            <a:r>
              <a:rPr lang="ru-RU" dirty="0">
                <a:effectLst/>
              </a:rPr>
              <a:t>Первопричиной проблемы является алчность и нездоровый цинизм бывшего менеджмента </a:t>
            </a:r>
            <a:r>
              <a:rPr lang="ru-RU" dirty="0" err="1">
                <a:effectLst/>
              </a:rPr>
              <a:t>Приватбанка</a:t>
            </a:r>
            <a:r>
              <a:rPr lang="ru-RU" dirty="0">
                <a:effectLst/>
              </a:rPr>
              <a:t>, который сэкономил очень много денег, используя вместо надёжных, но дорогих и сложных механизмов безопасности дырявые, но практически бесплатные и предельно простые в использовании.</a:t>
            </a:r>
            <a:br>
              <a:rPr lang="ru-RU" dirty="0">
                <a:effectLst/>
              </a:rPr>
            </a:br>
            <a:br>
              <a:rPr lang="ru-RU" dirty="0">
                <a:effectLst/>
              </a:rPr>
            </a:br>
            <a:r>
              <a:rPr lang="ru-RU" dirty="0">
                <a:effectLst/>
              </a:rPr>
              <a:t>Собственно говоря, тот факт, что банк решил возместить потерпевшим нанесённый им ущерб наглядно подтверждает, что вина за произошедшее лежит именно на нём. Обращает внимание, что банк пошёл на такой шаг и сделал это публично. При инновационных </a:t>
            </a:r>
            <a:r>
              <a:rPr lang="ru-RU" dirty="0" err="1">
                <a:effectLst/>
              </a:rPr>
              <a:t>папередниках</a:t>
            </a:r>
            <a:r>
              <a:rPr lang="ru-RU" dirty="0">
                <a:effectLst/>
              </a:rPr>
              <a:t> пострадавших посылали к операторам. </a:t>
            </a:r>
            <a:endParaRPr lang="ru-RU" dirty="0"/>
          </a:p>
          <a:p>
            <a:pPr rtl="0"/>
            <a:endParaRPr lang="ru-RU" sz="1200" kern="1200" dirty="0">
              <a:solidFill>
                <a:schemeClr val="tx1"/>
              </a:solidFill>
              <a:effectLst/>
              <a:latin typeface="+mn-lt"/>
              <a:ea typeface="+mn-ea"/>
              <a:cs typeface="+mn-cs"/>
            </a:endParaRPr>
          </a:p>
          <a:p>
            <a:pPr rtl="0"/>
            <a:r>
              <a:rPr lang="ru-RU" sz="1200" kern="1200" dirty="0">
                <a:solidFill>
                  <a:schemeClr val="tx1"/>
                </a:solidFill>
                <a:effectLst/>
                <a:latin typeface="+mn-lt"/>
                <a:ea typeface="+mn-ea"/>
                <a:cs typeface="+mn-cs"/>
              </a:rPr>
              <a:t>Решением стало бы:</a:t>
            </a:r>
          </a:p>
          <a:p>
            <a:pPr rtl="0"/>
            <a:r>
              <a:rPr lang="ru-RU" sz="1200" kern="1200" dirty="0">
                <a:solidFill>
                  <a:schemeClr val="tx1"/>
                </a:solidFill>
                <a:effectLst/>
                <a:latin typeface="+mn-lt"/>
                <a:ea typeface="+mn-ea"/>
                <a:cs typeface="+mn-cs"/>
              </a:rPr>
              <a:t> </a:t>
            </a:r>
          </a:p>
          <a:p>
            <a:pPr rtl="0"/>
            <a:endParaRPr lang="ru-RU" sz="1200" kern="1200" dirty="0">
              <a:solidFill>
                <a:schemeClr val="tx1"/>
              </a:solidFill>
              <a:effectLst/>
              <a:latin typeface="+mn-lt"/>
              <a:ea typeface="+mn-ea"/>
              <a:cs typeface="+mn-cs"/>
            </a:endParaRPr>
          </a:p>
          <a:p>
            <a:pPr marL="171450" indent="-171450" rtl="0">
              <a:buFont typeface="Arial" panose="020B0604020202020204" pitchFamily="34" charset="0"/>
              <a:buChar char="•"/>
            </a:pPr>
            <a:r>
              <a:rPr lang="ru-RU" sz="1200" kern="1200" dirty="0">
                <a:solidFill>
                  <a:schemeClr val="tx1"/>
                </a:solidFill>
                <a:effectLst/>
                <a:latin typeface="+mn-lt"/>
                <a:ea typeface="+mn-ea"/>
                <a:cs typeface="+mn-cs"/>
              </a:rPr>
              <a:t>Обмен информацией о финансовых номерах</a:t>
            </a:r>
          </a:p>
          <a:p>
            <a:pPr marL="171450" indent="-171450" rtl="0">
              <a:buFont typeface="Arial" panose="020B0604020202020204" pitchFamily="34" charset="0"/>
              <a:buChar char="•"/>
            </a:pPr>
            <a:r>
              <a:rPr lang="ru-RU" sz="1200" kern="1200" dirty="0">
                <a:solidFill>
                  <a:schemeClr val="tx1"/>
                </a:solidFill>
                <a:effectLst/>
                <a:latin typeface="+mn-lt"/>
                <a:ea typeface="+mn-ea"/>
                <a:cs typeface="+mn-cs"/>
              </a:rPr>
              <a:t>Запрет на использование </a:t>
            </a:r>
            <a:r>
              <a:rPr lang="ru-RU" sz="1200" kern="1200" dirty="0" err="1">
                <a:solidFill>
                  <a:schemeClr val="tx1"/>
                </a:solidFill>
                <a:effectLst/>
                <a:latin typeface="+mn-lt"/>
                <a:ea typeface="+mn-ea"/>
                <a:cs typeface="+mn-cs"/>
              </a:rPr>
              <a:t>неперсонифицированных</a:t>
            </a:r>
            <a:r>
              <a:rPr lang="ru-RU" sz="1200" kern="1200" dirty="0">
                <a:solidFill>
                  <a:schemeClr val="tx1"/>
                </a:solidFill>
                <a:effectLst/>
                <a:latin typeface="+mn-lt"/>
                <a:ea typeface="+mn-ea"/>
                <a:cs typeface="+mn-cs"/>
              </a:rPr>
              <a:t> номеров</a:t>
            </a:r>
          </a:p>
          <a:p>
            <a:pPr marL="171450" indent="-171450" rtl="0">
              <a:buFont typeface="Arial" panose="020B0604020202020204" pitchFamily="34" charset="0"/>
              <a:buChar char="•"/>
            </a:pPr>
            <a:r>
              <a:rPr lang="ru-RU" sz="1200" kern="1200" dirty="0">
                <a:solidFill>
                  <a:schemeClr val="tx1"/>
                </a:solidFill>
                <a:effectLst/>
                <a:latin typeface="+mn-lt"/>
                <a:ea typeface="+mn-ea"/>
                <a:cs typeface="+mn-cs"/>
              </a:rPr>
              <a:t>Отказ от идентификации по номеру</a:t>
            </a:r>
          </a:p>
          <a:p>
            <a:pPr rtl="0"/>
            <a:r>
              <a:rPr lang="ru-RU" sz="1200" kern="1200" dirty="0">
                <a:solidFill>
                  <a:schemeClr val="tx1"/>
                </a:solidFill>
                <a:effectLst/>
                <a:latin typeface="+mn-lt"/>
                <a:ea typeface="+mn-ea"/>
                <a:cs typeface="+mn-cs"/>
              </a:rPr>
              <a:t> </a:t>
            </a:r>
          </a:p>
          <a:p>
            <a:pPr rtl="0"/>
            <a:r>
              <a:rPr lang="ru-RU" sz="1200" kern="1200" dirty="0">
                <a:solidFill>
                  <a:schemeClr val="tx1"/>
                </a:solidFill>
                <a:effectLst/>
                <a:latin typeface="+mn-lt"/>
                <a:ea typeface="+mn-ea"/>
                <a:cs typeface="+mn-cs"/>
              </a:rPr>
              <a:t>Теперь по стопам </a:t>
            </a:r>
            <a:r>
              <a:rPr lang="ru-RU" sz="1200" kern="1200" dirty="0" err="1">
                <a:solidFill>
                  <a:schemeClr val="tx1"/>
                </a:solidFill>
                <a:effectLst/>
                <a:latin typeface="+mn-lt"/>
                <a:ea typeface="+mn-ea"/>
                <a:cs typeface="+mn-cs"/>
              </a:rPr>
              <a:t>Приватбанка</a:t>
            </a:r>
            <a:r>
              <a:rPr lang="ru-RU" sz="1200" kern="1200" dirty="0">
                <a:solidFill>
                  <a:schemeClr val="tx1"/>
                </a:solidFill>
                <a:effectLst/>
                <a:latin typeface="+mn-lt"/>
                <a:ea typeface="+mn-ea"/>
                <a:cs typeface="+mn-cs"/>
              </a:rPr>
              <a:t> идут операторы т.н. моментальных или онлайн-кредитов. Использование скоринга вместо полноценной верификации создало условия для массового мошенничества. </a:t>
            </a:r>
          </a:p>
          <a:p>
            <a:pPr rtl="0"/>
            <a:r>
              <a:rPr lang="ru-RU" sz="1200" kern="1200" dirty="0">
                <a:solidFill>
                  <a:schemeClr val="tx1"/>
                </a:solidFill>
                <a:effectLst/>
                <a:latin typeface="+mn-lt"/>
                <a:ea typeface="+mn-ea"/>
                <a:cs typeface="+mn-cs"/>
              </a:rPr>
              <a:t> </a:t>
            </a:r>
          </a:p>
          <a:p>
            <a:pPr rtl="0"/>
            <a:r>
              <a:rPr lang="ru-RU" sz="1200" kern="1200" dirty="0">
                <a:solidFill>
                  <a:schemeClr val="tx1"/>
                </a:solidFill>
                <a:effectLst/>
                <a:latin typeface="+mn-lt"/>
                <a:ea typeface="+mn-ea"/>
                <a:cs typeface="+mn-cs"/>
              </a:rPr>
              <a:t>Где деньги, там и мотивация для злоупотреблений. Чем больше денег, тем больше мотивация. </a:t>
            </a:r>
          </a:p>
          <a:p>
            <a:endParaRPr lang="ru-RU" dirty="0"/>
          </a:p>
        </p:txBody>
      </p:sp>
      <p:sp>
        <p:nvSpPr>
          <p:cNvPr id="4" name="Номер слайда 3"/>
          <p:cNvSpPr>
            <a:spLocks noGrp="1"/>
          </p:cNvSpPr>
          <p:nvPr>
            <p:ph type="sldNum" sz="quarter" idx="5"/>
          </p:nvPr>
        </p:nvSpPr>
        <p:spPr/>
        <p:txBody>
          <a:bodyPr/>
          <a:lstStyle/>
          <a:p>
            <a:fld id="{02FB07E4-421B-4686-8404-3A3264EB3441}" type="slidenum">
              <a:rPr lang="ru-RU" smtClean="0"/>
              <a:t>17</a:t>
            </a:fld>
            <a:endParaRPr lang="ru-RU"/>
          </a:p>
        </p:txBody>
      </p:sp>
    </p:spTree>
    <p:extLst>
      <p:ext uri="{BB962C8B-B14F-4D97-AF65-F5344CB8AC3E}">
        <p14:creationId xmlns:p14="http://schemas.microsoft.com/office/powerpoint/2010/main" val="13329701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a:solidFill>
                  <a:schemeClr val="tx1"/>
                </a:solidFill>
                <a:effectLst/>
                <a:latin typeface="+mn-lt"/>
                <a:ea typeface="+mn-ea"/>
                <a:cs typeface="+mn-cs"/>
              </a:rPr>
              <a:t>Услуги, которые предоставляются сторонними относительно </a:t>
            </a:r>
            <a:r>
              <a:rPr lang="en-US" sz="1200" kern="1200" dirty="0">
                <a:solidFill>
                  <a:schemeClr val="tx1"/>
                </a:solidFill>
                <a:effectLst/>
                <a:latin typeface="+mn-lt"/>
                <a:ea typeface="+mn-ea"/>
                <a:cs typeface="+mn-cs"/>
              </a:rPr>
              <a:t>MNO </a:t>
            </a:r>
            <a:r>
              <a:rPr lang="ru-RU" sz="1200" kern="1200" dirty="0">
                <a:solidFill>
                  <a:schemeClr val="tx1"/>
                </a:solidFill>
                <a:effectLst/>
                <a:latin typeface="+mn-lt"/>
                <a:ea typeface="+mn-ea"/>
                <a:cs typeface="+mn-cs"/>
              </a:rPr>
              <a:t>лицами - провайдерами услуг. </a:t>
            </a:r>
            <a:br>
              <a:rPr lang="ru-RU" sz="1200" kern="1200" dirty="0">
                <a:solidFill>
                  <a:schemeClr val="tx1"/>
                </a:solidFill>
                <a:effectLst/>
                <a:latin typeface="+mn-lt"/>
                <a:ea typeface="+mn-ea"/>
                <a:cs typeface="+mn-cs"/>
              </a:rPr>
            </a:br>
            <a:br>
              <a:rPr lang="ru-RU" sz="1200" kern="1200" dirty="0">
                <a:solidFill>
                  <a:schemeClr val="tx1"/>
                </a:solidFill>
                <a:effectLst/>
                <a:latin typeface="+mn-lt"/>
                <a:ea typeface="+mn-ea"/>
                <a:cs typeface="+mn-cs"/>
              </a:rPr>
            </a:br>
            <a:r>
              <a:rPr lang="ru-RU" sz="1200" kern="1200" dirty="0">
                <a:solidFill>
                  <a:schemeClr val="tx1"/>
                </a:solidFill>
                <a:effectLst/>
                <a:latin typeface="+mn-lt"/>
                <a:ea typeface="+mn-ea"/>
                <a:cs typeface="+mn-cs"/>
              </a:rPr>
              <a:t>Контент-услуги как основной, а в Украине - единственный представитель класса. </a:t>
            </a:r>
          </a:p>
          <a:p>
            <a:r>
              <a:rPr lang="ru-RU" sz="1200" kern="1200" dirty="0">
                <a:solidFill>
                  <a:schemeClr val="tx1"/>
                </a:solidFill>
                <a:effectLst/>
                <a:latin typeface="+mn-lt"/>
                <a:ea typeface="+mn-ea"/>
                <a:cs typeface="+mn-cs"/>
              </a:rPr>
              <a:t> </a:t>
            </a:r>
          </a:p>
          <a:p>
            <a:r>
              <a:rPr lang="ru-RU" sz="1200" kern="1200" dirty="0">
                <a:solidFill>
                  <a:schemeClr val="tx1"/>
                </a:solidFill>
                <a:effectLst/>
                <a:latin typeface="+mn-lt"/>
                <a:ea typeface="+mn-ea"/>
                <a:cs typeface="+mn-cs"/>
              </a:rPr>
              <a:t>Ключевая особенность контент-услуг - разделение дохода между оператором и провайдером. </a:t>
            </a:r>
          </a:p>
          <a:p>
            <a:r>
              <a:rPr lang="ru-RU" sz="1200" kern="1200" dirty="0">
                <a:solidFill>
                  <a:schemeClr val="tx1"/>
                </a:solidFill>
                <a:effectLst/>
                <a:latin typeface="+mn-lt"/>
                <a:ea typeface="+mn-ea"/>
                <a:cs typeface="+mn-cs"/>
              </a:rPr>
              <a:t> </a:t>
            </a:r>
          </a:p>
          <a:p>
            <a:r>
              <a:rPr lang="ru-RU" sz="1200" kern="1200" dirty="0">
                <a:solidFill>
                  <a:schemeClr val="tx1"/>
                </a:solidFill>
                <a:effectLst/>
                <a:latin typeface="+mn-lt"/>
                <a:ea typeface="+mn-ea"/>
                <a:cs typeface="+mn-cs"/>
              </a:rPr>
              <a:t>Контент-услуги в нынешнем виде - это дыра в кармане абонента. Эту дыру провертели операторы и сдали в аренду контент-провайдерам. </a:t>
            </a:r>
          </a:p>
          <a:p>
            <a:r>
              <a:rPr lang="ru-RU" sz="1200" kern="1200" dirty="0">
                <a:solidFill>
                  <a:schemeClr val="tx1"/>
                </a:solidFill>
                <a:effectLst/>
                <a:latin typeface="+mn-lt"/>
                <a:ea typeface="+mn-ea"/>
                <a:cs typeface="+mn-cs"/>
              </a:rPr>
              <a:t> </a:t>
            </a:r>
          </a:p>
          <a:p>
            <a:r>
              <a:rPr lang="ru-RU" sz="1200" kern="1200" dirty="0">
                <a:solidFill>
                  <a:schemeClr val="tx1"/>
                </a:solidFill>
                <a:effectLst/>
                <a:latin typeface="+mn-lt"/>
                <a:ea typeface="+mn-ea"/>
                <a:cs typeface="+mn-cs"/>
              </a:rPr>
              <a:t>Содержанием деятельности участников этого рынке является провокация спонтанного, а то и случайного, непреднамеренного потребления услуг. </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ru-RU" sz="1200" kern="1200" dirty="0">
                <a:solidFill>
                  <a:schemeClr val="tx1"/>
                </a:solidFill>
                <a:effectLst/>
                <a:latin typeface="+mn-lt"/>
                <a:ea typeface="+mn-ea"/>
                <a:cs typeface="+mn-cs"/>
              </a:rPr>
              <a:t>Пример – использование документированных возможностей сетей для мошеннических действий. В стандарте GSM предусмотрена возможность отправки восклицательного знака первым символом в SMS-сообщении. Получатель SMS этого символа не увидит, но сеть продублирует «отчёт» на телефон отправителя в виде SMS-подтверждения о доставке. Таким образом, </a:t>
            </a:r>
            <a:r>
              <a:rPr lang="ru-RU" sz="1200" kern="1200" dirty="0" err="1">
                <a:solidFill>
                  <a:schemeClr val="tx1"/>
                </a:solidFill>
                <a:effectLst/>
                <a:latin typeface="+mn-lt"/>
                <a:ea typeface="+mn-ea"/>
                <a:cs typeface="+mn-cs"/>
              </a:rPr>
              <a:t>контентщику</a:t>
            </a:r>
            <a:r>
              <a:rPr lang="ru-RU" sz="1200" kern="1200" dirty="0">
                <a:solidFill>
                  <a:schemeClr val="tx1"/>
                </a:solidFill>
                <a:effectLst/>
                <a:latin typeface="+mn-lt"/>
                <a:ea typeface="+mn-ea"/>
                <a:cs typeface="+mn-cs"/>
              </a:rPr>
              <a:t> достаточно отправить восклицательный знак первым символом в своём сообщении на телефонный номер, и он почти гарантированно получает с этого номера ответную SMS. </a:t>
            </a:r>
            <a:r>
              <a:rPr lang="ru-RU" sz="1200" b="0" u="sng" kern="1200" dirty="0">
                <a:solidFill>
                  <a:schemeClr val="tx1"/>
                </a:solidFill>
                <a:effectLst/>
                <a:latin typeface="+mn-lt"/>
                <a:ea typeface="+mn-ea"/>
                <a:cs typeface="+mn-cs"/>
              </a:rPr>
              <a:t>Даже если </a:t>
            </a:r>
            <a:r>
              <a:rPr lang="ru-RU" sz="1200" b="0" u="sng" kern="1200" dirty="0" err="1">
                <a:solidFill>
                  <a:schemeClr val="tx1"/>
                </a:solidFill>
                <a:effectLst/>
                <a:latin typeface="+mn-lt"/>
                <a:ea typeface="+mn-ea"/>
                <a:cs typeface="+mn-cs"/>
              </a:rPr>
              <a:t>симкарта</a:t>
            </a:r>
            <a:r>
              <a:rPr lang="ru-RU" sz="1200" b="0" u="sng" kern="1200" dirty="0">
                <a:solidFill>
                  <a:schemeClr val="tx1"/>
                </a:solidFill>
                <a:effectLst/>
                <a:latin typeface="+mn-lt"/>
                <a:ea typeface="+mn-ea"/>
                <a:cs typeface="+mn-cs"/>
              </a:rPr>
              <a:t> установлена в некоем GSM-устройстве.</a:t>
            </a:r>
          </a:p>
          <a:p>
            <a:r>
              <a:rPr lang="ru-RU" sz="1200" kern="1200" dirty="0">
                <a:solidFill>
                  <a:schemeClr val="tx1"/>
                </a:solidFill>
                <a:effectLst/>
                <a:latin typeface="+mn-lt"/>
                <a:ea typeface="+mn-ea"/>
                <a:cs typeface="+mn-cs"/>
              </a:rPr>
              <a:t> </a:t>
            </a:r>
          </a:p>
          <a:p>
            <a:r>
              <a:rPr lang="ru-RU" sz="1200" b="1" kern="1200" dirty="0">
                <a:solidFill>
                  <a:schemeClr val="tx1"/>
                </a:solidFill>
                <a:effectLst/>
                <a:latin typeface="+mn-lt"/>
                <a:ea typeface="+mn-ea"/>
                <a:cs typeface="+mn-cs"/>
              </a:rPr>
              <a:t>Бизнес по предоставлению контент-услуг обеспечивает экономический базис для противоправного поведения, от мошеннических действий до </a:t>
            </a:r>
            <a:r>
              <a:rPr lang="en-US" sz="1200" b="1" kern="1200" dirty="0">
                <a:solidFill>
                  <a:schemeClr val="tx1"/>
                </a:solidFill>
                <a:effectLst/>
                <a:latin typeface="+mn-lt"/>
                <a:ea typeface="+mn-ea"/>
                <a:cs typeface="+mn-cs"/>
              </a:rPr>
              <a:t>malware</a:t>
            </a:r>
            <a:endParaRPr lang="ru-RU" sz="1200" kern="1200" dirty="0">
              <a:solidFill>
                <a:schemeClr val="tx1"/>
              </a:solidFill>
              <a:effectLst/>
              <a:latin typeface="+mn-lt"/>
              <a:ea typeface="+mn-ea"/>
              <a:cs typeface="+mn-cs"/>
            </a:endParaRPr>
          </a:p>
          <a:p>
            <a:r>
              <a:rPr lang="ru-RU" sz="1200" kern="1200" dirty="0">
                <a:solidFill>
                  <a:schemeClr val="tx1"/>
                </a:solidFill>
                <a:effectLst/>
                <a:latin typeface="+mn-lt"/>
                <a:ea typeface="+mn-ea"/>
                <a:cs typeface="+mn-cs"/>
              </a:rPr>
              <a:t> </a:t>
            </a:r>
          </a:p>
          <a:p>
            <a:r>
              <a:rPr lang="ru-RU" sz="1200" kern="1200" dirty="0">
                <a:solidFill>
                  <a:schemeClr val="tx1"/>
                </a:solidFill>
                <a:effectLst/>
                <a:latin typeface="+mn-lt"/>
                <a:ea typeface="+mn-ea"/>
                <a:cs typeface="+mn-cs"/>
              </a:rPr>
              <a:t>Не буду тратить время на описание того, что творится на российском рынке. Если интересно, смотрите статьи Сергея </a:t>
            </a:r>
            <a:r>
              <a:rPr lang="ru-RU" sz="1200" kern="1200" dirty="0" err="1">
                <a:solidFill>
                  <a:schemeClr val="tx1"/>
                </a:solidFill>
                <a:effectLst/>
                <a:latin typeface="+mn-lt"/>
                <a:ea typeface="+mn-ea"/>
                <a:cs typeface="+mn-cs"/>
              </a:rPr>
              <a:t>Потресова</a:t>
            </a:r>
            <a:r>
              <a:rPr lang="ru-RU" sz="1200" kern="1200" dirty="0">
                <a:solidFill>
                  <a:schemeClr val="tx1"/>
                </a:solidFill>
                <a:effectLst/>
                <a:latin typeface="+mn-lt"/>
                <a:ea typeface="+mn-ea"/>
                <a:cs typeface="+mn-cs"/>
              </a:rPr>
              <a:t> на </a:t>
            </a:r>
            <a:r>
              <a:rPr lang="en-US" sz="1200" kern="1200" dirty="0">
                <a:solidFill>
                  <a:schemeClr val="tx1"/>
                </a:solidFill>
                <a:effectLst/>
                <a:latin typeface="+mn-lt"/>
                <a:ea typeface="+mn-ea"/>
                <a:cs typeface="+mn-cs"/>
              </a:rPr>
              <a:t>Mobile-Review</a:t>
            </a:r>
            <a:r>
              <a:rPr lang="ru-RU" sz="1200" kern="1200" dirty="0">
                <a:solidFill>
                  <a:schemeClr val="tx1"/>
                </a:solidFill>
                <a:effectLst/>
                <a:latin typeface="+mn-lt"/>
                <a:ea typeface="+mn-ea"/>
                <a:cs typeface="+mn-cs"/>
              </a:rPr>
              <a:t>. Ограничусь самым главным:</a:t>
            </a:r>
            <a:r>
              <a:rPr lang="en-US" sz="1200" kern="1200" dirty="0">
                <a:solidFill>
                  <a:schemeClr val="tx1"/>
                </a:solidFill>
                <a:effectLst/>
                <a:latin typeface="+mn-lt"/>
                <a:ea typeface="+mn-ea"/>
                <a:cs typeface="+mn-cs"/>
              </a:rPr>
              <a:t> </a:t>
            </a:r>
            <a:br>
              <a:rPr lang="ru-RU" sz="1200" kern="1200" dirty="0">
                <a:solidFill>
                  <a:schemeClr val="tx1"/>
                </a:solidFill>
                <a:effectLst/>
                <a:latin typeface="+mn-lt"/>
                <a:ea typeface="+mn-ea"/>
                <a:cs typeface="+mn-cs"/>
              </a:rPr>
            </a:br>
            <a:br>
              <a:rPr lang="ru-RU" sz="1200" kern="1200" dirty="0">
                <a:solidFill>
                  <a:schemeClr val="tx1"/>
                </a:solidFill>
                <a:effectLst/>
                <a:latin typeface="+mn-lt"/>
                <a:ea typeface="+mn-ea"/>
                <a:cs typeface="+mn-cs"/>
              </a:rPr>
            </a:br>
            <a:r>
              <a:rPr lang="ru-RU" sz="1200" kern="1200" dirty="0">
                <a:solidFill>
                  <a:schemeClr val="tx1"/>
                </a:solidFill>
                <a:effectLst/>
                <a:latin typeface="+mn-lt"/>
                <a:ea typeface="+mn-ea"/>
                <a:cs typeface="+mn-cs"/>
              </a:rPr>
              <a:t>натуральная вакханалия, много хуже, нежели у нас;</a:t>
            </a:r>
          </a:p>
          <a:p>
            <a:r>
              <a:rPr lang="ru-RU" sz="1200" kern="1200" dirty="0">
                <a:solidFill>
                  <a:schemeClr val="tx1"/>
                </a:solidFill>
                <a:effectLst/>
                <a:latin typeface="+mn-lt"/>
                <a:ea typeface="+mn-ea"/>
                <a:cs typeface="+mn-cs"/>
              </a:rPr>
              <a:t>Причина - в размерах рынка. Российский на два порядка больше. </a:t>
            </a:r>
          </a:p>
          <a:p>
            <a:r>
              <a:rPr lang="en-US" sz="1200" kern="1200" dirty="0">
                <a:solidFill>
                  <a:schemeClr val="tx1"/>
                </a:solidFill>
                <a:effectLst/>
                <a:latin typeface="+mn-lt"/>
                <a:ea typeface="+mn-ea"/>
                <a:cs typeface="+mn-cs"/>
              </a:rPr>
              <a:t> </a:t>
            </a:r>
          </a:p>
          <a:p>
            <a:r>
              <a:rPr lang="ru-RU" sz="1200" kern="1200" dirty="0">
                <a:solidFill>
                  <a:schemeClr val="tx1"/>
                </a:solidFill>
                <a:effectLst/>
                <a:latin typeface="+mn-lt"/>
                <a:ea typeface="+mn-ea"/>
                <a:cs typeface="+mn-cs"/>
              </a:rPr>
              <a:t>В России (как и Китае) есть экономический стимул вкладывать деньги в автоматизацию воровства, коррумпировать операторов, </a:t>
            </a:r>
            <a:r>
              <a:rPr lang="en-US" sz="1200" kern="1200" dirty="0">
                <a:solidFill>
                  <a:schemeClr val="tx1"/>
                </a:solidFill>
                <a:effectLst/>
                <a:latin typeface="+mn-lt"/>
                <a:ea typeface="+mn-ea"/>
                <a:cs typeface="+mn-cs"/>
              </a:rPr>
              <a:t>R&amp;D</a:t>
            </a:r>
            <a:r>
              <a:rPr lang="ru-RU" sz="1200" kern="1200" dirty="0">
                <a:solidFill>
                  <a:schemeClr val="tx1"/>
                </a:solidFill>
                <a:effectLst/>
                <a:latin typeface="+mn-lt"/>
                <a:ea typeface="+mn-ea"/>
                <a:cs typeface="+mn-cs"/>
              </a:rPr>
              <a:t>.  </a:t>
            </a:r>
          </a:p>
          <a:p>
            <a:r>
              <a:rPr lang="ru-RU" sz="1200" kern="1200" dirty="0">
                <a:solidFill>
                  <a:schemeClr val="tx1"/>
                </a:solidFill>
                <a:effectLst/>
                <a:latin typeface="+mn-lt"/>
                <a:ea typeface="+mn-ea"/>
                <a:cs typeface="+mn-cs"/>
              </a:rPr>
              <a:t> </a:t>
            </a:r>
          </a:p>
          <a:p>
            <a:r>
              <a:rPr lang="ru-RU" sz="1200" kern="1200" dirty="0">
                <a:solidFill>
                  <a:schemeClr val="tx1"/>
                </a:solidFill>
                <a:effectLst/>
                <a:latin typeface="+mn-lt"/>
                <a:ea typeface="+mn-ea"/>
                <a:cs typeface="+mn-cs"/>
              </a:rPr>
              <a:t>Так что у нас тихая заводь. Размеры потенциального ущерба невелики. Мы просто не интересны злоумышленникам в силу своей нищеты. </a:t>
            </a:r>
            <a:r>
              <a:rPr lang="en-US" sz="1200" kern="1200" dirty="0">
                <a:solidFill>
                  <a:schemeClr val="tx1"/>
                </a:solidFill>
                <a:effectLst/>
                <a:latin typeface="+mn-lt"/>
                <a:ea typeface="+mn-ea"/>
                <a:cs typeface="+mn-cs"/>
              </a:rPr>
              <a:t>ARPU </a:t>
            </a:r>
            <a:r>
              <a:rPr lang="ru-RU" sz="1200" kern="1200" dirty="0">
                <a:solidFill>
                  <a:schemeClr val="tx1"/>
                </a:solidFill>
                <a:effectLst/>
                <a:latin typeface="+mn-lt"/>
                <a:ea typeface="+mn-ea"/>
                <a:cs typeface="+mn-cs"/>
              </a:rPr>
              <a:t>самый низкий в Европе и один из самых маленьких в мире. </a:t>
            </a:r>
          </a:p>
          <a:p>
            <a:endParaRPr lang="ru-RU" dirty="0"/>
          </a:p>
        </p:txBody>
      </p:sp>
      <p:sp>
        <p:nvSpPr>
          <p:cNvPr id="4" name="Номер слайда 3"/>
          <p:cNvSpPr>
            <a:spLocks noGrp="1"/>
          </p:cNvSpPr>
          <p:nvPr>
            <p:ph type="sldNum" sz="quarter" idx="5"/>
          </p:nvPr>
        </p:nvSpPr>
        <p:spPr/>
        <p:txBody>
          <a:bodyPr/>
          <a:lstStyle/>
          <a:p>
            <a:fld id="{02FB07E4-421B-4686-8404-3A3264EB3441}" type="slidenum">
              <a:rPr lang="ru-RU" smtClean="0"/>
              <a:t>18</a:t>
            </a:fld>
            <a:endParaRPr lang="ru-RU"/>
          </a:p>
        </p:txBody>
      </p:sp>
    </p:spTree>
    <p:extLst>
      <p:ext uri="{BB962C8B-B14F-4D97-AF65-F5344CB8AC3E}">
        <p14:creationId xmlns:p14="http://schemas.microsoft.com/office/powerpoint/2010/main" val="22975393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a:solidFill>
                  <a:schemeClr val="tx1"/>
                </a:solidFill>
                <a:effectLst/>
                <a:latin typeface="+mn-lt"/>
                <a:ea typeface="+mn-ea"/>
                <a:cs typeface="+mn-cs"/>
              </a:rPr>
              <a:t>Кража (несанкционированный съём) информации непосредственно с сетей мобильной связи. </a:t>
            </a:r>
          </a:p>
          <a:p>
            <a:endParaRPr lang="ru-RU" sz="1200" kern="1200" dirty="0">
              <a:solidFill>
                <a:schemeClr val="tx1"/>
              </a:solidFill>
              <a:effectLst/>
              <a:latin typeface="+mn-lt"/>
              <a:ea typeface="+mn-ea"/>
              <a:cs typeface="+mn-cs"/>
            </a:endParaRPr>
          </a:p>
          <a:p>
            <a:pPr marL="171450" indent="-171450">
              <a:buFont typeface="Arial" panose="020B0604020202020204" pitchFamily="34" charset="0"/>
              <a:buChar char="•"/>
            </a:pPr>
            <a:r>
              <a:rPr lang="ru-RU" sz="1200" kern="1200" dirty="0">
                <a:solidFill>
                  <a:schemeClr val="tx1"/>
                </a:solidFill>
                <a:effectLst/>
                <a:latin typeface="+mn-lt"/>
                <a:ea typeface="+mn-ea"/>
                <a:cs typeface="+mn-cs"/>
              </a:rPr>
              <a:t>содержание коммуникации между абонентами (голос, </a:t>
            </a:r>
            <a:r>
              <a:rPr lang="en-US" sz="1200" kern="1200" dirty="0">
                <a:solidFill>
                  <a:schemeClr val="tx1"/>
                </a:solidFill>
                <a:effectLst/>
                <a:latin typeface="+mn-lt"/>
                <a:ea typeface="+mn-ea"/>
                <a:cs typeface="+mn-cs"/>
              </a:rPr>
              <a:t>SMS</a:t>
            </a:r>
            <a:r>
              <a:rPr lang="ru-RU" sz="1200" kern="1200" dirty="0">
                <a:solidFill>
                  <a:schemeClr val="tx1"/>
                </a:solidFill>
                <a:effectLst/>
                <a:latin typeface="+mn-lt"/>
                <a:ea typeface="+mn-ea"/>
                <a:cs typeface="+mn-cs"/>
              </a:rPr>
              <a:t>, данные);</a:t>
            </a:r>
          </a:p>
          <a:p>
            <a:pPr marL="171450" indent="-171450">
              <a:buFont typeface="Arial" panose="020B0604020202020204" pitchFamily="34" charset="0"/>
              <a:buChar char="•"/>
            </a:pPr>
            <a:r>
              <a:rPr lang="ru-RU" sz="1200" kern="1200" dirty="0">
                <a:solidFill>
                  <a:schemeClr val="tx1"/>
                </a:solidFill>
                <a:effectLst/>
                <a:latin typeface="+mn-lt"/>
                <a:ea typeface="+mn-ea"/>
                <a:cs typeface="+mn-cs"/>
              </a:rPr>
              <a:t>сведения об активности - (с кем разговаривал/переписывался и т.п., включал/выключал телефон и т.п., данные о регистрации в сети).</a:t>
            </a:r>
          </a:p>
          <a:p>
            <a:r>
              <a:rPr lang="ru-RU" sz="1200" kern="1200" dirty="0">
                <a:solidFill>
                  <a:schemeClr val="tx1"/>
                </a:solidFill>
                <a:effectLst/>
                <a:latin typeface="+mn-lt"/>
                <a:ea typeface="+mn-ea"/>
                <a:cs typeface="+mn-cs"/>
              </a:rPr>
              <a:t> </a:t>
            </a:r>
          </a:p>
          <a:p>
            <a:r>
              <a:rPr lang="ru-RU" sz="1200" kern="1200" dirty="0">
                <a:solidFill>
                  <a:schemeClr val="tx1"/>
                </a:solidFill>
                <a:effectLst/>
                <a:latin typeface="+mn-lt"/>
                <a:ea typeface="+mn-ea"/>
                <a:cs typeface="+mn-cs"/>
              </a:rPr>
              <a:t>Три канала утечек такого рода, которые вне власти абонента:</a:t>
            </a:r>
            <a:br>
              <a:rPr lang="ru-RU" sz="1200" kern="1200" dirty="0">
                <a:solidFill>
                  <a:schemeClr val="tx1"/>
                </a:solidFill>
                <a:effectLst/>
                <a:latin typeface="+mn-lt"/>
                <a:ea typeface="+mn-ea"/>
                <a:cs typeface="+mn-cs"/>
              </a:rPr>
            </a:br>
            <a:r>
              <a:rPr lang="ru-RU" sz="1200" kern="1200" dirty="0">
                <a:solidFill>
                  <a:schemeClr val="tx1"/>
                </a:solidFill>
                <a:effectLst/>
                <a:latin typeface="+mn-lt"/>
                <a:ea typeface="+mn-ea"/>
                <a:cs typeface="+mn-cs"/>
              </a:rPr>
              <a:t> </a:t>
            </a:r>
          </a:p>
          <a:p>
            <a:pPr marL="228600" indent="-228600">
              <a:buFont typeface="+mj-lt"/>
              <a:buAutoNum type="arabicPeriod"/>
            </a:pPr>
            <a:r>
              <a:rPr lang="ru-RU" sz="1200" kern="1200" dirty="0">
                <a:solidFill>
                  <a:schemeClr val="tx1"/>
                </a:solidFill>
                <a:effectLst/>
                <a:latin typeface="+mn-lt"/>
                <a:ea typeface="+mn-ea"/>
                <a:cs typeface="+mn-cs"/>
              </a:rPr>
              <a:t>Официальные запросы "органов";</a:t>
            </a:r>
          </a:p>
          <a:p>
            <a:pPr marL="228600" indent="-228600">
              <a:buFont typeface="+mj-lt"/>
              <a:buAutoNum type="arabicPeriod"/>
            </a:pPr>
            <a:r>
              <a:rPr lang="ru-RU" sz="1200" kern="1200" dirty="0">
                <a:solidFill>
                  <a:schemeClr val="tx1"/>
                </a:solidFill>
                <a:effectLst/>
                <a:latin typeface="+mn-lt"/>
                <a:ea typeface="+mn-ea"/>
                <a:cs typeface="+mn-cs"/>
              </a:rPr>
              <a:t>Несанкционированный съём через уязвимости сети;</a:t>
            </a:r>
          </a:p>
          <a:p>
            <a:pPr marL="228600" indent="-228600">
              <a:buFont typeface="+mj-lt"/>
              <a:buAutoNum type="arabicPeriod"/>
            </a:pPr>
            <a:r>
              <a:rPr lang="ru-RU" sz="1200" kern="1200" dirty="0">
                <a:solidFill>
                  <a:schemeClr val="tx1"/>
                </a:solidFill>
                <a:effectLst/>
                <a:latin typeface="+mn-lt"/>
                <a:ea typeface="+mn-ea"/>
                <a:cs typeface="+mn-cs"/>
              </a:rPr>
              <a:t>Несанкционированный съём из эфира ("прослушка").</a:t>
            </a:r>
          </a:p>
          <a:p>
            <a:br>
              <a:rPr lang="ru-RU" sz="1200" kern="1200" dirty="0">
                <a:solidFill>
                  <a:schemeClr val="tx1"/>
                </a:solidFill>
                <a:effectLst/>
                <a:latin typeface="+mn-lt"/>
                <a:ea typeface="+mn-ea"/>
                <a:cs typeface="+mn-cs"/>
              </a:rPr>
            </a:br>
            <a:r>
              <a:rPr lang="ru-RU" sz="1200" kern="1200" dirty="0">
                <a:solidFill>
                  <a:schemeClr val="tx1"/>
                </a:solidFill>
                <a:effectLst/>
                <a:latin typeface="+mn-lt"/>
                <a:ea typeface="+mn-ea"/>
                <a:cs typeface="+mn-cs"/>
              </a:rPr>
              <a:t>Как соотносятся между собой эти риски? Очевидно, у каждого из них разная стоимость, требуемые компетенции и оборудование.  Разная доступность. </a:t>
            </a:r>
          </a:p>
          <a:p>
            <a:r>
              <a:rPr lang="ru-RU" sz="1200" kern="1200" dirty="0">
                <a:solidFill>
                  <a:schemeClr val="tx1"/>
                </a:solidFill>
                <a:effectLst/>
                <a:latin typeface="+mn-lt"/>
                <a:ea typeface="+mn-ea"/>
                <a:cs typeface="+mn-cs"/>
              </a:rPr>
              <a:t> </a:t>
            </a:r>
          </a:p>
          <a:p>
            <a:r>
              <a:rPr lang="ru-RU" sz="1200" kern="1200" dirty="0">
                <a:solidFill>
                  <a:schemeClr val="tx1"/>
                </a:solidFill>
                <a:effectLst/>
                <a:latin typeface="+mn-lt"/>
                <a:ea typeface="+mn-ea"/>
                <a:cs typeface="+mn-cs"/>
              </a:rPr>
              <a:t>Исследование </a:t>
            </a:r>
            <a:r>
              <a:rPr lang="ru-RU" sz="1200" b="1" kern="1200" dirty="0">
                <a:solidFill>
                  <a:schemeClr val="tx1"/>
                </a:solidFill>
                <a:effectLst/>
                <a:latin typeface="+mn-lt"/>
                <a:ea typeface="+mn-ea"/>
                <a:cs typeface="+mn-cs"/>
              </a:rPr>
              <a:t>Наши с вами персональные данные ничего не стоят</a:t>
            </a:r>
            <a:endParaRPr lang="ru-RU" sz="1200" kern="1200" dirty="0">
              <a:solidFill>
                <a:schemeClr val="tx1"/>
              </a:solidFill>
              <a:effectLst/>
              <a:latin typeface="+mn-lt"/>
              <a:ea typeface="+mn-ea"/>
              <a:cs typeface="+mn-cs"/>
            </a:endParaRPr>
          </a:p>
          <a:p>
            <a:r>
              <a:rPr lang="ru-RU" sz="1200" kern="1200" dirty="0">
                <a:solidFill>
                  <a:schemeClr val="tx1"/>
                </a:solidFill>
                <a:effectLst/>
                <a:latin typeface="+mn-lt"/>
                <a:ea typeface="+mn-ea"/>
                <a:cs typeface="+mn-cs"/>
              </a:rPr>
              <a:t> </a:t>
            </a:r>
            <a:r>
              <a:rPr lang="ru-RU" sz="1200" i="1" kern="1200" dirty="0">
                <a:solidFill>
                  <a:schemeClr val="tx1"/>
                </a:solidFill>
                <a:effectLst/>
                <a:latin typeface="+mn-lt"/>
                <a:ea typeface="+mn-ea"/>
                <a:cs typeface="+mn-cs"/>
              </a:rPr>
              <a:t>Источник &lt;</a:t>
            </a:r>
            <a:r>
              <a:rPr lang="ru-RU" sz="1200" i="1" kern="1200" dirty="0">
                <a:solidFill>
                  <a:schemeClr val="tx1"/>
                </a:solidFill>
                <a:effectLst/>
                <a:latin typeface="+mn-lt"/>
                <a:ea typeface="+mn-ea"/>
                <a:cs typeface="+mn-cs"/>
                <a:hlinkClick r:id="rId3"/>
              </a:rPr>
              <a:t>https://habr.com/post/423947/</a:t>
            </a:r>
            <a:r>
              <a:rPr lang="ru-RU" sz="1200" i="1" kern="1200" dirty="0">
                <a:solidFill>
                  <a:schemeClr val="tx1"/>
                </a:solidFill>
                <a:effectLst/>
                <a:latin typeface="+mn-lt"/>
                <a:ea typeface="+mn-ea"/>
                <a:cs typeface="+mn-cs"/>
              </a:rPr>
              <a:t>&gt; </a:t>
            </a:r>
            <a:endParaRPr lang="ru-RU" sz="1200" kern="1200" dirty="0">
              <a:solidFill>
                <a:schemeClr val="tx1"/>
              </a:solidFill>
              <a:effectLst/>
              <a:latin typeface="+mn-lt"/>
              <a:ea typeface="+mn-ea"/>
              <a:cs typeface="+mn-cs"/>
            </a:endParaRPr>
          </a:p>
          <a:p>
            <a:r>
              <a:rPr lang="ru-RU" sz="1200" kern="1200" dirty="0">
                <a:solidFill>
                  <a:schemeClr val="tx1"/>
                </a:solidFill>
                <a:effectLst/>
                <a:latin typeface="+mn-lt"/>
                <a:ea typeface="+mn-ea"/>
                <a:cs typeface="+mn-cs"/>
              </a:rPr>
              <a:t> </a:t>
            </a:r>
          </a:p>
          <a:p>
            <a:r>
              <a:rPr lang="ru-RU" sz="1200" kern="1200" dirty="0">
                <a:solidFill>
                  <a:schemeClr val="tx1"/>
                </a:solidFill>
                <a:effectLst/>
                <a:latin typeface="+mn-lt"/>
                <a:ea typeface="+mn-ea"/>
                <a:cs typeface="+mn-cs"/>
              </a:rPr>
              <a:t>Вывод автора - в случае РФ и Украины доступна любая информация, которую можно истребовать официально. Это подтверждает известные мне факты - официальные запросы органов являются основным, наиболее распространённым каналом несанкционированной утечки информации. "Правоохранители" оформляют липовые запросы и слушают/читают/получают всё, что хочет заказчик. </a:t>
            </a:r>
            <a:br>
              <a:rPr lang="ru-RU" sz="1200" kern="1200" dirty="0">
                <a:solidFill>
                  <a:schemeClr val="tx1"/>
                </a:solidFill>
                <a:effectLst/>
                <a:latin typeface="+mn-lt"/>
                <a:ea typeface="+mn-ea"/>
                <a:cs typeface="+mn-cs"/>
              </a:rPr>
            </a:br>
            <a:r>
              <a:rPr lang="ru-RU" sz="1200" kern="1200" dirty="0">
                <a:solidFill>
                  <a:schemeClr val="tx1"/>
                </a:solidFill>
                <a:effectLst/>
                <a:latin typeface="+mn-lt"/>
                <a:ea typeface="+mn-ea"/>
                <a:cs typeface="+mn-cs"/>
              </a:rPr>
              <a:t> </a:t>
            </a:r>
          </a:p>
          <a:p>
            <a:r>
              <a:rPr lang="ru-RU" sz="1200" kern="1200" dirty="0">
                <a:solidFill>
                  <a:schemeClr val="tx1"/>
                </a:solidFill>
                <a:effectLst/>
                <a:latin typeface="+mn-lt"/>
                <a:ea typeface="+mn-ea"/>
                <a:cs typeface="+mn-cs"/>
              </a:rPr>
              <a:t>Что касается прослушки, то могу лишь пересказать неоднократно встречавшиеся мне публикации о радикальном падении стоимости соответствующих решений. Изначально стандарт </a:t>
            </a:r>
            <a:r>
              <a:rPr lang="en-US" sz="1200" kern="1200" dirty="0">
                <a:solidFill>
                  <a:schemeClr val="tx1"/>
                </a:solidFill>
                <a:effectLst/>
                <a:latin typeface="+mn-lt"/>
                <a:ea typeface="+mn-ea"/>
                <a:cs typeface="+mn-cs"/>
              </a:rPr>
              <a:t>GSM</a:t>
            </a:r>
            <a:r>
              <a:rPr lang="ru-RU" sz="1200" kern="1200" dirty="0">
                <a:solidFill>
                  <a:schemeClr val="tx1"/>
                </a:solidFill>
                <a:effectLst/>
                <a:latin typeface="+mn-lt"/>
                <a:ea typeface="+mn-ea"/>
                <a:cs typeface="+mn-cs"/>
              </a:rPr>
              <a:t> предполагал не очень сильное шифрование трафика. По мере роста производительности его научились ломать на лету. Но я лично не проверял, ничего  сказать не могу. </a:t>
            </a:r>
            <a:br>
              <a:rPr lang="ru-RU" sz="1200" kern="1200" dirty="0">
                <a:solidFill>
                  <a:schemeClr val="tx1"/>
                </a:solidFill>
                <a:effectLst/>
                <a:latin typeface="+mn-lt"/>
                <a:ea typeface="+mn-ea"/>
                <a:cs typeface="+mn-cs"/>
              </a:rPr>
            </a:br>
            <a:br>
              <a:rPr lang="ru-RU" sz="1200" kern="1200" dirty="0">
                <a:solidFill>
                  <a:schemeClr val="tx1"/>
                </a:solidFill>
                <a:effectLst/>
                <a:latin typeface="+mn-lt"/>
                <a:ea typeface="+mn-ea"/>
                <a:cs typeface="+mn-cs"/>
              </a:rPr>
            </a:br>
            <a:r>
              <a:rPr lang="ru-RU" sz="1200" kern="1200" dirty="0">
                <a:solidFill>
                  <a:schemeClr val="tx1"/>
                </a:solidFill>
                <a:effectLst/>
                <a:latin typeface="+mn-lt"/>
                <a:ea typeface="+mn-ea"/>
                <a:cs typeface="+mn-cs"/>
              </a:rPr>
              <a:t>В любом случае прослушка радиоэфира остаётся наиболее сложной и затратной, так как требует работы в поле, оперативное прикрытие, квалифицированного персонала и т.п. </a:t>
            </a:r>
          </a:p>
          <a:p>
            <a:r>
              <a:rPr lang="ru-RU" sz="1200" kern="1200" dirty="0">
                <a:solidFill>
                  <a:schemeClr val="tx1"/>
                </a:solidFill>
                <a:effectLst/>
                <a:latin typeface="+mn-lt"/>
                <a:ea typeface="+mn-ea"/>
                <a:cs typeface="+mn-cs"/>
              </a:rPr>
              <a:t> </a:t>
            </a:r>
          </a:p>
          <a:p>
            <a:r>
              <a:rPr lang="ru-RU" sz="1200" kern="1200" dirty="0">
                <a:solidFill>
                  <a:schemeClr val="tx1"/>
                </a:solidFill>
                <a:effectLst/>
                <a:latin typeface="+mn-lt"/>
                <a:ea typeface="+mn-ea"/>
                <a:cs typeface="+mn-cs"/>
              </a:rPr>
              <a:t>Есть мнение, что на сегодняшний день оптимальным по соотношению стоимость/эффективность является использование уязвимостей самих сетей. В первую очередь </a:t>
            </a:r>
            <a:r>
              <a:rPr lang="en-US" sz="1200" kern="1200" dirty="0">
                <a:solidFill>
                  <a:schemeClr val="tx1"/>
                </a:solidFill>
                <a:effectLst/>
                <a:latin typeface="+mn-lt"/>
                <a:ea typeface="+mn-ea"/>
                <a:cs typeface="+mn-cs"/>
              </a:rPr>
              <a:t>SS7</a:t>
            </a:r>
            <a:endParaRPr lang="ru-RU" sz="1200" kern="1200" dirty="0">
              <a:solidFill>
                <a:schemeClr val="tx1"/>
              </a:solidFill>
              <a:effectLst/>
              <a:latin typeface="+mn-lt"/>
              <a:ea typeface="+mn-ea"/>
              <a:cs typeface="+mn-cs"/>
            </a:endParaRPr>
          </a:p>
          <a:p>
            <a:r>
              <a:rPr lang="ru-RU" sz="1200" kern="1200" dirty="0">
                <a:solidFill>
                  <a:schemeClr val="tx1"/>
                </a:solidFill>
                <a:effectLst/>
                <a:latin typeface="+mn-lt"/>
                <a:ea typeface="+mn-ea"/>
                <a:cs typeface="+mn-cs"/>
              </a:rPr>
              <a:t> </a:t>
            </a:r>
          </a:p>
          <a:p>
            <a:r>
              <a:rPr lang="ru-RU" sz="1200" kern="1200" dirty="0">
                <a:solidFill>
                  <a:schemeClr val="tx1"/>
                </a:solidFill>
                <a:effectLst/>
                <a:latin typeface="+mn-lt"/>
                <a:ea typeface="+mn-ea"/>
                <a:cs typeface="+mn-cs"/>
              </a:rPr>
              <a:t>К сожалению, и здесь фактов немного. </a:t>
            </a:r>
          </a:p>
          <a:p>
            <a:r>
              <a:rPr lang="ru-RU" sz="1200" kern="1200" dirty="0">
                <a:solidFill>
                  <a:schemeClr val="tx1"/>
                </a:solidFill>
                <a:effectLst/>
                <a:latin typeface="+mn-lt"/>
                <a:ea typeface="+mn-ea"/>
                <a:cs typeface="+mn-cs"/>
              </a:rPr>
              <a:t> </a:t>
            </a:r>
          </a:p>
          <a:p>
            <a:r>
              <a:rPr lang="ru-RU" sz="1200" kern="1200" dirty="0">
                <a:solidFill>
                  <a:schemeClr val="tx1"/>
                </a:solidFill>
                <a:effectLst/>
                <a:latin typeface="+mn-lt"/>
                <a:ea typeface="+mn-ea"/>
                <a:cs typeface="+mn-cs"/>
              </a:rPr>
              <a:t>Есть факт взлома сетей украинских операторов в 2014 году. Через сеть </a:t>
            </a:r>
            <a:r>
              <a:rPr lang="ru-RU" sz="1200" kern="1200" dirty="0" err="1">
                <a:solidFill>
                  <a:schemeClr val="tx1"/>
                </a:solidFill>
                <a:effectLst/>
                <a:latin typeface="+mn-lt"/>
                <a:ea typeface="+mn-ea"/>
                <a:cs typeface="+mn-cs"/>
              </a:rPr>
              <a:t>Rostov</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Cellular</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Communications</a:t>
            </a:r>
            <a:r>
              <a:rPr lang="ru-RU" sz="1200" kern="1200" dirty="0">
                <a:solidFill>
                  <a:schemeClr val="tx1"/>
                </a:solidFill>
                <a:effectLst/>
                <a:latin typeface="+mn-lt"/>
                <a:ea typeface="+mn-ea"/>
                <a:cs typeface="+mn-cs"/>
              </a:rPr>
              <a:t> (он же Tele2) была осуществлена атака на сеть МТС Украина после чего звонки ряда украинских абонентов (МТС Украина) маршрутизировались через узлы сети Tele2. Имело место раскрытие персональной информации минимум пять абонентов. </a:t>
            </a:r>
          </a:p>
          <a:p>
            <a:endParaRPr lang="ru-RU"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b="1" dirty="0"/>
              <a:t>Прослушка украинских мобильников: как это сделано и как защититься</a:t>
            </a:r>
          </a:p>
          <a:p>
            <a:r>
              <a:rPr lang="en-US" sz="1200" kern="1200" dirty="0">
                <a:solidFill>
                  <a:schemeClr val="tx1"/>
                </a:solidFill>
                <a:effectLst/>
                <a:latin typeface="+mn-lt"/>
                <a:ea typeface="+mn-ea"/>
                <a:cs typeface="+mn-cs"/>
              </a:rPr>
              <a:t>https://habr.com/company/pt/blog/226977/</a:t>
            </a:r>
            <a:endParaRPr lang="ru-RU" sz="1200" kern="1200" dirty="0">
              <a:solidFill>
                <a:schemeClr val="tx1"/>
              </a:solidFill>
              <a:effectLst/>
              <a:latin typeface="+mn-lt"/>
              <a:ea typeface="+mn-ea"/>
              <a:cs typeface="+mn-cs"/>
            </a:endParaRPr>
          </a:p>
          <a:p>
            <a:r>
              <a:rPr lang="ru-RU" sz="1200" kern="1200" dirty="0">
                <a:solidFill>
                  <a:schemeClr val="tx1"/>
                </a:solidFill>
                <a:effectLst/>
                <a:latin typeface="+mn-lt"/>
                <a:ea typeface="+mn-ea"/>
                <a:cs typeface="+mn-cs"/>
              </a:rPr>
              <a:t> </a:t>
            </a:r>
          </a:p>
          <a:p>
            <a:r>
              <a:rPr lang="ru-RU" sz="1200" kern="1200" dirty="0">
                <a:solidFill>
                  <a:schemeClr val="tx1"/>
                </a:solidFill>
                <a:effectLst/>
                <a:latin typeface="+mn-lt"/>
                <a:ea typeface="+mn-ea"/>
                <a:cs typeface="+mn-cs"/>
              </a:rPr>
              <a:t>Есть множество публикаций, например, российской </a:t>
            </a:r>
            <a:r>
              <a:rPr lang="ru-RU" sz="1200" kern="1200" dirty="0" err="1">
                <a:solidFill>
                  <a:schemeClr val="tx1"/>
                </a:solidFill>
                <a:effectLst/>
                <a:latin typeface="+mn-lt"/>
                <a:ea typeface="+mn-ea"/>
                <a:cs typeface="+mn-cs"/>
              </a:rPr>
              <a:t>Positive</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Technologies</a:t>
            </a:r>
            <a:r>
              <a:rPr lang="ru-RU" sz="1200" kern="1200" dirty="0">
                <a:solidFill>
                  <a:schemeClr val="tx1"/>
                </a:solidFill>
                <a:effectLst/>
                <a:latin typeface="+mn-lt"/>
                <a:ea typeface="+mn-ea"/>
                <a:cs typeface="+mn-cs"/>
              </a:rPr>
              <a:t>, в которых утверждается, что в подавляющем большинстве случаев возможно всё и со всеми. </a:t>
            </a:r>
          </a:p>
          <a:p>
            <a:r>
              <a:rPr lang="ru-RU" sz="1200" kern="1200" dirty="0">
                <a:solidFill>
                  <a:schemeClr val="tx1"/>
                </a:solidFill>
                <a:effectLst/>
                <a:latin typeface="+mn-lt"/>
                <a:ea typeface="+mn-ea"/>
                <a:cs typeface="+mn-cs"/>
              </a:rPr>
              <a:t> </a:t>
            </a:r>
          </a:p>
          <a:p>
            <a:endParaRPr lang="ru-RU" dirty="0"/>
          </a:p>
        </p:txBody>
      </p:sp>
      <p:sp>
        <p:nvSpPr>
          <p:cNvPr id="4" name="Номер слайда 3"/>
          <p:cNvSpPr>
            <a:spLocks noGrp="1"/>
          </p:cNvSpPr>
          <p:nvPr>
            <p:ph type="sldNum" sz="quarter" idx="5"/>
          </p:nvPr>
        </p:nvSpPr>
        <p:spPr/>
        <p:txBody>
          <a:bodyPr/>
          <a:lstStyle/>
          <a:p>
            <a:fld id="{02FB07E4-421B-4686-8404-3A3264EB3441}" type="slidenum">
              <a:rPr lang="ru-RU" smtClean="0"/>
              <a:t>19</a:t>
            </a:fld>
            <a:endParaRPr lang="ru-RU"/>
          </a:p>
        </p:txBody>
      </p:sp>
    </p:spTree>
    <p:extLst>
      <p:ext uri="{BB962C8B-B14F-4D97-AF65-F5344CB8AC3E}">
        <p14:creationId xmlns:p14="http://schemas.microsoft.com/office/powerpoint/2010/main" val="10847596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На этом слайде представлены результаты экспериментальных атак, которые специалисты </a:t>
            </a:r>
            <a:r>
              <a:rPr lang="ru-RU" sz="1200" kern="1200" dirty="0" err="1">
                <a:solidFill>
                  <a:schemeClr val="tx1"/>
                </a:solidFill>
                <a:effectLst/>
                <a:latin typeface="+mn-lt"/>
                <a:ea typeface="+mn-ea"/>
                <a:cs typeface="+mn-cs"/>
              </a:rPr>
              <a:t>Positive</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Technologies</a:t>
            </a:r>
            <a:r>
              <a:rPr lang="ru-RU" sz="1200" kern="1200" dirty="0">
                <a:solidFill>
                  <a:schemeClr val="tx1"/>
                </a:solidFill>
                <a:effectLst/>
                <a:latin typeface="+mn-lt"/>
                <a:ea typeface="+mn-ea"/>
                <a:cs typeface="+mn-cs"/>
              </a:rPr>
              <a:t> проводят на регулярной основе против сетей мобильной связи по всему миру. Как видим, с течением времени ситуация улучшается крайне неспешными темпами, а по ряду направления отсутствует вовсе.  </a:t>
            </a:r>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 сетях 4G на замену SS7 </a:t>
            </a:r>
            <a:r>
              <a:rPr lang="ru-RU" dirty="0" err="1"/>
              <a:t>пришел</a:t>
            </a:r>
            <a:r>
              <a:rPr lang="ru-RU" dirty="0"/>
              <a:t> протокол </a:t>
            </a:r>
            <a:r>
              <a:rPr lang="ru-RU" dirty="0" err="1"/>
              <a:t>Diameter</a:t>
            </a:r>
            <a:r>
              <a:rPr lang="ru-RU" dirty="0"/>
              <a:t>, с помощью которого выполняется большинство служебных задач. Однако абоненты сетей 4G так или иначе остаются абонентами сетей предыдущих поколений, поскольку большинство мобильных операторов на текущий момент используют 4G только для предоставления доступа в интернет, а передача SMS или голоса используются </a:t>
            </a:r>
            <a:r>
              <a:rPr lang="uk-UA" dirty="0"/>
              <a:t>3</a:t>
            </a:r>
            <a:r>
              <a:rPr lang="en-US" dirty="0"/>
              <a:t>G</a:t>
            </a:r>
            <a:r>
              <a:rPr lang="ru-RU" dirty="0"/>
              <a:t>-протоколы. Хотя спектр атак ограничен по сравнению с сетями предшествующих поколений, злоумышленник может принудительно перевести устройство абонента в режим 3G — и проводить дальнейшие атаки уже на менее </a:t>
            </a:r>
            <a:r>
              <a:rPr lang="ru-RU" dirty="0" err="1"/>
              <a:t>защищенную</a:t>
            </a:r>
            <a:r>
              <a:rPr lang="ru-RU" dirty="0"/>
              <a:t> систему SS7: прослушивать голосовые вызовы, перехватывать SMS и осуществлять мошеннические схемы в отношении абонентов.</a:t>
            </a:r>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b="1" dirty="0"/>
              <a:t>Статистика уязвимостей сетей </a:t>
            </a:r>
            <a:r>
              <a:rPr lang="en-US" b="1" dirty="0"/>
              <a:t>Diameter</a:t>
            </a:r>
          </a:p>
          <a:p>
            <a:r>
              <a:rPr lang="en-US" dirty="0"/>
              <a:t>https://www.ptsecurity.com/ru-ru/research/analytics/diameter-2018/</a:t>
            </a:r>
            <a:endParaRPr lang="ru-RU" dirty="0"/>
          </a:p>
          <a:p>
            <a:endParaRPr lang="ru-RU" dirty="0"/>
          </a:p>
        </p:txBody>
      </p:sp>
      <p:sp>
        <p:nvSpPr>
          <p:cNvPr id="4" name="Номер слайда 3"/>
          <p:cNvSpPr>
            <a:spLocks noGrp="1"/>
          </p:cNvSpPr>
          <p:nvPr>
            <p:ph type="sldNum" sz="quarter" idx="5"/>
          </p:nvPr>
        </p:nvSpPr>
        <p:spPr/>
        <p:txBody>
          <a:bodyPr/>
          <a:lstStyle/>
          <a:p>
            <a:fld id="{02FB07E4-421B-4686-8404-3A3264EB3441}" type="slidenum">
              <a:rPr lang="ru-RU" smtClean="0"/>
              <a:t>20</a:t>
            </a:fld>
            <a:endParaRPr lang="ru-RU"/>
          </a:p>
        </p:txBody>
      </p:sp>
    </p:spTree>
    <p:extLst>
      <p:ext uri="{BB962C8B-B14F-4D97-AF65-F5344CB8AC3E}">
        <p14:creationId xmlns:p14="http://schemas.microsoft.com/office/powerpoint/2010/main" val="1132734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Причина, по которой я посчитал необходимым выступить на эту тему это наличие ряда проблем, которые требуют своего решения. Бесполезно ждать решения проблемы, которая не озвучена. </a:t>
            </a:r>
          </a:p>
          <a:p>
            <a:endParaRPr lang="ru-RU" dirty="0"/>
          </a:p>
          <a:p>
            <a:r>
              <a:rPr lang="ru-RU" dirty="0"/>
              <a:t>Поэтому я здесь. </a:t>
            </a:r>
          </a:p>
        </p:txBody>
      </p:sp>
      <p:sp>
        <p:nvSpPr>
          <p:cNvPr id="4" name="Номер слайда 3"/>
          <p:cNvSpPr>
            <a:spLocks noGrp="1"/>
          </p:cNvSpPr>
          <p:nvPr>
            <p:ph type="sldNum" sz="quarter" idx="5"/>
          </p:nvPr>
        </p:nvSpPr>
        <p:spPr/>
        <p:txBody>
          <a:bodyPr/>
          <a:lstStyle/>
          <a:p>
            <a:fld id="{02FB07E4-421B-4686-8404-3A3264EB3441}" type="slidenum">
              <a:rPr lang="ru-RU" smtClean="0"/>
              <a:t>2</a:t>
            </a:fld>
            <a:endParaRPr lang="ru-RU"/>
          </a:p>
        </p:txBody>
      </p:sp>
    </p:spTree>
    <p:extLst>
      <p:ext uri="{BB962C8B-B14F-4D97-AF65-F5344CB8AC3E}">
        <p14:creationId xmlns:p14="http://schemas.microsoft.com/office/powerpoint/2010/main" val="29739877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02FB07E4-421B-4686-8404-3A3264EB3441}" type="slidenum">
              <a:rPr lang="ru-RU" smtClean="0"/>
              <a:t>21</a:t>
            </a:fld>
            <a:endParaRPr lang="ru-RU"/>
          </a:p>
        </p:txBody>
      </p:sp>
    </p:spTree>
    <p:extLst>
      <p:ext uri="{BB962C8B-B14F-4D97-AF65-F5344CB8AC3E}">
        <p14:creationId xmlns:p14="http://schemas.microsoft.com/office/powerpoint/2010/main" val="27592284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02FB07E4-421B-4686-8404-3A3264EB3441}" type="slidenum">
              <a:rPr lang="ru-RU" smtClean="0"/>
              <a:t>22</a:t>
            </a:fld>
            <a:endParaRPr lang="ru-RU"/>
          </a:p>
        </p:txBody>
      </p:sp>
    </p:spTree>
    <p:extLst>
      <p:ext uri="{BB962C8B-B14F-4D97-AF65-F5344CB8AC3E}">
        <p14:creationId xmlns:p14="http://schemas.microsoft.com/office/powerpoint/2010/main" val="17368221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kern="1200" dirty="0">
                <a:solidFill>
                  <a:schemeClr val="tx1"/>
                </a:solidFill>
                <a:effectLst/>
                <a:latin typeface="+mn-lt"/>
                <a:ea typeface="+mn-ea"/>
                <a:cs typeface="+mn-cs"/>
              </a:rPr>
              <a:t>Рост агрессивности внешней среды</a:t>
            </a:r>
          </a:p>
          <a:p>
            <a:r>
              <a:rPr lang="ru-RU" sz="1200" kern="1200" dirty="0">
                <a:solidFill>
                  <a:schemeClr val="tx1"/>
                </a:solidFill>
                <a:effectLst/>
                <a:latin typeface="+mn-lt"/>
                <a:ea typeface="+mn-ea"/>
                <a:cs typeface="+mn-cs"/>
              </a:rPr>
              <a:t> </a:t>
            </a:r>
          </a:p>
          <a:p>
            <a:r>
              <a:rPr lang="ru-RU" sz="1200" kern="1200" dirty="0">
                <a:solidFill>
                  <a:schemeClr val="tx1"/>
                </a:solidFill>
                <a:effectLst/>
                <a:latin typeface="+mn-lt"/>
                <a:ea typeface="+mn-ea"/>
                <a:cs typeface="+mn-cs"/>
              </a:rPr>
              <a:t>Ни в 80-ых, когда проектировались стандарты второго поколения, ни в начале 90-ых, когда появились первые </a:t>
            </a:r>
            <a:r>
              <a:rPr lang="en-US" sz="1200" kern="1200" dirty="0">
                <a:solidFill>
                  <a:schemeClr val="tx1"/>
                </a:solidFill>
                <a:effectLst/>
                <a:latin typeface="+mn-lt"/>
                <a:ea typeface="+mn-ea"/>
                <a:cs typeface="+mn-cs"/>
              </a:rPr>
              <a:t>2G</a:t>
            </a:r>
            <a:r>
              <a:rPr lang="ru-RU" sz="1200" kern="1200" dirty="0">
                <a:solidFill>
                  <a:schemeClr val="tx1"/>
                </a:solidFill>
                <a:effectLst/>
                <a:latin typeface="+mn-lt"/>
                <a:ea typeface="+mn-ea"/>
                <a:cs typeface="+mn-cs"/>
              </a:rPr>
              <a:t>-сети, не было ряда важнейших факторов, который обуславливают риски и угрозы в сетях мобильной связи. Не было Интернета как источника информации об уязвимостях, не было табунов людей, готовых ломать любые ИКТ-платформы ради забавы или корысти ради, не было общедоступных мощных инструментов. </a:t>
            </a:r>
            <a:br>
              <a:rPr lang="ru-RU" sz="1200" kern="1200" dirty="0">
                <a:solidFill>
                  <a:schemeClr val="tx1"/>
                </a:solidFill>
                <a:effectLst/>
                <a:latin typeface="+mn-lt"/>
                <a:ea typeface="+mn-ea"/>
                <a:cs typeface="+mn-cs"/>
              </a:rPr>
            </a:br>
            <a:br>
              <a:rPr lang="ru-RU" sz="1200" kern="1200" dirty="0">
                <a:solidFill>
                  <a:schemeClr val="tx1"/>
                </a:solidFill>
                <a:effectLst/>
                <a:latin typeface="+mn-lt"/>
                <a:ea typeface="+mn-ea"/>
                <a:cs typeface="+mn-cs"/>
              </a:rPr>
            </a:br>
            <a:r>
              <a:rPr lang="ru-RU" sz="1200" kern="1200" dirty="0">
                <a:solidFill>
                  <a:schemeClr val="tx1"/>
                </a:solidFill>
                <a:effectLst/>
                <a:latin typeface="+mn-lt"/>
                <a:ea typeface="+mn-ea"/>
                <a:cs typeface="+mn-cs"/>
              </a:rPr>
              <a:t>Не было финансовых, экономических инструментов монетизации уязвимостей.  </a:t>
            </a:r>
            <a:br>
              <a:rPr lang="ru-RU" sz="1200" kern="1200" dirty="0">
                <a:solidFill>
                  <a:schemeClr val="tx1"/>
                </a:solidFill>
                <a:effectLst/>
                <a:latin typeface="+mn-lt"/>
                <a:ea typeface="+mn-ea"/>
                <a:cs typeface="+mn-cs"/>
              </a:rPr>
            </a:br>
            <a:br>
              <a:rPr lang="ru-RU" sz="1200" kern="1200" dirty="0">
                <a:solidFill>
                  <a:schemeClr val="tx1"/>
                </a:solidFill>
                <a:effectLst/>
                <a:latin typeface="+mn-lt"/>
                <a:ea typeface="+mn-ea"/>
                <a:cs typeface="+mn-cs"/>
              </a:rPr>
            </a:br>
            <a:r>
              <a:rPr lang="ru-RU" sz="1200" kern="1200" dirty="0">
                <a:solidFill>
                  <a:schemeClr val="tx1"/>
                </a:solidFill>
                <a:effectLst/>
                <a:latin typeface="+mn-lt"/>
                <a:ea typeface="+mn-ea"/>
                <a:cs typeface="+mn-cs"/>
              </a:rPr>
              <a:t>Не было целой экосистемы, живущей за счёт эксплуатации уязвимостей. </a:t>
            </a:r>
          </a:p>
          <a:p>
            <a:endParaRPr lang="ru-RU" sz="1200" kern="1200" dirty="0">
              <a:solidFill>
                <a:schemeClr val="tx1"/>
              </a:solidFill>
              <a:effectLst/>
              <a:latin typeface="+mn-lt"/>
              <a:ea typeface="+mn-ea"/>
              <a:cs typeface="+mn-cs"/>
            </a:endParaRPr>
          </a:p>
          <a:p>
            <a:r>
              <a:rPr lang="ru-RU" u="sng" dirty="0"/>
              <a:t>Радикальное снижение порога входа в киберпреступность и упрощение атак</a:t>
            </a:r>
            <a:r>
              <a:rPr lang="ru-RU" dirty="0"/>
              <a:t> </a:t>
            </a:r>
            <a:br>
              <a:rPr lang="ru-RU" sz="1200" kern="1200" dirty="0">
                <a:solidFill>
                  <a:schemeClr val="tx1"/>
                </a:solidFill>
                <a:effectLst/>
                <a:latin typeface="+mn-lt"/>
                <a:ea typeface="+mn-ea"/>
                <a:cs typeface="+mn-cs"/>
              </a:rPr>
            </a:br>
            <a:r>
              <a:rPr lang="ru-RU" sz="1200" kern="1200" dirty="0">
                <a:solidFill>
                  <a:schemeClr val="tx1"/>
                </a:solidFill>
                <a:effectLst/>
                <a:latin typeface="+mn-lt"/>
                <a:ea typeface="+mn-ea"/>
                <a:cs typeface="+mn-cs"/>
              </a:rPr>
              <a:t> </a:t>
            </a:r>
          </a:p>
          <a:p>
            <a:r>
              <a:rPr lang="ru-RU" sz="1200" b="1" kern="1200" dirty="0">
                <a:solidFill>
                  <a:schemeClr val="tx1"/>
                </a:solidFill>
                <a:effectLst/>
                <a:latin typeface="+mn-lt"/>
                <a:ea typeface="+mn-ea"/>
                <a:cs typeface="+mn-cs"/>
              </a:rPr>
              <a:t>Устаревание технологий</a:t>
            </a:r>
          </a:p>
          <a:p>
            <a:r>
              <a:rPr lang="ru-RU" sz="1200" kern="1200" dirty="0">
                <a:solidFill>
                  <a:schemeClr val="tx1"/>
                </a:solidFill>
                <a:effectLst/>
                <a:latin typeface="+mn-lt"/>
                <a:ea typeface="+mn-ea"/>
                <a:cs typeface="+mn-cs"/>
              </a:rPr>
              <a:t> </a:t>
            </a:r>
          </a:p>
          <a:p>
            <a:r>
              <a:rPr lang="ru-RU" sz="1200" kern="1200" dirty="0">
                <a:solidFill>
                  <a:schemeClr val="tx1"/>
                </a:solidFill>
                <a:effectLst/>
                <a:latin typeface="+mn-lt"/>
                <a:ea typeface="+mn-ea"/>
                <a:cs typeface="+mn-cs"/>
              </a:rPr>
              <a:t>Появление этой экосистемы, ряд других факторов вроде неожиданной популярности мобильной связи, течение времени, наконец, обусловили технологий. Даже </a:t>
            </a:r>
            <a:r>
              <a:rPr lang="en-US" sz="1200" kern="1200" dirty="0">
                <a:solidFill>
                  <a:schemeClr val="tx1"/>
                </a:solidFill>
                <a:effectLst/>
                <a:latin typeface="+mn-lt"/>
                <a:ea typeface="+mn-ea"/>
                <a:cs typeface="+mn-cs"/>
              </a:rPr>
              <a:t>3G/4G </a:t>
            </a:r>
            <a:r>
              <a:rPr lang="ru-RU" sz="1200" kern="1200" dirty="0">
                <a:solidFill>
                  <a:schemeClr val="tx1"/>
                </a:solidFill>
                <a:effectLst/>
                <a:latin typeface="+mn-lt"/>
                <a:ea typeface="+mn-ea"/>
                <a:cs typeface="+mn-cs"/>
              </a:rPr>
              <a:t>сети не соответствуют вызовам времени. </a:t>
            </a:r>
          </a:p>
          <a:p>
            <a:r>
              <a:rPr lang="ru-RU" sz="1200" kern="1200" dirty="0">
                <a:solidFill>
                  <a:schemeClr val="tx1"/>
                </a:solidFill>
                <a:effectLst/>
                <a:latin typeface="+mn-lt"/>
                <a:ea typeface="+mn-ea"/>
                <a:cs typeface="+mn-cs"/>
              </a:rPr>
              <a:t> </a:t>
            </a:r>
          </a:p>
          <a:p>
            <a:r>
              <a:rPr lang="ru-RU" sz="1200" b="1" kern="1200" dirty="0">
                <a:solidFill>
                  <a:schemeClr val="tx1"/>
                </a:solidFill>
                <a:effectLst/>
                <a:latin typeface="+mn-lt"/>
                <a:ea typeface="+mn-ea"/>
                <a:cs typeface="+mn-cs"/>
              </a:rPr>
              <a:t>Отставание культурных норм </a:t>
            </a:r>
          </a:p>
          <a:p>
            <a:r>
              <a:rPr lang="ru-RU" sz="1200" kern="1200" dirty="0">
                <a:solidFill>
                  <a:schemeClr val="tx1"/>
                </a:solidFill>
                <a:effectLst/>
                <a:latin typeface="+mn-lt"/>
                <a:ea typeface="+mn-ea"/>
                <a:cs typeface="+mn-cs"/>
              </a:rPr>
              <a:t> </a:t>
            </a:r>
          </a:p>
          <a:p>
            <a:r>
              <a:rPr lang="ru-RU" sz="1200" kern="1200" dirty="0">
                <a:solidFill>
                  <a:schemeClr val="tx1"/>
                </a:solidFill>
                <a:effectLst/>
                <a:latin typeface="+mn-lt"/>
                <a:ea typeface="+mn-ea"/>
                <a:cs typeface="+mn-cs"/>
              </a:rPr>
              <a:t>Общество не успевает за появлением новых возможностей и вызовов. Соответственно, адекватные нормы слишком медленно возникают и фиксируются в культуре.  </a:t>
            </a:r>
          </a:p>
          <a:p>
            <a:r>
              <a:rPr lang="ru-RU" sz="1200" kern="1200" dirty="0">
                <a:solidFill>
                  <a:schemeClr val="tx1"/>
                </a:solidFill>
                <a:effectLst/>
                <a:latin typeface="+mn-lt"/>
                <a:ea typeface="+mn-ea"/>
                <a:cs typeface="+mn-cs"/>
              </a:rPr>
              <a:t> </a:t>
            </a:r>
          </a:p>
          <a:p>
            <a:r>
              <a:rPr lang="ru-RU" sz="1200" kern="1200" dirty="0">
                <a:solidFill>
                  <a:schemeClr val="tx1"/>
                </a:solidFill>
                <a:effectLst/>
                <a:latin typeface="+mn-lt"/>
                <a:ea typeface="+mn-ea"/>
                <a:cs typeface="+mn-cs"/>
              </a:rPr>
              <a:t>Этим, в частности, обусловлено неадекватное поведение пользователей. Военные на поле боя используют мобилки, потому что удобно и привычно. </a:t>
            </a:r>
            <a:br>
              <a:rPr lang="ru-RU" sz="1200" kern="1200" dirty="0">
                <a:solidFill>
                  <a:schemeClr val="tx1"/>
                </a:solidFill>
                <a:effectLst/>
                <a:latin typeface="+mn-lt"/>
                <a:ea typeface="+mn-ea"/>
                <a:cs typeface="+mn-cs"/>
              </a:rPr>
            </a:br>
            <a:br>
              <a:rPr lang="ru-RU" sz="1200" kern="1200" dirty="0">
                <a:solidFill>
                  <a:schemeClr val="tx1"/>
                </a:solidFill>
                <a:effectLst/>
                <a:latin typeface="+mn-lt"/>
                <a:ea typeface="+mn-ea"/>
                <a:cs typeface="+mn-cs"/>
              </a:rPr>
            </a:br>
            <a:r>
              <a:rPr lang="ru-RU" sz="1200" kern="1200" dirty="0">
                <a:solidFill>
                  <a:schemeClr val="tx1"/>
                </a:solidFill>
                <a:effectLst/>
                <a:latin typeface="+mn-lt"/>
                <a:ea typeface="+mn-ea"/>
                <a:cs typeface="+mn-cs"/>
              </a:rPr>
              <a:t>Люди чрезмерно доверяют технологиям и операторам, не имея представления о последствиях.  </a:t>
            </a:r>
          </a:p>
          <a:p>
            <a:r>
              <a:rPr lang="ru-RU" sz="1200" kern="1200" dirty="0">
                <a:solidFill>
                  <a:schemeClr val="tx1"/>
                </a:solidFill>
                <a:effectLst/>
                <a:latin typeface="+mn-lt"/>
                <a:ea typeface="+mn-ea"/>
                <a:cs typeface="+mn-cs"/>
              </a:rPr>
              <a:t> </a:t>
            </a:r>
          </a:p>
          <a:p>
            <a:r>
              <a:rPr lang="ru-RU" sz="1200" b="1" kern="1200" dirty="0">
                <a:solidFill>
                  <a:schemeClr val="tx1"/>
                </a:solidFill>
                <a:effectLst/>
                <a:latin typeface="+mn-lt"/>
                <a:ea typeface="+mn-ea"/>
                <a:cs typeface="+mn-cs"/>
              </a:rPr>
              <a:t>Корыстный интерес стейкхолдеров </a:t>
            </a:r>
          </a:p>
          <a:p>
            <a:r>
              <a:rPr lang="ru-RU" sz="1200" kern="1200" dirty="0">
                <a:solidFill>
                  <a:schemeClr val="tx1"/>
                </a:solidFill>
                <a:effectLst/>
                <a:latin typeface="+mn-lt"/>
                <a:ea typeface="+mn-ea"/>
                <a:cs typeface="+mn-cs"/>
              </a:rPr>
              <a:t> </a:t>
            </a:r>
          </a:p>
          <a:p>
            <a:r>
              <a:rPr lang="ru-RU" sz="1200" kern="1200" dirty="0">
                <a:solidFill>
                  <a:schemeClr val="tx1"/>
                </a:solidFill>
                <a:effectLst/>
                <a:latin typeface="+mn-lt"/>
                <a:ea typeface="+mn-ea"/>
                <a:cs typeface="+mn-cs"/>
              </a:rPr>
              <a:t>Использование неадекватных технических решений вроде </a:t>
            </a:r>
            <a:r>
              <a:rPr lang="en-US" sz="1200" kern="1200" dirty="0">
                <a:solidFill>
                  <a:schemeClr val="tx1"/>
                </a:solidFill>
                <a:effectLst/>
                <a:latin typeface="+mn-lt"/>
                <a:ea typeface="+mn-ea"/>
                <a:cs typeface="+mn-cs"/>
              </a:rPr>
              <a:t>SMS</a:t>
            </a:r>
            <a:r>
              <a:rPr lang="ru-RU" sz="1200" kern="1200" dirty="0">
                <a:solidFill>
                  <a:schemeClr val="tx1"/>
                </a:solidFill>
                <a:effectLst/>
                <a:latin typeface="+mn-lt"/>
                <a:ea typeface="+mn-ea"/>
                <a:cs typeface="+mn-cs"/>
              </a:rPr>
              <a:t>-авторизации обеспечивает значимый экономический результат. Поэтому многие стейкхолдеры просто игнорируют известные им риски, особенно если это чужие риски. </a:t>
            </a:r>
          </a:p>
          <a:p>
            <a:r>
              <a:rPr lang="ru-RU" sz="1200" kern="1200" dirty="0">
                <a:solidFill>
                  <a:schemeClr val="tx1"/>
                </a:solidFill>
                <a:effectLst/>
                <a:latin typeface="+mn-lt"/>
                <a:ea typeface="+mn-ea"/>
                <a:cs typeface="+mn-cs"/>
              </a:rPr>
              <a:t> </a:t>
            </a:r>
          </a:p>
          <a:p>
            <a:r>
              <a:rPr lang="ru-RU" sz="1200" kern="1200" dirty="0">
                <a:solidFill>
                  <a:schemeClr val="tx1"/>
                </a:solidFill>
                <a:effectLst/>
                <a:latin typeface="+mn-lt"/>
                <a:ea typeface="+mn-ea"/>
                <a:cs typeface="+mn-cs"/>
              </a:rPr>
              <a:t>Одним из следствий является отсутствие информации о масштабах проблем. Стейкхолдеры не заинтересованы. </a:t>
            </a:r>
          </a:p>
          <a:p>
            <a:r>
              <a:rPr lang="ru-RU" sz="1200" kern="1200" dirty="0">
                <a:solidFill>
                  <a:schemeClr val="tx1"/>
                </a:solidFill>
                <a:effectLst/>
                <a:latin typeface="+mn-lt"/>
                <a:ea typeface="+mn-ea"/>
                <a:cs typeface="+mn-cs"/>
              </a:rPr>
              <a:t> </a:t>
            </a:r>
          </a:p>
          <a:p>
            <a:r>
              <a:rPr lang="ru-RU" sz="1200" b="1" kern="1200" dirty="0">
                <a:solidFill>
                  <a:schemeClr val="tx1"/>
                </a:solidFill>
                <a:effectLst/>
                <a:latin typeface="+mn-lt"/>
                <a:ea typeface="+mn-ea"/>
                <a:cs typeface="+mn-cs"/>
              </a:rPr>
              <a:t>Неадекватное регулирование</a:t>
            </a:r>
          </a:p>
          <a:p>
            <a:r>
              <a:rPr lang="ru-RU" sz="1200" kern="1200" dirty="0">
                <a:solidFill>
                  <a:schemeClr val="tx1"/>
                </a:solidFill>
                <a:effectLst/>
                <a:latin typeface="+mn-lt"/>
                <a:ea typeface="+mn-ea"/>
                <a:cs typeface="+mn-cs"/>
              </a:rPr>
              <a:t> </a:t>
            </a:r>
          </a:p>
          <a:p>
            <a:r>
              <a:rPr lang="ru-RU" sz="1200" kern="1200" dirty="0">
                <a:solidFill>
                  <a:schemeClr val="tx1"/>
                </a:solidFill>
                <a:effectLst/>
                <a:latin typeface="+mn-lt"/>
                <a:ea typeface="+mn-ea"/>
                <a:cs typeface="+mn-cs"/>
              </a:rPr>
              <a:t>В ситуации асимметрии информации и принципиально разного веса разных стейкхолдеров достижение баланса интересов невозможно без вмешательства внешних сил.  </a:t>
            </a:r>
          </a:p>
          <a:p>
            <a:r>
              <a:rPr lang="ru-RU" sz="1200" kern="1200" dirty="0">
                <a:solidFill>
                  <a:schemeClr val="tx1"/>
                </a:solidFill>
                <a:effectLst/>
                <a:latin typeface="+mn-lt"/>
                <a:ea typeface="+mn-ea"/>
                <a:cs typeface="+mn-cs"/>
              </a:rPr>
              <a:t> </a:t>
            </a:r>
          </a:p>
          <a:p>
            <a:r>
              <a:rPr lang="ru-RU" sz="1200" b="1" kern="1200" dirty="0">
                <a:solidFill>
                  <a:schemeClr val="tx1"/>
                </a:solidFill>
                <a:effectLst/>
                <a:latin typeface="+mn-lt"/>
                <a:ea typeface="+mn-ea"/>
                <a:cs typeface="+mn-cs"/>
              </a:rPr>
              <a:t>Слабость потребителей</a:t>
            </a:r>
          </a:p>
          <a:p>
            <a:r>
              <a:rPr lang="ru-RU" sz="1200" kern="1200" dirty="0">
                <a:solidFill>
                  <a:schemeClr val="tx1"/>
                </a:solidFill>
                <a:effectLst/>
                <a:latin typeface="+mn-lt"/>
                <a:ea typeface="+mn-ea"/>
                <a:cs typeface="+mn-cs"/>
              </a:rPr>
              <a:t> </a:t>
            </a:r>
          </a:p>
          <a:p>
            <a:r>
              <a:rPr lang="ru-RU" sz="1200" kern="1200" dirty="0">
                <a:solidFill>
                  <a:schemeClr val="tx1"/>
                </a:solidFill>
                <a:effectLst/>
                <a:latin typeface="+mn-lt"/>
                <a:ea typeface="+mn-ea"/>
                <a:cs typeface="+mn-cs"/>
              </a:rPr>
              <a:t>Интересы потребителей представлены абсолютное недостаточно.  На сегодняшний день в Украине нет полноценного представительства абонентов. Ни в виде групп, занимающихся потребительской защитой, ни в виде общественных организаций. </a:t>
            </a:r>
          </a:p>
          <a:p>
            <a:endParaRPr lang="ru-RU" sz="1200" kern="1200" dirty="0">
              <a:solidFill>
                <a:schemeClr val="tx1"/>
              </a:solidFill>
              <a:effectLst/>
              <a:latin typeface="+mn-lt"/>
              <a:ea typeface="+mn-ea"/>
              <a:cs typeface="+mn-cs"/>
            </a:endParaRPr>
          </a:p>
          <a:p>
            <a:r>
              <a:rPr lang="ru-RU" sz="1200" b="1" kern="1200" dirty="0">
                <a:solidFill>
                  <a:schemeClr val="tx1"/>
                </a:solidFill>
                <a:effectLst/>
                <a:latin typeface="+mn-lt"/>
                <a:ea typeface="+mn-ea"/>
                <a:cs typeface="+mn-cs"/>
              </a:rPr>
              <a:t>Слабость экспертной среды</a:t>
            </a:r>
          </a:p>
          <a:p>
            <a:br>
              <a:rPr lang="ru-RU" sz="1200" b="1" kern="1200" dirty="0">
                <a:solidFill>
                  <a:schemeClr val="tx1"/>
                </a:solidFill>
                <a:effectLst/>
                <a:latin typeface="+mn-lt"/>
                <a:ea typeface="+mn-ea"/>
                <a:cs typeface="+mn-cs"/>
              </a:rPr>
            </a:br>
            <a:r>
              <a:rPr lang="ru-RU" sz="1200" b="1" kern="1200" dirty="0">
                <a:solidFill>
                  <a:schemeClr val="tx1"/>
                </a:solidFill>
                <a:effectLst/>
                <a:latin typeface="+mn-lt"/>
                <a:ea typeface="+mn-ea"/>
                <a:cs typeface="+mn-cs"/>
              </a:rPr>
              <a:t>На сегодняшний день в Украине отсутствует (или незаметна) публичная экспертиза рисков и угроз в сетях мобильной связи. Никто не продвигает данную повестку, несмотря на значимость этой проблемы в контексте «гибридной войны». </a:t>
            </a:r>
          </a:p>
          <a:p>
            <a:endParaRPr lang="ru-RU" sz="1200" b="1" kern="1200" dirty="0">
              <a:solidFill>
                <a:schemeClr val="tx1"/>
              </a:solidFill>
              <a:effectLst/>
              <a:latin typeface="+mn-lt"/>
              <a:ea typeface="+mn-ea"/>
              <a:cs typeface="+mn-cs"/>
            </a:endParaRPr>
          </a:p>
          <a:p>
            <a:endParaRPr lang="ru-RU" dirty="0"/>
          </a:p>
        </p:txBody>
      </p:sp>
      <p:sp>
        <p:nvSpPr>
          <p:cNvPr id="4" name="Номер слайда 3"/>
          <p:cNvSpPr>
            <a:spLocks noGrp="1"/>
          </p:cNvSpPr>
          <p:nvPr>
            <p:ph type="sldNum" sz="quarter" idx="5"/>
          </p:nvPr>
        </p:nvSpPr>
        <p:spPr/>
        <p:txBody>
          <a:bodyPr/>
          <a:lstStyle/>
          <a:p>
            <a:fld id="{02FB07E4-421B-4686-8404-3A3264EB3441}" type="slidenum">
              <a:rPr lang="ru-RU" smtClean="0"/>
              <a:t>23</a:t>
            </a:fld>
            <a:endParaRPr lang="ru-RU"/>
          </a:p>
        </p:txBody>
      </p:sp>
    </p:spTree>
    <p:extLst>
      <p:ext uri="{BB962C8B-B14F-4D97-AF65-F5344CB8AC3E}">
        <p14:creationId xmlns:p14="http://schemas.microsoft.com/office/powerpoint/2010/main" val="40108449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1" dirty="0"/>
              <a:t>Выводы</a:t>
            </a:r>
          </a:p>
          <a:p>
            <a:r>
              <a:rPr lang="ru-RU" dirty="0"/>
              <a:t>Никто не знает масштабов проблемы</a:t>
            </a:r>
          </a:p>
          <a:p>
            <a:r>
              <a:rPr lang="ru-RU" dirty="0"/>
              <a:t>Нет комплексных решений, ни для кого</a:t>
            </a:r>
          </a:p>
          <a:p>
            <a:pPr marL="0" indent="0">
              <a:buNone/>
            </a:pPr>
            <a:r>
              <a:rPr lang="ru-RU" dirty="0"/>
              <a:t> </a:t>
            </a:r>
          </a:p>
          <a:p>
            <a:pPr marL="0" indent="0">
              <a:buNone/>
            </a:pPr>
            <a:r>
              <a:rPr lang="ru-RU" b="1" dirty="0"/>
              <a:t>Рекомендации</a:t>
            </a:r>
          </a:p>
          <a:p>
            <a:r>
              <a:rPr lang="ru-RU" dirty="0"/>
              <a:t>Не доверять сетям мобильной связи, их штатным средствам и сервисам в сколь-нибудь конфликтной ситуации. Во всех остальных полагаться на своё ощущение баланса выгод издержек. Не является устройством, предназначенным для тайн. Если с ним не поработали профессионалы. </a:t>
            </a:r>
          </a:p>
          <a:p>
            <a:r>
              <a:rPr lang="ru-RU" dirty="0"/>
              <a:t>Полагать всю среду прозрачной</a:t>
            </a:r>
          </a:p>
          <a:p>
            <a:r>
              <a:rPr lang="ru-RU" dirty="0"/>
              <a:t>Никаких больших секретов не доверять</a:t>
            </a:r>
          </a:p>
          <a:p>
            <a:r>
              <a:rPr lang="ru-RU" dirty="0"/>
              <a:t>Развести деловые/личные/конфиденциальные номера и контакты, в том числе физически. Два телефона. </a:t>
            </a:r>
          </a:p>
          <a:p>
            <a:r>
              <a:rPr lang="ru-RU" dirty="0"/>
              <a:t>Защищённые протоколы</a:t>
            </a:r>
          </a:p>
          <a:p>
            <a:endParaRPr lang="ru-RU" dirty="0"/>
          </a:p>
        </p:txBody>
      </p:sp>
      <p:sp>
        <p:nvSpPr>
          <p:cNvPr id="4" name="Номер слайда 3"/>
          <p:cNvSpPr>
            <a:spLocks noGrp="1"/>
          </p:cNvSpPr>
          <p:nvPr>
            <p:ph type="sldNum" sz="quarter" idx="5"/>
          </p:nvPr>
        </p:nvSpPr>
        <p:spPr/>
        <p:txBody>
          <a:bodyPr/>
          <a:lstStyle/>
          <a:p>
            <a:fld id="{02FB07E4-421B-4686-8404-3A3264EB3441}" type="slidenum">
              <a:rPr lang="ru-RU" smtClean="0"/>
              <a:t>24</a:t>
            </a:fld>
            <a:endParaRPr lang="ru-RU"/>
          </a:p>
        </p:txBody>
      </p:sp>
    </p:spTree>
    <p:extLst>
      <p:ext uri="{BB962C8B-B14F-4D97-AF65-F5344CB8AC3E}">
        <p14:creationId xmlns:p14="http://schemas.microsoft.com/office/powerpoint/2010/main" val="36972722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kern="1200" dirty="0">
                <a:solidFill>
                  <a:schemeClr val="tx1"/>
                </a:solidFill>
                <a:effectLst/>
                <a:latin typeface="+mn-lt"/>
                <a:ea typeface="+mn-ea"/>
                <a:cs typeface="+mn-cs"/>
              </a:rPr>
              <a:t> </a:t>
            </a:r>
          </a:p>
          <a:p>
            <a:endParaRPr lang="ru-RU" dirty="0"/>
          </a:p>
        </p:txBody>
      </p:sp>
      <p:sp>
        <p:nvSpPr>
          <p:cNvPr id="4" name="Номер слайда 3"/>
          <p:cNvSpPr>
            <a:spLocks noGrp="1"/>
          </p:cNvSpPr>
          <p:nvPr>
            <p:ph type="sldNum" sz="quarter" idx="5"/>
          </p:nvPr>
        </p:nvSpPr>
        <p:spPr/>
        <p:txBody>
          <a:bodyPr/>
          <a:lstStyle/>
          <a:p>
            <a:fld id="{02FB07E4-421B-4686-8404-3A3264EB3441}" type="slidenum">
              <a:rPr lang="ru-RU" smtClean="0"/>
              <a:t>25</a:t>
            </a:fld>
            <a:endParaRPr lang="ru-RU"/>
          </a:p>
        </p:txBody>
      </p:sp>
    </p:spTree>
    <p:extLst>
      <p:ext uri="{BB962C8B-B14F-4D97-AF65-F5344CB8AC3E}">
        <p14:creationId xmlns:p14="http://schemas.microsoft.com/office/powerpoint/2010/main" val="23850268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02FB07E4-421B-4686-8404-3A3264EB3441}" type="slidenum">
              <a:rPr lang="ru-RU" smtClean="0"/>
              <a:t>26</a:t>
            </a:fld>
            <a:endParaRPr lang="ru-RU"/>
          </a:p>
        </p:txBody>
      </p:sp>
    </p:spTree>
    <p:extLst>
      <p:ext uri="{BB962C8B-B14F-4D97-AF65-F5344CB8AC3E}">
        <p14:creationId xmlns:p14="http://schemas.microsoft.com/office/powerpoint/2010/main" val="2666297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kern="1200" dirty="0">
                <a:solidFill>
                  <a:schemeClr val="tx1"/>
                </a:solidFill>
                <a:effectLst/>
                <a:latin typeface="+mn-lt"/>
                <a:ea typeface="+mn-ea"/>
                <a:cs typeface="+mn-cs"/>
              </a:rPr>
              <a:t>C 2005 </a:t>
            </a:r>
            <a:r>
              <a:rPr lang="ru-RU" sz="1200" kern="1200" dirty="0">
                <a:solidFill>
                  <a:schemeClr val="tx1"/>
                </a:solidFill>
                <a:effectLst/>
                <a:latin typeface="+mn-lt"/>
                <a:ea typeface="+mn-ea"/>
                <a:cs typeface="+mn-cs"/>
              </a:rPr>
              <a:t>года - консультант участников рынка телекоммуникаций. Моими клиентами в разное время были, наверное, все без исключения сколь-нибудь крупные компании, включая десять операторов мобильной связи (а всего их было, напомню, тринадцать или четырнадцать, как считать).</a:t>
            </a:r>
          </a:p>
          <a:p>
            <a:r>
              <a:rPr lang="ru-RU" sz="1200" kern="1200" dirty="0">
                <a:solidFill>
                  <a:schemeClr val="tx1"/>
                </a:solidFill>
                <a:effectLst/>
                <a:latin typeface="+mn-lt"/>
                <a:ea typeface="+mn-ea"/>
                <a:cs typeface="+mn-cs"/>
              </a:rPr>
              <a:t> </a:t>
            </a:r>
          </a:p>
          <a:p>
            <a:r>
              <a:rPr lang="ru-RU" sz="1200" kern="1200" dirty="0">
                <a:solidFill>
                  <a:schemeClr val="tx1"/>
                </a:solidFill>
                <a:effectLst/>
                <a:latin typeface="+mn-lt"/>
                <a:ea typeface="+mn-ea"/>
                <a:cs typeface="+mn-cs"/>
              </a:rPr>
              <a:t>Впоследствии область приложения моих усилий расширилась на рынки электронных денег, телевещания, телемедицины. </a:t>
            </a:r>
          </a:p>
          <a:p>
            <a:r>
              <a:rPr lang="ru-RU" sz="1200" kern="1200" dirty="0">
                <a:solidFill>
                  <a:schemeClr val="tx1"/>
                </a:solidFill>
                <a:effectLst/>
                <a:latin typeface="+mn-lt"/>
                <a:ea typeface="+mn-ea"/>
                <a:cs typeface="+mn-cs"/>
              </a:rPr>
              <a:t> </a:t>
            </a:r>
          </a:p>
          <a:p>
            <a:r>
              <a:rPr lang="ru-RU" sz="1200" kern="1200" dirty="0">
                <a:solidFill>
                  <a:schemeClr val="tx1"/>
                </a:solidFill>
                <a:effectLst/>
                <a:latin typeface="+mn-lt"/>
                <a:ea typeface="+mn-ea"/>
                <a:cs typeface="+mn-cs"/>
              </a:rPr>
              <a:t>Ключевыми компетенциями являются </a:t>
            </a:r>
            <a:r>
              <a:rPr lang="en-US" sz="1200" kern="1200" dirty="0">
                <a:solidFill>
                  <a:schemeClr val="tx1"/>
                </a:solidFill>
                <a:effectLst/>
                <a:latin typeface="+mn-lt"/>
                <a:ea typeface="+mn-ea"/>
                <a:cs typeface="+mn-cs"/>
              </a:rPr>
              <a:t>PR, GR, </a:t>
            </a:r>
            <a:r>
              <a:rPr lang="ru-RU" sz="1200" kern="1200" dirty="0">
                <a:solidFill>
                  <a:schemeClr val="tx1"/>
                </a:solidFill>
                <a:effectLst/>
                <a:latin typeface="+mn-lt"/>
                <a:ea typeface="+mn-ea"/>
                <a:cs typeface="+mn-cs"/>
              </a:rPr>
              <a:t>сопровождение конфликтов. </a:t>
            </a:r>
            <a:r>
              <a:rPr lang="en-US" sz="1200" kern="1200" dirty="0">
                <a:solidFill>
                  <a:schemeClr val="tx1"/>
                </a:solidFill>
                <a:effectLst/>
                <a:latin typeface="+mn-lt"/>
                <a:ea typeface="+mn-ea"/>
                <a:cs typeface="+mn-cs"/>
              </a:rPr>
              <a:t> </a:t>
            </a:r>
            <a:endParaRPr lang="ru-RU" sz="1200" kern="1200" dirty="0">
              <a:solidFill>
                <a:schemeClr val="tx1"/>
              </a:solidFill>
              <a:effectLst/>
              <a:latin typeface="+mn-lt"/>
              <a:ea typeface="+mn-ea"/>
              <a:cs typeface="+mn-cs"/>
            </a:endParaRPr>
          </a:p>
          <a:p>
            <a:r>
              <a:rPr lang="ru-RU" sz="1200" kern="1200" dirty="0">
                <a:solidFill>
                  <a:schemeClr val="tx1"/>
                </a:solidFill>
                <a:effectLst/>
                <a:latin typeface="+mn-lt"/>
                <a:ea typeface="+mn-ea"/>
                <a:cs typeface="+mn-cs"/>
              </a:rPr>
              <a:t> </a:t>
            </a:r>
          </a:p>
          <a:p>
            <a:r>
              <a:rPr lang="ru-RU" sz="1200" kern="1200" dirty="0">
                <a:solidFill>
                  <a:schemeClr val="tx1"/>
                </a:solidFill>
                <a:effectLst/>
                <a:latin typeface="+mn-lt"/>
                <a:ea typeface="+mn-ea"/>
                <a:cs typeface="+mn-cs"/>
              </a:rPr>
              <a:t>Ещё раньше, с 1998 года, т.е. уже 20 лет занимаюсь публичной экспертизой и гражданским активизмом в самых разных сферах жизни. </a:t>
            </a:r>
          </a:p>
          <a:p>
            <a:r>
              <a:rPr lang="ru-RU" sz="1200" kern="1200" dirty="0">
                <a:solidFill>
                  <a:schemeClr val="tx1"/>
                </a:solidFill>
                <a:effectLst/>
                <a:latin typeface="+mn-lt"/>
                <a:ea typeface="+mn-ea"/>
                <a:cs typeface="+mn-cs"/>
              </a:rPr>
              <a:t> </a:t>
            </a:r>
          </a:p>
          <a:p>
            <a:r>
              <a:rPr lang="ru-RU" sz="1200" kern="1200" dirty="0">
                <a:solidFill>
                  <a:schemeClr val="tx1"/>
                </a:solidFill>
                <a:effectLst/>
                <a:latin typeface="+mn-lt"/>
                <a:ea typeface="+mn-ea"/>
                <a:cs typeface="+mn-cs"/>
              </a:rPr>
              <a:t>Эксперт - человек, который регулярно, профессионально и гласно исследует некую предметную область исходя из интересов общества.  </a:t>
            </a:r>
          </a:p>
          <a:p>
            <a:r>
              <a:rPr lang="ru-RU" sz="1200" kern="1200" dirty="0">
                <a:solidFill>
                  <a:schemeClr val="tx1"/>
                </a:solidFill>
                <a:effectLst/>
                <a:latin typeface="+mn-lt"/>
                <a:ea typeface="+mn-ea"/>
                <a:cs typeface="+mn-cs"/>
              </a:rPr>
              <a:t> </a:t>
            </a:r>
          </a:p>
          <a:p>
            <a:r>
              <a:rPr lang="ru-RU" sz="1200" kern="1200" dirty="0">
                <a:solidFill>
                  <a:schemeClr val="tx1"/>
                </a:solidFill>
                <a:effectLst/>
                <a:latin typeface="+mn-lt"/>
                <a:ea typeface="+mn-ea"/>
                <a:cs typeface="+mn-cs"/>
              </a:rPr>
              <a:t>Наиболее известные инициативы:</a:t>
            </a:r>
          </a:p>
          <a:p>
            <a:r>
              <a:rPr lang="ru-RU" sz="1200" kern="1200" dirty="0">
                <a:solidFill>
                  <a:schemeClr val="tx1"/>
                </a:solidFill>
                <a:effectLst/>
                <a:latin typeface="+mn-lt"/>
                <a:ea typeface="+mn-ea"/>
                <a:cs typeface="+mn-cs"/>
              </a:rPr>
              <a:t> </a:t>
            </a:r>
          </a:p>
          <a:p>
            <a:pPr marL="171450" indent="-171450">
              <a:buFont typeface="Arial" panose="020B0604020202020204" pitchFamily="34" charset="0"/>
              <a:buChar char="•"/>
            </a:pPr>
            <a:r>
              <a:rPr lang="ru-RU" sz="1200" kern="1200" dirty="0">
                <a:solidFill>
                  <a:schemeClr val="tx1"/>
                </a:solidFill>
                <a:effectLst/>
                <a:latin typeface="+mn-lt"/>
                <a:ea typeface="+mn-ea"/>
                <a:cs typeface="+mn-cs"/>
              </a:rPr>
              <a:t>Представление интересов абонентов в процессе разработки и принятия очередной редакции Правил предоставление телеком-услуг</a:t>
            </a:r>
          </a:p>
          <a:p>
            <a:pPr marL="171450" indent="-171450">
              <a:buFont typeface="Arial" panose="020B0604020202020204" pitchFamily="34" charset="0"/>
              <a:buChar char="•"/>
            </a:pPr>
            <a:r>
              <a:rPr lang="ru-RU" sz="1200" kern="1200" dirty="0">
                <a:solidFill>
                  <a:schemeClr val="tx1"/>
                </a:solidFill>
                <a:effectLst/>
                <a:latin typeface="+mn-lt"/>
                <a:ea typeface="+mn-ea"/>
                <a:cs typeface="+mn-cs"/>
              </a:rPr>
              <a:t>Представление интересов пользователей в ходе разработки законопроекта 10656</a:t>
            </a:r>
          </a:p>
          <a:p>
            <a:pPr marL="171450" indent="-171450">
              <a:buFont typeface="Arial" panose="020B0604020202020204" pitchFamily="34" charset="0"/>
              <a:buChar char="•"/>
            </a:pPr>
            <a:r>
              <a:rPr lang="ru-RU" sz="1200" kern="1200" dirty="0">
                <a:solidFill>
                  <a:schemeClr val="tx1"/>
                </a:solidFill>
                <a:effectLst/>
                <a:latin typeface="+mn-lt"/>
                <a:ea typeface="+mn-ea"/>
                <a:cs typeface="+mn-cs"/>
              </a:rPr>
              <a:t>Инициативы в части информационной безопасности во время работы в Общественном </a:t>
            </a:r>
            <a:r>
              <a:rPr lang="ru-RU" sz="1200" kern="1200" dirty="0" err="1">
                <a:solidFill>
                  <a:schemeClr val="tx1"/>
                </a:solidFill>
                <a:effectLst/>
                <a:latin typeface="+mn-lt"/>
                <a:ea typeface="+mn-ea"/>
                <a:cs typeface="+mn-cs"/>
              </a:rPr>
              <a:t>советн</a:t>
            </a:r>
            <a:r>
              <a:rPr lang="ru-RU" sz="1200" kern="1200" dirty="0">
                <a:solidFill>
                  <a:schemeClr val="tx1"/>
                </a:solidFill>
                <a:effectLst/>
                <a:latin typeface="+mn-lt"/>
                <a:ea typeface="+mn-ea"/>
                <a:cs typeface="+mn-cs"/>
              </a:rPr>
              <a:t> при Нацсовете по теле и радиовещанию.</a:t>
            </a:r>
          </a:p>
          <a:p>
            <a:r>
              <a:rPr lang="ru-RU" sz="1200" kern="1200" dirty="0">
                <a:solidFill>
                  <a:schemeClr val="tx1"/>
                </a:solidFill>
                <a:effectLst/>
                <a:latin typeface="+mn-lt"/>
                <a:ea typeface="+mn-ea"/>
                <a:cs typeface="+mn-cs"/>
              </a:rPr>
              <a:t> </a:t>
            </a:r>
          </a:p>
          <a:p>
            <a:r>
              <a:rPr lang="ru-RU" sz="1200" kern="1200" dirty="0">
                <a:solidFill>
                  <a:schemeClr val="tx1"/>
                </a:solidFill>
                <a:effectLst/>
                <a:latin typeface="+mn-lt"/>
                <a:ea typeface="+mn-ea"/>
                <a:cs typeface="+mn-cs"/>
              </a:rPr>
              <a:t>Публикации:  </a:t>
            </a:r>
            <a:r>
              <a:rPr lang="en-US" sz="1200" kern="1200" dirty="0" err="1">
                <a:solidFill>
                  <a:schemeClr val="tx1"/>
                </a:solidFill>
                <a:effectLst/>
                <a:latin typeface="+mn-lt"/>
                <a:ea typeface="+mn-ea"/>
                <a:cs typeface="+mn-cs"/>
                <a:hlinkClick r:id="rId3"/>
              </a:rPr>
              <a:t>MediaSat</a:t>
            </a:r>
            <a:r>
              <a:rPr lang="en-US" sz="1200" kern="1200" dirty="0">
                <a:solidFill>
                  <a:schemeClr val="tx1"/>
                </a:solidFill>
                <a:effectLst/>
                <a:latin typeface="+mn-lt"/>
                <a:ea typeface="+mn-ea"/>
                <a:cs typeface="+mn-cs"/>
              </a:rPr>
              <a:t>, </a:t>
            </a:r>
            <a:r>
              <a:rPr lang="ru-RU" sz="1200" kern="1200" dirty="0">
                <a:solidFill>
                  <a:schemeClr val="tx1"/>
                </a:solidFill>
                <a:effectLst/>
                <a:latin typeface="+mn-lt"/>
                <a:ea typeface="+mn-ea"/>
                <a:cs typeface="+mn-cs"/>
              </a:rPr>
              <a:t>почившие в </a:t>
            </a:r>
            <a:r>
              <a:rPr lang="ru-RU" sz="1200" kern="1200" dirty="0" err="1">
                <a:solidFill>
                  <a:schemeClr val="tx1"/>
                </a:solidFill>
                <a:effectLst/>
                <a:latin typeface="+mn-lt"/>
                <a:ea typeface="+mn-ea"/>
                <a:cs typeface="+mn-cs"/>
              </a:rPr>
              <a:t>Бозе</a:t>
            </a:r>
            <a:r>
              <a:rPr lang="ru-RU"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Telecomer</a:t>
            </a:r>
            <a:r>
              <a:rPr lang="ru-RU" sz="1200" kern="1200" dirty="0">
                <a:solidFill>
                  <a:schemeClr val="tx1"/>
                </a:solidFill>
                <a:effectLst/>
                <a:latin typeface="+mn-lt"/>
                <a:ea typeface="+mn-ea"/>
                <a:cs typeface="+mn-cs"/>
              </a:rPr>
              <a:t> и</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ProIT</a:t>
            </a:r>
            <a:r>
              <a:rPr lang="ru-RU" sz="1200" kern="1200" dirty="0">
                <a:solidFill>
                  <a:schemeClr val="tx1"/>
                </a:solidFill>
                <a:effectLst/>
                <a:latin typeface="+mn-lt"/>
                <a:ea typeface="+mn-ea"/>
                <a:cs typeface="+mn-cs"/>
              </a:rPr>
              <a:t>, Зеркало Недели</a:t>
            </a:r>
            <a:r>
              <a:rPr lang="en-US" sz="1200" kern="1200" dirty="0">
                <a:solidFill>
                  <a:schemeClr val="tx1"/>
                </a:solidFill>
                <a:effectLst/>
                <a:latin typeface="+mn-lt"/>
                <a:ea typeface="+mn-ea"/>
                <a:cs typeface="+mn-cs"/>
              </a:rPr>
              <a:t>.</a:t>
            </a:r>
            <a:endParaRPr lang="ru-RU" sz="1200" kern="1200" dirty="0">
              <a:solidFill>
                <a:schemeClr val="tx1"/>
              </a:solidFill>
              <a:effectLst/>
              <a:latin typeface="+mn-lt"/>
              <a:ea typeface="+mn-ea"/>
              <a:cs typeface="+mn-cs"/>
            </a:endParaRPr>
          </a:p>
          <a:p>
            <a:endParaRPr lang="ru-RU" dirty="0"/>
          </a:p>
        </p:txBody>
      </p:sp>
      <p:sp>
        <p:nvSpPr>
          <p:cNvPr id="4" name="Номер слайда 3"/>
          <p:cNvSpPr>
            <a:spLocks noGrp="1"/>
          </p:cNvSpPr>
          <p:nvPr>
            <p:ph type="sldNum" sz="quarter" idx="5"/>
          </p:nvPr>
        </p:nvSpPr>
        <p:spPr/>
        <p:txBody>
          <a:bodyPr/>
          <a:lstStyle/>
          <a:p>
            <a:fld id="{02FB07E4-421B-4686-8404-3A3264EB3441}" type="slidenum">
              <a:rPr lang="ru-RU" smtClean="0"/>
              <a:t>3</a:t>
            </a:fld>
            <a:endParaRPr lang="ru-RU"/>
          </a:p>
        </p:txBody>
      </p:sp>
    </p:spTree>
    <p:extLst>
      <p:ext uri="{BB962C8B-B14F-4D97-AF65-F5344CB8AC3E}">
        <p14:creationId xmlns:p14="http://schemas.microsoft.com/office/powerpoint/2010/main" val="3223647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kern="1200" dirty="0">
                <a:solidFill>
                  <a:schemeClr val="tx1"/>
                </a:solidFill>
                <a:effectLst/>
                <a:latin typeface="+mn-lt"/>
                <a:ea typeface="+mn-ea"/>
                <a:cs typeface="+mn-cs"/>
              </a:rPr>
              <a:t>Из какой позиции я делаю этот доклад, в каком качестве и с какой целью?</a:t>
            </a:r>
            <a:br>
              <a:rPr lang="ru-RU" sz="1200" kern="1200" dirty="0">
                <a:solidFill>
                  <a:schemeClr val="tx1"/>
                </a:solidFill>
                <a:effectLst/>
                <a:latin typeface="+mn-lt"/>
                <a:ea typeface="+mn-ea"/>
                <a:cs typeface="+mn-cs"/>
              </a:rPr>
            </a:br>
            <a:br>
              <a:rPr lang="ru-RU" sz="1200" kern="1200" dirty="0">
                <a:solidFill>
                  <a:schemeClr val="tx1"/>
                </a:solidFill>
                <a:effectLst/>
                <a:latin typeface="+mn-lt"/>
                <a:ea typeface="+mn-ea"/>
                <a:cs typeface="+mn-cs"/>
              </a:rPr>
            </a:br>
            <a:r>
              <a:rPr lang="ru-RU" sz="1200" kern="1200" dirty="0">
                <a:solidFill>
                  <a:schemeClr val="tx1"/>
                </a:solidFill>
                <a:effectLst/>
                <a:latin typeface="+mn-lt"/>
                <a:ea typeface="+mn-ea"/>
                <a:cs typeface="+mn-cs"/>
              </a:rPr>
              <a:t>Эксперт - человек, который регулярно, профессионально и гласно исследует некую предметную область исходя из интересов общества.  </a:t>
            </a:r>
          </a:p>
          <a:p>
            <a:endParaRPr lang="ru-RU" sz="1200" kern="1200" dirty="0">
              <a:solidFill>
                <a:schemeClr val="tx1"/>
              </a:solidFill>
              <a:effectLst/>
              <a:latin typeface="+mn-lt"/>
              <a:ea typeface="+mn-ea"/>
              <a:cs typeface="+mn-cs"/>
            </a:endParaRPr>
          </a:p>
          <a:p>
            <a:r>
              <a:rPr lang="ru-RU" sz="1200" kern="1200" dirty="0">
                <a:solidFill>
                  <a:schemeClr val="tx1"/>
                </a:solidFill>
                <a:effectLst/>
                <a:latin typeface="+mn-lt"/>
                <a:ea typeface="+mn-ea"/>
                <a:cs typeface="+mn-cs"/>
              </a:rPr>
              <a:t>Мой доклад не является техническим.  Я не обладаю компетенциями в технических вопросах, поэтому не рассматриваю такого рода нюансы и детали. Если вы зададите мне вопрос, в котором упоминается более одной аббревиатуры, скорее всего я не отвечу на него. </a:t>
            </a:r>
          </a:p>
          <a:p>
            <a:r>
              <a:rPr lang="ru-RU" sz="1200" kern="1200" dirty="0">
                <a:solidFill>
                  <a:schemeClr val="tx1"/>
                </a:solidFill>
                <a:effectLst/>
                <a:latin typeface="+mn-lt"/>
                <a:ea typeface="+mn-ea"/>
                <a:cs typeface="+mn-cs"/>
              </a:rPr>
              <a:t> </a:t>
            </a:r>
          </a:p>
          <a:p>
            <a:r>
              <a:rPr lang="ru-RU" sz="1200" kern="1200" dirty="0">
                <a:solidFill>
                  <a:schemeClr val="tx1"/>
                </a:solidFill>
                <a:effectLst/>
                <a:latin typeface="+mn-lt"/>
                <a:ea typeface="+mn-ea"/>
                <a:cs typeface="+mn-cs"/>
              </a:rPr>
              <a:t>Он не является академическим. Я не одержим точностью формулировок и корректным словоупотреблением. Это ликбез. </a:t>
            </a:r>
          </a:p>
          <a:p>
            <a:r>
              <a:rPr lang="ru-RU" sz="1200" kern="1200" dirty="0">
                <a:solidFill>
                  <a:schemeClr val="tx1"/>
                </a:solidFill>
                <a:effectLst/>
                <a:latin typeface="+mn-lt"/>
                <a:ea typeface="+mn-ea"/>
                <a:cs typeface="+mn-cs"/>
              </a:rPr>
              <a:t> </a:t>
            </a:r>
          </a:p>
          <a:p>
            <a:r>
              <a:rPr lang="ru-RU" sz="1200" kern="1200" dirty="0">
                <a:solidFill>
                  <a:schemeClr val="tx1"/>
                </a:solidFill>
                <a:effectLst/>
                <a:latin typeface="+mn-lt"/>
                <a:ea typeface="+mn-ea"/>
                <a:cs typeface="+mn-cs"/>
              </a:rPr>
              <a:t>Ни в коем случае не всеобъемлющий, исчерпывающий. Это обзор, беглый и довольно поверхностный взгляд. </a:t>
            </a:r>
          </a:p>
          <a:p>
            <a:r>
              <a:rPr lang="ru-RU" sz="1200" kern="1200" dirty="0">
                <a:solidFill>
                  <a:schemeClr val="tx1"/>
                </a:solidFill>
                <a:effectLst/>
                <a:latin typeface="+mn-lt"/>
                <a:ea typeface="+mn-ea"/>
                <a:cs typeface="+mn-cs"/>
              </a:rPr>
              <a:t> </a:t>
            </a:r>
          </a:p>
          <a:p>
            <a:r>
              <a:rPr lang="ru-RU" sz="1200" kern="1200" dirty="0">
                <a:solidFill>
                  <a:schemeClr val="tx1"/>
                </a:solidFill>
                <a:effectLst/>
                <a:latin typeface="+mn-lt"/>
                <a:ea typeface="+mn-ea"/>
                <a:cs typeface="+mn-cs"/>
              </a:rPr>
              <a:t>Моя цель - описать в общих чертах состояние дел, предложить повестку дня и, самое главное, сделать конструктивные предложения. </a:t>
            </a:r>
          </a:p>
          <a:p>
            <a:r>
              <a:rPr lang="ru-RU" sz="1200" kern="1200" dirty="0">
                <a:solidFill>
                  <a:schemeClr val="tx1"/>
                </a:solidFill>
                <a:effectLst/>
                <a:latin typeface="+mn-lt"/>
                <a:ea typeface="+mn-ea"/>
                <a:cs typeface="+mn-cs"/>
              </a:rPr>
              <a:t> </a:t>
            </a:r>
          </a:p>
          <a:p>
            <a:r>
              <a:rPr lang="ru-RU" sz="1200" kern="1200" dirty="0">
                <a:solidFill>
                  <a:schemeClr val="tx1"/>
                </a:solidFill>
                <a:effectLst/>
                <a:latin typeface="+mn-lt"/>
                <a:ea typeface="+mn-ea"/>
                <a:cs typeface="+mn-cs"/>
              </a:rPr>
              <a:t>Некоторые из них, возможно, впервые.   </a:t>
            </a:r>
          </a:p>
          <a:p>
            <a:endParaRPr lang="ru-RU" dirty="0"/>
          </a:p>
        </p:txBody>
      </p:sp>
      <p:sp>
        <p:nvSpPr>
          <p:cNvPr id="4" name="Номер слайда 3"/>
          <p:cNvSpPr>
            <a:spLocks noGrp="1"/>
          </p:cNvSpPr>
          <p:nvPr>
            <p:ph type="sldNum" sz="quarter" idx="5"/>
          </p:nvPr>
        </p:nvSpPr>
        <p:spPr/>
        <p:txBody>
          <a:bodyPr/>
          <a:lstStyle/>
          <a:p>
            <a:fld id="{02FB07E4-421B-4686-8404-3A3264EB3441}" type="slidenum">
              <a:rPr lang="ru-RU" smtClean="0"/>
              <a:t>4</a:t>
            </a:fld>
            <a:endParaRPr lang="ru-RU"/>
          </a:p>
        </p:txBody>
      </p:sp>
    </p:spTree>
    <p:extLst>
      <p:ext uri="{BB962C8B-B14F-4D97-AF65-F5344CB8AC3E}">
        <p14:creationId xmlns:p14="http://schemas.microsoft.com/office/powerpoint/2010/main" val="998281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a:solidFill>
                  <a:schemeClr val="tx1"/>
                </a:solidFill>
                <a:effectLst/>
                <a:latin typeface="+mn-lt"/>
                <a:ea typeface="+mn-ea"/>
                <a:cs typeface="+mn-cs"/>
              </a:rPr>
              <a:t>Доклад посвящён проблемам, обусловленным уязвимостями именно операторских сетей и сервисов. Т.е. тем аспектам потребительского опыта, которые в принципе не подвластны абонентам.  </a:t>
            </a:r>
          </a:p>
          <a:p>
            <a:r>
              <a:rPr lang="ru-RU" sz="1200" kern="1200" dirty="0">
                <a:solidFill>
                  <a:schemeClr val="tx1"/>
                </a:solidFill>
                <a:effectLst/>
                <a:latin typeface="+mn-lt"/>
                <a:ea typeface="+mn-ea"/>
                <a:cs typeface="+mn-cs"/>
              </a:rPr>
              <a:t> </a:t>
            </a:r>
          </a:p>
          <a:p>
            <a:r>
              <a:rPr lang="ru-RU" sz="1200" kern="1200" dirty="0">
                <a:solidFill>
                  <a:schemeClr val="tx1"/>
                </a:solidFill>
                <a:effectLst/>
                <a:latin typeface="+mn-lt"/>
                <a:ea typeface="+mn-ea"/>
                <a:cs typeface="+mn-cs"/>
              </a:rPr>
              <a:t>Уязвимости протоколов физического и канального уровней - перехват/прослушка, глушение и т.п. – будут упоминаться, но не рассматриваться подробно. </a:t>
            </a:r>
          </a:p>
          <a:p>
            <a:r>
              <a:rPr lang="ru-RU" sz="1200" kern="1200" dirty="0">
                <a:solidFill>
                  <a:schemeClr val="tx1"/>
                </a:solidFill>
                <a:effectLst/>
                <a:latin typeface="+mn-lt"/>
                <a:ea typeface="+mn-ea"/>
                <a:cs typeface="+mn-cs"/>
              </a:rPr>
              <a:t> </a:t>
            </a:r>
          </a:p>
          <a:p>
            <a:r>
              <a:rPr lang="ru-RU" sz="1200" kern="1200" dirty="0">
                <a:solidFill>
                  <a:schemeClr val="tx1"/>
                </a:solidFill>
                <a:effectLst/>
                <a:latin typeface="+mn-lt"/>
                <a:ea typeface="+mn-ea"/>
                <a:cs typeface="+mn-cs"/>
              </a:rPr>
              <a:t>При  обсуждении различных уязвимостей мы будем опираться на такие показатели, как цена вопроса (стоимость необходимого инструментария) и сложность взлома (распространённость атак, доступность инструментария).</a:t>
            </a:r>
          </a:p>
          <a:p>
            <a:endParaRPr lang="ru-RU" dirty="0"/>
          </a:p>
        </p:txBody>
      </p:sp>
      <p:sp>
        <p:nvSpPr>
          <p:cNvPr id="4" name="Номер слайда 3"/>
          <p:cNvSpPr>
            <a:spLocks noGrp="1"/>
          </p:cNvSpPr>
          <p:nvPr>
            <p:ph type="sldNum" sz="quarter" idx="5"/>
          </p:nvPr>
        </p:nvSpPr>
        <p:spPr/>
        <p:txBody>
          <a:bodyPr/>
          <a:lstStyle/>
          <a:p>
            <a:fld id="{02FB07E4-421B-4686-8404-3A3264EB3441}" type="slidenum">
              <a:rPr lang="ru-RU" smtClean="0"/>
              <a:t>5</a:t>
            </a:fld>
            <a:endParaRPr lang="ru-RU"/>
          </a:p>
        </p:txBody>
      </p:sp>
    </p:spTree>
    <p:extLst>
      <p:ext uri="{BB962C8B-B14F-4D97-AF65-F5344CB8AC3E}">
        <p14:creationId xmlns:p14="http://schemas.microsoft.com/office/powerpoint/2010/main" val="3470536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a:solidFill>
                  <a:schemeClr val="tx1"/>
                </a:solidFill>
                <a:effectLst/>
                <a:latin typeface="+mn-lt"/>
                <a:ea typeface="+mn-ea"/>
                <a:cs typeface="+mn-cs"/>
              </a:rPr>
              <a:t>Технологии мобильной связи несут бремя решений, унаследованных от доисторических времён фиксированной связи. </a:t>
            </a:r>
          </a:p>
          <a:p>
            <a:r>
              <a:rPr lang="ru-RU" sz="1200" kern="1200" dirty="0">
                <a:solidFill>
                  <a:schemeClr val="tx1"/>
                </a:solidFill>
                <a:effectLst/>
                <a:latin typeface="+mn-lt"/>
                <a:ea typeface="+mn-ea"/>
                <a:cs typeface="+mn-cs"/>
              </a:rPr>
              <a:t> </a:t>
            </a:r>
          </a:p>
          <a:p>
            <a:r>
              <a:rPr lang="ru-RU" sz="1200" kern="1200" dirty="0">
                <a:solidFill>
                  <a:schemeClr val="tx1"/>
                </a:solidFill>
                <a:effectLst/>
                <a:latin typeface="+mn-lt"/>
                <a:ea typeface="+mn-ea"/>
                <a:cs typeface="+mn-cs"/>
              </a:rPr>
              <a:t>В середине прошлого века в мире вряд ли насчитывалось более пары сотен телефонных компаний. Очень высокая степень огосударствления, сложность и дороговизна оборудования, другие факторы сами по себе создавали высокие барьеры для злонамеренного вмешательства в работу сетей.  </a:t>
            </a:r>
            <a:br>
              <a:rPr lang="ru-RU" sz="1200" kern="1200" dirty="0">
                <a:solidFill>
                  <a:schemeClr val="tx1"/>
                </a:solidFill>
                <a:effectLst/>
                <a:latin typeface="+mn-lt"/>
                <a:ea typeface="+mn-ea"/>
                <a:cs typeface="+mn-cs"/>
              </a:rPr>
            </a:br>
            <a:br>
              <a:rPr lang="ru-RU" sz="1200" kern="1200" dirty="0">
                <a:solidFill>
                  <a:schemeClr val="tx1"/>
                </a:solidFill>
                <a:effectLst/>
                <a:latin typeface="+mn-lt"/>
                <a:ea typeface="+mn-ea"/>
                <a:cs typeface="+mn-cs"/>
              </a:rPr>
            </a:br>
            <a:r>
              <a:rPr lang="ru-RU" sz="1200" kern="1200" dirty="0">
                <a:solidFill>
                  <a:schemeClr val="tx1"/>
                </a:solidFill>
                <a:effectLst/>
                <a:latin typeface="+mn-lt"/>
                <a:ea typeface="+mn-ea"/>
                <a:cs typeface="+mn-cs"/>
              </a:rPr>
              <a:t>Логичные для прошлого века архитектурные решения перекочевали в сети мобильной связи второго и третьего поколений. Между тем среда радикально изменилась. </a:t>
            </a:r>
            <a:br>
              <a:rPr lang="ru-RU" sz="1200" kern="1200" dirty="0">
                <a:solidFill>
                  <a:schemeClr val="tx1"/>
                </a:solidFill>
                <a:effectLst/>
                <a:latin typeface="+mn-lt"/>
                <a:ea typeface="+mn-ea"/>
                <a:cs typeface="+mn-cs"/>
              </a:rPr>
            </a:br>
            <a:br>
              <a:rPr lang="ru-RU" sz="1200" kern="1200" dirty="0">
                <a:solidFill>
                  <a:schemeClr val="tx1"/>
                </a:solidFill>
                <a:effectLst/>
                <a:latin typeface="+mn-lt"/>
                <a:ea typeface="+mn-ea"/>
                <a:cs typeface="+mn-cs"/>
              </a:rPr>
            </a:br>
            <a:r>
              <a:rPr lang="ru-RU" sz="1200" kern="1200" dirty="0">
                <a:solidFill>
                  <a:schemeClr val="tx1"/>
                </a:solidFill>
                <a:effectLst/>
                <a:latin typeface="+mn-lt"/>
                <a:ea typeface="+mn-ea"/>
                <a:cs typeface="+mn-cs"/>
              </a:rPr>
              <a:t>Количество сетей выросло на порядок, если не два. Появились новые классы участников рынка вроде провайдеров услуг. Цифровизация и миграция в </a:t>
            </a:r>
            <a:r>
              <a:rPr lang="en-US" sz="1200" kern="1200" dirty="0">
                <a:solidFill>
                  <a:schemeClr val="tx1"/>
                </a:solidFill>
                <a:effectLst/>
                <a:latin typeface="+mn-lt"/>
                <a:ea typeface="+mn-ea"/>
                <a:cs typeface="+mn-cs"/>
              </a:rPr>
              <a:t>IP</a:t>
            </a:r>
            <a:r>
              <a:rPr lang="ru-RU" sz="1200" kern="1200" dirty="0">
                <a:solidFill>
                  <a:schemeClr val="tx1"/>
                </a:solidFill>
                <a:effectLst/>
                <a:latin typeface="+mn-lt"/>
                <a:ea typeface="+mn-ea"/>
                <a:cs typeface="+mn-cs"/>
              </a:rPr>
              <a:t> привела к экспоненциальному расширению круга людей, имеющих компетенции, интерес и возможность вмешиваться в работу сетей. </a:t>
            </a:r>
          </a:p>
          <a:p>
            <a:r>
              <a:rPr lang="ru-RU" sz="1200" kern="1200" dirty="0">
                <a:solidFill>
                  <a:schemeClr val="tx1"/>
                </a:solidFill>
                <a:effectLst/>
                <a:latin typeface="+mn-lt"/>
                <a:ea typeface="+mn-ea"/>
                <a:cs typeface="+mn-cs"/>
              </a:rPr>
              <a:t> </a:t>
            </a:r>
          </a:p>
          <a:p>
            <a:r>
              <a:rPr lang="ru-RU" sz="1200" kern="1200" dirty="0">
                <a:solidFill>
                  <a:schemeClr val="tx1"/>
                </a:solidFill>
                <a:effectLst/>
                <a:latin typeface="+mn-lt"/>
                <a:ea typeface="+mn-ea"/>
                <a:cs typeface="+mn-cs"/>
              </a:rPr>
              <a:t>Самое главное – возникли мощнейшие экономические предпосылки для противоправной деятельности в сетях.  На сегодняшний день сложилась целая экосистема, основанная на монетизации результатов разнообразнейших атак в сетях телефонной связи, как мобильной, так и фиксированной. </a:t>
            </a:r>
          </a:p>
          <a:p>
            <a:r>
              <a:rPr lang="ru-RU" sz="1200" kern="1200" dirty="0">
                <a:solidFill>
                  <a:schemeClr val="tx1"/>
                </a:solidFill>
                <a:effectLst/>
                <a:latin typeface="+mn-lt"/>
                <a:ea typeface="+mn-ea"/>
                <a:cs typeface="+mn-cs"/>
              </a:rPr>
              <a:t> </a:t>
            </a:r>
          </a:p>
          <a:p>
            <a:pPr marL="0" indent="0">
              <a:buFont typeface="Arial" panose="020B0604020202020204" pitchFamily="34" charset="0"/>
              <a:buNone/>
            </a:pPr>
            <a:r>
              <a:rPr lang="ru-RU" sz="1200" kern="1200" dirty="0">
                <a:solidFill>
                  <a:schemeClr val="tx1"/>
                </a:solidFill>
                <a:effectLst/>
                <a:latin typeface="+mn-lt"/>
                <a:ea typeface="+mn-ea"/>
                <a:cs typeface="+mn-cs"/>
              </a:rPr>
              <a:t>И вот на этом фоне имеет место ключевая проблема – чрезмерное, избыточное доверие между сторонами отношений по ходу предоставления услуг мобильной связи. </a:t>
            </a:r>
          </a:p>
          <a:p>
            <a:pPr marL="0" indent="0">
              <a:buFont typeface="Arial" panose="020B0604020202020204" pitchFamily="34" charset="0"/>
              <a:buNone/>
            </a:pPr>
            <a:endParaRPr lang="ru-RU" sz="1200" kern="1200" dirty="0">
              <a:solidFill>
                <a:schemeClr val="tx1"/>
              </a:solidFill>
              <a:effectLst/>
              <a:latin typeface="+mn-lt"/>
              <a:ea typeface="+mn-ea"/>
              <a:cs typeface="+mn-cs"/>
            </a:endParaRPr>
          </a:p>
          <a:p>
            <a:pPr marL="171450" indent="-171450">
              <a:buFont typeface="Arial" panose="020B0604020202020204" pitchFamily="34" charset="0"/>
              <a:buChar char="•"/>
            </a:pPr>
            <a:r>
              <a:rPr lang="ru-RU" sz="1200" kern="1200" dirty="0">
                <a:solidFill>
                  <a:schemeClr val="tx1"/>
                </a:solidFill>
                <a:effectLst/>
                <a:latin typeface="+mn-lt"/>
                <a:ea typeface="+mn-ea"/>
                <a:cs typeface="+mn-cs"/>
              </a:rPr>
              <a:t>Операторы доверяют другу </a:t>
            </a:r>
            <a:r>
              <a:rPr lang="ru-RU" sz="1200" kern="1200" dirty="0" err="1">
                <a:solidFill>
                  <a:schemeClr val="tx1"/>
                </a:solidFill>
                <a:effectLst/>
                <a:latin typeface="+mn-lt"/>
                <a:ea typeface="+mn-ea"/>
                <a:cs typeface="+mn-cs"/>
              </a:rPr>
              <a:t>другу</a:t>
            </a:r>
            <a:endParaRPr lang="ru-RU" sz="1200" kern="1200" dirty="0">
              <a:solidFill>
                <a:schemeClr val="tx1"/>
              </a:solidFill>
              <a:effectLst/>
              <a:latin typeface="+mn-lt"/>
              <a:ea typeface="+mn-ea"/>
              <a:cs typeface="+mn-cs"/>
            </a:endParaRPr>
          </a:p>
          <a:p>
            <a:pPr marL="171450" indent="-171450">
              <a:buFont typeface="Arial" panose="020B0604020202020204" pitchFamily="34" charset="0"/>
              <a:buChar char="•"/>
            </a:pPr>
            <a:r>
              <a:rPr lang="ru-RU" sz="1200" kern="1200" dirty="0">
                <a:solidFill>
                  <a:schemeClr val="tx1"/>
                </a:solidFill>
                <a:effectLst/>
                <a:latin typeface="+mn-lt"/>
                <a:ea typeface="+mn-ea"/>
                <a:cs typeface="+mn-cs"/>
              </a:rPr>
              <a:t>Операторы доверяют провайдерам</a:t>
            </a:r>
          </a:p>
          <a:p>
            <a:pPr marL="171450" indent="-171450">
              <a:buFont typeface="Arial" panose="020B0604020202020204" pitchFamily="34" charset="0"/>
              <a:buChar char="•"/>
            </a:pPr>
            <a:r>
              <a:rPr lang="ru-RU" sz="1200" kern="1200" dirty="0">
                <a:solidFill>
                  <a:schemeClr val="tx1"/>
                </a:solidFill>
                <a:effectLst/>
                <a:latin typeface="+mn-lt"/>
                <a:ea typeface="+mn-ea"/>
                <a:cs typeface="+mn-cs"/>
              </a:rPr>
              <a:t>Абоненты доверяют операторам, вендорам, технологическим платформам </a:t>
            </a:r>
          </a:p>
          <a:p>
            <a:pPr marL="171450" indent="-171450">
              <a:buFont typeface="Arial" panose="020B0604020202020204" pitchFamily="34" charset="0"/>
              <a:buChar char="•"/>
            </a:pPr>
            <a:r>
              <a:rPr lang="ru-RU" sz="1200" kern="1200" dirty="0">
                <a:solidFill>
                  <a:schemeClr val="tx1"/>
                </a:solidFill>
                <a:effectLst/>
                <a:latin typeface="+mn-lt"/>
                <a:ea typeface="+mn-ea"/>
                <a:cs typeface="+mn-cs"/>
              </a:rPr>
              <a:t>Финансовые учреждения - операторам</a:t>
            </a:r>
            <a:br>
              <a:rPr lang="ru-RU" sz="1200" kern="1200" dirty="0">
                <a:solidFill>
                  <a:schemeClr val="tx1"/>
                </a:solidFill>
                <a:effectLst/>
                <a:latin typeface="+mn-lt"/>
                <a:ea typeface="+mn-ea"/>
                <a:cs typeface="+mn-cs"/>
              </a:rPr>
            </a:br>
            <a:r>
              <a:rPr lang="ru-RU" sz="1200" kern="1200" dirty="0">
                <a:solidFill>
                  <a:schemeClr val="tx1"/>
                </a:solidFill>
                <a:effectLst/>
                <a:latin typeface="+mn-lt"/>
                <a:ea typeface="+mn-ea"/>
                <a:cs typeface="+mn-cs"/>
              </a:rPr>
              <a:t> </a:t>
            </a:r>
          </a:p>
          <a:p>
            <a:r>
              <a:rPr lang="ru-RU" sz="1200" kern="1200" dirty="0">
                <a:solidFill>
                  <a:schemeClr val="tx1"/>
                </a:solidFill>
                <a:effectLst/>
                <a:latin typeface="+mn-lt"/>
                <a:ea typeface="+mn-ea"/>
                <a:cs typeface="+mn-cs"/>
              </a:rPr>
              <a:t>При этом в конкретно-исторических условиях Украины (да и глобально тоже) мобильная связь это самая массовая ИКТ-платформа. На неё завязаны и финансы, профессиональная и личностная коммуникация. В недалёком будущем - идентификация. Вообще всё.  </a:t>
            </a:r>
          </a:p>
          <a:p>
            <a:br>
              <a:rPr lang="ru-RU" sz="1200" kern="1200" dirty="0">
                <a:solidFill>
                  <a:schemeClr val="tx1"/>
                </a:solidFill>
                <a:effectLst/>
                <a:latin typeface="+mn-lt"/>
                <a:ea typeface="+mn-ea"/>
                <a:cs typeface="+mn-cs"/>
              </a:rPr>
            </a:br>
            <a:r>
              <a:rPr lang="ru-RU" sz="1200" kern="1200" dirty="0">
                <a:solidFill>
                  <a:schemeClr val="tx1"/>
                </a:solidFill>
                <a:effectLst/>
                <a:latin typeface="+mn-lt"/>
                <a:ea typeface="+mn-ea"/>
                <a:cs typeface="+mn-cs"/>
              </a:rPr>
              <a:t>При этом мобильная связь не просто доверенная, но близкая до интимности. Очень скоро - неотъемлемая часть нашей личности. Единственный предмет, который мы гарантированно возьмём с собой на улицу.    </a:t>
            </a:r>
          </a:p>
          <a:p>
            <a:br>
              <a:rPr lang="ru-RU" sz="1200" kern="1200" dirty="0">
                <a:solidFill>
                  <a:schemeClr val="tx1"/>
                </a:solidFill>
                <a:effectLst/>
                <a:latin typeface="+mn-lt"/>
                <a:ea typeface="+mn-ea"/>
                <a:cs typeface="+mn-cs"/>
              </a:rPr>
            </a:br>
            <a:r>
              <a:rPr lang="ru-RU" sz="1200" kern="1200" dirty="0">
                <a:solidFill>
                  <a:schemeClr val="tx1"/>
                </a:solidFill>
                <a:effectLst/>
                <a:latin typeface="+mn-lt"/>
                <a:ea typeface="+mn-ea"/>
                <a:cs typeface="+mn-cs"/>
              </a:rPr>
              <a:t>Понятие «цифровой идентичности» и «цифровых активов»</a:t>
            </a:r>
          </a:p>
          <a:p>
            <a:r>
              <a:rPr lang="ru-RU" sz="1200" kern="1200" dirty="0">
                <a:solidFill>
                  <a:schemeClr val="tx1"/>
                </a:solidFill>
                <a:effectLst/>
                <a:latin typeface="+mn-lt"/>
                <a:ea typeface="+mn-ea"/>
                <a:cs typeface="+mn-cs"/>
              </a:rPr>
              <a:t> </a:t>
            </a:r>
          </a:p>
          <a:p>
            <a:r>
              <a:rPr lang="ru-RU" sz="1200" kern="1200" dirty="0">
                <a:solidFill>
                  <a:schemeClr val="tx1"/>
                </a:solidFill>
                <a:effectLst/>
                <a:latin typeface="+mn-lt"/>
                <a:ea typeface="+mn-ea"/>
                <a:cs typeface="+mn-cs"/>
              </a:rPr>
              <a:t>И вот всё это, по сути, прозрачно и крайне уязвимо для компрометации, дискредитации, хищения, уничтожения и других посягательств. </a:t>
            </a:r>
          </a:p>
          <a:p>
            <a:endParaRPr lang="ru-RU" dirty="0"/>
          </a:p>
        </p:txBody>
      </p:sp>
      <p:sp>
        <p:nvSpPr>
          <p:cNvPr id="4" name="Номер слайда 3"/>
          <p:cNvSpPr>
            <a:spLocks noGrp="1"/>
          </p:cNvSpPr>
          <p:nvPr>
            <p:ph type="sldNum" sz="quarter" idx="5"/>
          </p:nvPr>
        </p:nvSpPr>
        <p:spPr/>
        <p:txBody>
          <a:bodyPr/>
          <a:lstStyle/>
          <a:p>
            <a:fld id="{02FB07E4-421B-4686-8404-3A3264EB3441}" type="slidenum">
              <a:rPr lang="ru-RU" smtClean="0"/>
              <a:t>6</a:t>
            </a:fld>
            <a:endParaRPr lang="ru-RU"/>
          </a:p>
        </p:txBody>
      </p:sp>
    </p:spTree>
    <p:extLst>
      <p:ext uri="{BB962C8B-B14F-4D97-AF65-F5344CB8AC3E}">
        <p14:creationId xmlns:p14="http://schemas.microsoft.com/office/powerpoint/2010/main" val="25497908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Квинтэссенцией проблемы устаревших и категорически неадекватных архитектурных решений можно признать т.н. общеканальную сигнализацию ОКС-7, она же </a:t>
            </a:r>
            <a:r>
              <a:rPr lang="en-US" dirty="0"/>
              <a:t>SS7 (Signaling System #7</a:t>
            </a:r>
            <a:r>
              <a:rPr lang="ru-RU" dirty="0"/>
              <a:t>)</a:t>
            </a:r>
          </a:p>
          <a:p>
            <a:endParaRPr lang="ru-RU" dirty="0"/>
          </a:p>
          <a:p>
            <a:r>
              <a:rPr lang="ru-RU" dirty="0"/>
              <a:t>Стандартизованная в 80-ых, изначально она предполагала не только логическое обособление клиентского и сигнального трафика, но и физическую изоляцию каналов для служебной информации.  Сейчас это всего лишь поток </a:t>
            </a:r>
            <a:r>
              <a:rPr lang="en-US" dirty="0"/>
              <a:t>IP-</a:t>
            </a:r>
            <a:r>
              <a:rPr lang="ru-RU" dirty="0"/>
              <a:t>данных.  Но это полбеды. </a:t>
            </a:r>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ОКС-7</a:t>
            </a:r>
            <a:r>
              <a:rPr lang="en-US" dirty="0"/>
              <a:t>(SS7)</a:t>
            </a:r>
            <a:r>
              <a:rPr lang="ru-RU" dirty="0"/>
              <a:t> </a:t>
            </a:r>
            <a:r>
              <a:rPr lang="en-US" dirty="0"/>
              <a:t>- </a:t>
            </a:r>
            <a:r>
              <a:rPr lang="ru-RU" dirty="0"/>
              <a:t>крупнейшая в мире сеть передачи данных, объединяющая ВСЕ телефонные сети регионального и национального  уровня, в том числе мобильные, фиксированные, </a:t>
            </a:r>
            <a:r>
              <a:rPr lang="en-US" dirty="0"/>
              <a:t>VoIP</a:t>
            </a:r>
            <a:r>
              <a:rPr lang="ru-RU" dirty="0"/>
              <a:t>-сервисы и т.п. Если вы смогли подключиться к одному из узлов этой сети, вы оказываетесь внутри периметра. Вы получаете право отправить в любую сеть </a:t>
            </a:r>
            <a:r>
              <a:rPr lang="ru-RU" u="sng" dirty="0"/>
              <a:t>управляющие</a:t>
            </a:r>
            <a:r>
              <a:rPr lang="ru-RU" dirty="0"/>
              <a:t> сигналы, которые, за некоторыми исключениями, должны быть безусловно обработаны. </a:t>
            </a:r>
            <a:br>
              <a:rPr lang="ru-RU" dirty="0"/>
            </a:br>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b="1" dirty="0"/>
              <a:t>Критическая дыра в сердце сотовых сетей</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https://habr.com/post/394749/</a:t>
            </a:r>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br>
              <a:rPr lang="ru-RU" dirty="0"/>
            </a:br>
            <a:r>
              <a:rPr lang="ru-RU" dirty="0"/>
              <a:t>Этой особенностью архитектуры мобильных сетей обусловлено множество уязвимостей и рисков, о которых будет сказано дальше. Пока же приведу один пример – смотрите рисунок. Вряд ли при разработке стандартов </a:t>
            </a:r>
            <a:r>
              <a:rPr lang="en-US" dirty="0"/>
              <a:t>GSM</a:t>
            </a:r>
            <a:r>
              <a:rPr lang="ru-RU" dirty="0"/>
              <a:t> вообще допускалось, что данные, которые хранятся в </a:t>
            </a:r>
            <a:r>
              <a:rPr lang="en-US" dirty="0"/>
              <a:t>HLR</a:t>
            </a:r>
            <a:r>
              <a:rPr lang="ru-RU" dirty="0"/>
              <a:t>, будут предоставляться по запросу физических лиц. Т.е. выступать товаром на массовом рынке. </a:t>
            </a:r>
          </a:p>
          <a:p>
            <a:endParaRPr lang="ru-RU" dirty="0"/>
          </a:p>
        </p:txBody>
      </p:sp>
      <p:sp>
        <p:nvSpPr>
          <p:cNvPr id="4" name="Номер слайда 3"/>
          <p:cNvSpPr>
            <a:spLocks noGrp="1"/>
          </p:cNvSpPr>
          <p:nvPr>
            <p:ph type="sldNum" sz="quarter" idx="5"/>
          </p:nvPr>
        </p:nvSpPr>
        <p:spPr/>
        <p:txBody>
          <a:bodyPr/>
          <a:lstStyle/>
          <a:p>
            <a:fld id="{02FB07E4-421B-4686-8404-3A3264EB3441}" type="slidenum">
              <a:rPr lang="ru-RU" smtClean="0"/>
              <a:t>7</a:t>
            </a:fld>
            <a:endParaRPr lang="ru-RU"/>
          </a:p>
        </p:txBody>
      </p:sp>
    </p:spTree>
    <p:extLst>
      <p:ext uri="{BB962C8B-B14F-4D97-AF65-F5344CB8AC3E}">
        <p14:creationId xmlns:p14="http://schemas.microsoft.com/office/powerpoint/2010/main" val="4037032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При этом </a:t>
            </a:r>
            <a:r>
              <a:rPr lang="en-US" dirty="0"/>
              <a:t>SS7 </a:t>
            </a:r>
            <a:r>
              <a:rPr lang="ru-RU" dirty="0"/>
              <a:t>именно что становой хребет, опора глобальной системы телефонной связи (фиксированной и мобильной). Она перекочевала в </a:t>
            </a:r>
            <a:r>
              <a:rPr lang="en-US" dirty="0"/>
              <a:t>3G </a:t>
            </a:r>
            <a:r>
              <a:rPr lang="ru-RU" dirty="0"/>
              <a:t>сети, обусловив связанные с нею уязвимости. </a:t>
            </a:r>
            <a:br>
              <a:rPr lang="ru-RU" dirty="0"/>
            </a:br>
            <a:br>
              <a:rPr lang="ru-RU" dirty="0"/>
            </a:br>
            <a:r>
              <a:rPr lang="ru-RU" dirty="0"/>
              <a:t>В </a:t>
            </a:r>
            <a:r>
              <a:rPr lang="en-US" dirty="0"/>
              <a:t>4G</a:t>
            </a:r>
            <a:r>
              <a:rPr lang="ru-RU" dirty="0"/>
              <a:t> используются другие механизмы сигнализации. Однако, во-первых, и они страдают множеством схожих изъянов. Во-вторых, в Украине (и не только) </a:t>
            </a:r>
            <a:r>
              <a:rPr lang="en-US" dirty="0"/>
              <a:t>4G </a:t>
            </a:r>
            <a:r>
              <a:rPr lang="ru-RU" dirty="0"/>
              <a:t>исполняет роль надстройки над сетями предыдущих поколений. Для передачи голоса или </a:t>
            </a:r>
            <a:r>
              <a:rPr lang="en-US" dirty="0"/>
              <a:t>SMS</a:t>
            </a:r>
            <a:r>
              <a:rPr lang="ru-RU" dirty="0"/>
              <a:t> телефон автоматически переключается на </a:t>
            </a:r>
            <a:r>
              <a:rPr lang="en-US" dirty="0"/>
              <a:t>2/3G</a:t>
            </a:r>
            <a:r>
              <a:rPr lang="ru-RU" dirty="0"/>
              <a:t>.</a:t>
            </a:r>
          </a:p>
        </p:txBody>
      </p:sp>
      <p:sp>
        <p:nvSpPr>
          <p:cNvPr id="4" name="Номер слайда 3"/>
          <p:cNvSpPr>
            <a:spLocks noGrp="1"/>
          </p:cNvSpPr>
          <p:nvPr>
            <p:ph type="sldNum" sz="quarter" idx="5"/>
          </p:nvPr>
        </p:nvSpPr>
        <p:spPr/>
        <p:txBody>
          <a:bodyPr/>
          <a:lstStyle/>
          <a:p>
            <a:fld id="{02FB07E4-421B-4686-8404-3A3264EB3441}" type="slidenum">
              <a:rPr lang="ru-RU" smtClean="0"/>
              <a:t>8</a:t>
            </a:fld>
            <a:endParaRPr lang="ru-RU"/>
          </a:p>
        </p:txBody>
      </p:sp>
    </p:spTree>
    <p:extLst>
      <p:ext uri="{BB962C8B-B14F-4D97-AF65-F5344CB8AC3E}">
        <p14:creationId xmlns:p14="http://schemas.microsoft.com/office/powerpoint/2010/main" val="19121332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a:solidFill>
                  <a:schemeClr val="tx1"/>
                </a:solidFill>
                <a:effectLst/>
                <a:latin typeface="+mn-lt"/>
                <a:ea typeface="+mn-ea"/>
                <a:cs typeface="+mn-cs"/>
              </a:rPr>
              <a:t>Июнь 2017 года - первая кража номер мобильной связи. На одиннадцать салонов мобильной связи нашёлся один сотрудник, который проигнорировал инструкции и выдал дубликат в отсутствие владельца. Номер - </a:t>
            </a:r>
            <a:r>
              <a:rPr lang="en-US" sz="1200" kern="1200" dirty="0">
                <a:solidFill>
                  <a:schemeClr val="tx1"/>
                </a:solidFill>
                <a:effectLst/>
                <a:latin typeface="+mn-lt"/>
                <a:ea typeface="+mn-ea"/>
                <a:cs typeface="+mn-cs"/>
              </a:rPr>
              <a:t>2key auth </a:t>
            </a:r>
            <a:r>
              <a:rPr lang="ru-RU" sz="1200" kern="1200" dirty="0">
                <a:solidFill>
                  <a:schemeClr val="tx1"/>
                </a:solidFill>
                <a:effectLst/>
                <a:latin typeface="+mn-lt"/>
                <a:ea typeface="+mn-ea"/>
                <a:cs typeface="+mn-cs"/>
              </a:rPr>
              <a:t>- учётные записи финансовых сервисов.  На тот момент  цифровая наличность пострадавшего была защищена разного рода аппаратными средствами вроде </a:t>
            </a:r>
            <a:r>
              <a:rPr lang="ru-RU" sz="1200" kern="1200" dirty="0" err="1">
                <a:solidFill>
                  <a:schemeClr val="tx1"/>
                </a:solidFill>
                <a:effectLst/>
                <a:latin typeface="+mn-lt"/>
                <a:ea typeface="+mn-ea"/>
                <a:cs typeface="+mn-cs"/>
              </a:rPr>
              <a:t>Trezor</a:t>
            </a:r>
            <a:r>
              <a:rPr lang="ru-RU" sz="1200" kern="1200" dirty="0">
                <a:solidFill>
                  <a:schemeClr val="tx1"/>
                </a:solidFill>
                <a:effectLst/>
                <a:latin typeface="+mn-lt"/>
                <a:ea typeface="+mn-ea"/>
                <a:cs typeface="+mn-cs"/>
              </a:rPr>
              <a:t> и </a:t>
            </a:r>
            <a:r>
              <a:rPr lang="ru-RU" sz="1200" kern="1200" dirty="0" err="1">
                <a:solidFill>
                  <a:schemeClr val="tx1"/>
                </a:solidFill>
                <a:effectLst/>
                <a:latin typeface="+mn-lt"/>
                <a:ea typeface="+mn-ea"/>
                <a:cs typeface="+mn-cs"/>
              </a:rPr>
              <a:t>Ledger</a:t>
            </a:r>
            <a:r>
              <a:rPr lang="ru-RU" sz="1200" kern="1200" dirty="0">
                <a:solidFill>
                  <a:schemeClr val="tx1"/>
                </a:solidFill>
                <a:effectLst/>
                <a:latin typeface="+mn-lt"/>
                <a:ea typeface="+mn-ea"/>
                <a:cs typeface="+mn-cs"/>
              </a:rPr>
              <a:t>, так что потерял он "относительно немного".</a:t>
            </a:r>
            <a:br>
              <a:rPr lang="ru-RU" sz="1200" kern="1200" dirty="0">
                <a:solidFill>
                  <a:schemeClr val="tx1"/>
                </a:solidFill>
                <a:effectLst/>
                <a:latin typeface="+mn-lt"/>
                <a:ea typeface="+mn-ea"/>
                <a:cs typeface="+mn-cs"/>
              </a:rPr>
            </a:br>
            <a:br>
              <a:rPr lang="ru-RU" sz="1200" kern="1200" dirty="0">
                <a:solidFill>
                  <a:schemeClr val="tx1"/>
                </a:solidFill>
                <a:effectLst/>
                <a:latin typeface="+mn-lt"/>
                <a:ea typeface="+mn-ea"/>
                <a:cs typeface="+mn-cs"/>
              </a:rPr>
            </a:br>
            <a:r>
              <a:rPr lang="ru-RU" sz="1200" kern="1200" dirty="0">
                <a:solidFill>
                  <a:schemeClr val="tx1"/>
                </a:solidFill>
                <a:effectLst/>
                <a:latin typeface="+mn-lt"/>
                <a:ea typeface="+mn-ea"/>
                <a:cs typeface="+mn-cs"/>
              </a:rPr>
              <a:t>Вторая атака 7 января: украдено криптовалют на </a:t>
            </a:r>
            <a:r>
              <a:rPr lang="en-US" sz="1200" kern="1200" dirty="0">
                <a:solidFill>
                  <a:schemeClr val="tx1"/>
                </a:solidFill>
                <a:effectLst/>
                <a:latin typeface="+mn-lt"/>
                <a:ea typeface="+mn-ea"/>
                <a:cs typeface="+mn-cs"/>
              </a:rPr>
              <a:t>USD </a:t>
            </a:r>
            <a:r>
              <a:rPr lang="ru-RU" sz="1200" kern="1200" dirty="0">
                <a:solidFill>
                  <a:schemeClr val="tx1"/>
                </a:solidFill>
                <a:effectLst/>
                <a:latin typeface="+mn-lt"/>
                <a:ea typeface="+mn-ea"/>
                <a:cs typeface="+mn-cs"/>
              </a:rPr>
              <a:t>216 млн. по курсу на момент хищения. В августе 2018 года, когда был подан иск, из-за обвального падения курсов криптовалют речь шла уже только о </a:t>
            </a:r>
            <a:r>
              <a:rPr lang="en-US" sz="1200" kern="1200" dirty="0">
                <a:solidFill>
                  <a:schemeClr val="tx1"/>
                </a:solidFill>
                <a:effectLst/>
                <a:latin typeface="+mn-lt"/>
                <a:ea typeface="+mn-ea"/>
                <a:cs typeface="+mn-cs"/>
              </a:rPr>
              <a:t>USD </a:t>
            </a:r>
            <a:r>
              <a:rPr lang="ru-RU" sz="1200" kern="1200" dirty="0">
                <a:solidFill>
                  <a:schemeClr val="tx1"/>
                </a:solidFill>
                <a:effectLst/>
                <a:latin typeface="+mn-lt"/>
                <a:ea typeface="+mn-ea"/>
                <a:cs typeface="+mn-cs"/>
              </a:rPr>
              <a:t>23 млн. </a:t>
            </a:r>
          </a:p>
          <a:p>
            <a:r>
              <a:rPr lang="ru-RU" sz="1200" kern="1200" dirty="0">
                <a:solidFill>
                  <a:schemeClr val="tx1"/>
                </a:solidFill>
                <a:effectLst/>
                <a:latin typeface="+mn-lt"/>
                <a:ea typeface="+mn-ea"/>
                <a:cs typeface="+mn-cs"/>
              </a:rPr>
              <a:t> </a:t>
            </a:r>
          </a:p>
          <a:p>
            <a:r>
              <a:rPr lang="ru-RU" sz="1200" kern="1200" dirty="0">
                <a:solidFill>
                  <a:schemeClr val="tx1"/>
                </a:solidFill>
                <a:effectLst/>
                <a:latin typeface="+mn-lt"/>
                <a:ea typeface="+mn-ea"/>
                <a:cs typeface="+mn-cs"/>
              </a:rPr>
              <a:t>Ежемесячно в сети одного лишь </a:t>
            </a:r>
            <a:r>
              <a:rPr lang="ru-RU" sz="1200" kern="1200" dirty="0" err="1">
                <a:solidFill>
                  <a:schemeClr val="tx1"/>
                </a:solidFill>
                <a:effectLst/>
                <a:latin typeface="+mn-lt"/>
                <a:ea typeface="+mn-ea"/>
                <a:cs typeface="+mn-cs"/>
              </a:rPr>
              <a:t>Verizon</a:t>
            </a:r>
            <a:r>
              <a:rPr lang="ru-RU" sz="1200" kern="1200" dirty="0">
                <a:solidFill>
                  <a:schemeClr val="tx1"/>
                </a:solidFill>
                <a:effectLst/>
                <a:latin typeface="+mn-lt"/>
                <a:ea typeface="+mn-ea"/>
                <a:cs typeface="+mn-cs"/>
              </a:rPr>
              <a:t> фиксируются десятки, если не сотни попыток кражи телефонного номера. </a:t>
            </a:r>
          </a:p>
          <a:p>
            <a:r>
              <a:rPr lang="ru-RU" sz="1200" kern="1200" dirty="0">
                <a:solidFill>
                  <a:schemeClr val="tx1"/>
                </a:solidFill>
                <a:effectLst/>
                <a:latin typeface="+mn-lt"/>
                <a:ea typeface="+mn-ea"/>
                <a:cs typeface="+mn-cs"/>
              </a:rPr>
              <a:t> </a:t>
            </a:r>
          </a:p>
          <a:p>
            <a:r>
              <a:rPr lang="ru-RU" sz="1200" kern="1200" dirty="0">
                <a:solidFill>
                  <a:schemeClr val="tx1"/>
                </a:solidFill>
                <a:effectLst/>
                <a:latin typeface="+mn-lt"/>
                <a:ea typeface="+mn-ea"/>
                <a:cs typeface="+mn-cs"/>
              </a:rPr>
              <a:t>Средней руки мошенник имеет послужной список в сотни успешных краж, в том числе осуществлённых во время отбытия наказания. </a:t>
            </a:r>
          </a:p>
          <a:p>
            <a:r>
              <a:rPr lang="ru-RU" sz="1200" kern="1200" dirty="0">
                <a:solidFill>
                  <a:schemeClr val="tx1"/>
                </a:solidFill>
                <a:effectLst/>
                <a:latin typeface="+mn-lt"/>
                <a:ea typeface="+mn-ea"/>
                <a:cs typeface="+mn-cs"/>
              </a:rPr>
              <a:t> </a:t>
            </a:r>
          </a:p>
          <a:p>
            <a:r>
              <a:rPr lang="ru-RU" sz="1200" kern="1200" dirty="0">
                <a:solidFill>
                  <a:schemeClr val="tx1"/>
                </a:solidFill>
                <a:effectLst/>
                <a:latin typeface="+mn-lt"/>
                <a:ea typeface="+mn-ea"/>
                <a:cs typeface="+mn-cs"/>
              </a:rPr>
              <a:t>Криминалитет активно вербует сотрудников операторских компаний, предлагая ничтожные по американским меркам 80-100 USD за каждый переоформленный на них номер.</a:t>
            </a:r>
          </a:p>
          <a:p>
            <a:r>
              <a:rPr lang="ru-RU" sz="1200" kern="1200" dirty="0">
                <a:solidFill>
                  <a:schemeClr val="tx1"/>
                </a:solidFill>
                <a:effectLst/>
                <a:latin typeface="+mn-lt"/>
                <a:ea typeface="+mn-ea"/>
                <a:cs typeface="+mn-cs"/>
              </a:rPr>
              <a:t> </a:t>
            </a:r>
          </a:p>
          <a:p>
            <a:r>
              <a:rPr lang="ru-RU" sz="1200" kern="1200" dirty="0">
                <a:solidFill>
                  <a:schemeClr val="tx1"/>
                </a:solidFill>
                <a:effectLst/>
                <a:latin typeface="+mn-lt"/>
                <a:ea typeface="+mn-ea"/>
                <a:cs typeface="+mn-cs"/>
              </a:rPr>
              <a:t>В результате наиболее известного инцидента три сотрудника всё той же AT&amp;T слили преступникам 280 тыс. номеров. Компании это обошлось в 25 млн. USD штрафов, которые она заплатила в 2015 году.  </a:t>
            </a:r>
          </a:p>
          <a:p>
            <a:r>
              <a:rPr lang="ru-RU" sz="1200" kern="1200" dirty="0">
                <a:solidFill>
                  <a:schemeClr val="tx1"/>
                </a:solidFill>
                <a:effectLst/>
                <a:latin typeface="+mn-lt"/>
                <a:ea typeface="+mn-ea"/>
                <a:cs typeface="+mn-cs"/>
              </a:rPr>
              <a:t> </a:t>
            </a:r>
          </a:p>
          <a:p>
            <a:r>
              <a:rPr lang="ru-RU" sz="1200" kern="1200" dirty="0">
                <a:solidFill>
                  <a:schemeClr val="tx1"/>
                </a:solidFill>
                <a:effectLst/>
                <a:latin typeface="+mn-lt"/>
                <a:ea typeface="+mn-ea"/>
                <a:cs typeface="+mn-cs"/>
              </a:rPr>
              <a:t>Первые аресты по обвинению в краже номеров произошли только в этом году. Катализатором проблемы стал феномен фантастического роста криптовалют в 2016-17 годах.  </a:t>
            </a:r>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Подробности:</a:t>
            </a:r>
            <a:br>
              <a:rPr lang="ru-RU" dirty="0"/>
            </a:br>
            <a:br>
              <a:rPr lang="ru-RU" dirty="0"/>
            </a:br>
            <a:r>
              <a:rPr lang="ru-RU" b="1" dirty="0"/>
              <a:t>Цена наших данных: как это делается в Америке</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http://mediasat.info/2018/10/29/cena-nashix-dannyx-kak-eto-delaetsya-v-amerike/</a:t>
            </a:r>
            <a:br>
              <a:rPr lang="ru-RU" dirty="0"/>
            </a:br>
            <a:br>
              <a:rPr lang="ru-RU" dirty="0"/>
            </a:br>
            <a:r>
              <a:rPr lang="ru-RU" b="1" dirty="0"/>
              <a:t>Мобильная связь и безопасность ваших (и моих тоже) денег </a:t>
            </a:r>
          </a:p>
          <a:p>
            <a:r>
              <a:rPr lang="en-US" dirty="0"/>
              <a:t>https://familyoffice.com.ua/articles/mobilnaya-svyaz-i-bezopasnost-vashih-i-moih-tozhe-deneg-75</a:t>
            </a:r>
            <a:endParaRPr lang="ru-RU" dirty="0"/>
          </a:p>
          <a:p>
            <a:endParaRPr lang="ru-RU" dirty="0"/>
          </a:p>
        </p:txBody>
      </p:sp>
      <p:sp>
        <p:nvSpPr>
          <p:cNvPr id="4" name="Номер слайда 3"/>
          <p:cNvSpPr>
            <a:spLocks noGrp="1"/>
          </p:cNvSpPr>
          <p:nvPr>
            <p:ph type="sldNum" sz="quarter" idx="5"/>
          </p:nvPr>
        </p:nvSpPr>
        <p:spPr/>
        <p:txBody>
          <a:bodyPr/>
          <a:lstStyle/>
          <a:p>
            <a:fld id="{02FB07E4-421B-4686-8404-3A3264EB3441}" type="slidenum">
              <a:rPr lang="ru-RU" smtClean="0"/>
              <a:t>10</a:t>
            </a:fld>
            <a:endParaRPr lang="ru-RU"/>
          </a:p>
        </p:txBody>
      </p:sp>
    </p:spTree>
    <p:extLst>
      <p:ext uri="{BB962C8B-B14F-4D97-AF65-F5344CB8AC3E}">
        <p14:creationId xmlns:p14="http://schemas.microsoft.com/office/powerpoint/2010/main" val="115405276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ru-RU"/>
              <a:t>Образец заголовка</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B4AF60A-713C-41BA-9788-4C493DDC0A9C}" type="datetimeFigureOut">
              <a:rPr lang="en-US" dirty="0"/>
              <a:t>12/17/2018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7E5E0FA7-C445-42F7-AF66-A4F5A6FC8A9C}" type="datetimeFigureOut">
              <a:rPr lang="en-US" dirty="0"/>
              <a:t>12/17/2018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585AC5C5-1A57-4420-8AFB-CE41693A794B}" type="datetimeFigureOut">
              <a:rPr lang="en-US" dirty="0"/>
              <a:t>12/17/2018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A4C08AF-84E6-4329-8E67-FEA434B47075}" type="datetimeFigureOut">
              <a:rPr lang="en-US" dirty="0"/>
              <a:t>12/17/2018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ru-RU"/>
              <a:t>Образец заголовка</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a:xfrm>
            <a:off x="8593667" y="6272784"/>
            <a:ext cx="2644309" cy="365125"/>
          </a:xfrm>
        </p:spPr>
        <p:txBody>
          <a:bodyPr/>
          <a:lstStyle/>
          <a:p>
            <a:fld id="{4F6EE328-6AFF-436B-881F-213D56084544}" type="datetimeFigureOut">
              <a:rPr lang="en-US" dirty="0"/>
              <a:t>12/17/2018</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AE02069A-09EE-4C7C-86A4-2314A404921D}" type="datetimeFigureOut">
              <a:rPr lang="en-US" dirty="0"/>
              <a:t>12/17/2018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a:t>Образец заголовка</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D56EE7F1-171E-411F-96CA-A251A21496E7}" type="datetimeFigureOut">
              <a:rPr lang="en-US" dirty="0"/>
              <a:t>12/17/2018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872C98D-A273-4547-9B92-97D7769F71A6}" type="datetimeFigureOut">
              <a:rPr lang="en-US" dirty="0"/>
              <a:t>12/17/2018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B7CD67-0644-446C-B2AD-1C09BF34F286}" type="datetimeFigureOut">
              <a:rPr lang="en-US" dirty="0"/>
              <a:t>12/17/2018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ru-RU"/>
              <a:t>Образец заголовка</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81480828-6983-48AD-9E27-CBD3696F837E}" type="datetimeFigureOut">
              <a:rPr lang="en-US" dirty="0"/>
              <a:t>12/17/2018</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ru-RU"/>
              <a:t>Образец заголовка</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2C5EFB91-0324-450E-B17F-36DC0ECCE413}" type="datetimeFigureOut">
              <a:rPr lang="en-US" dirty="0"/>
              <a:t>12/17/2018</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52E37674-C1BA-4107-9B06-6D4CAC3A3DF5}" type="datetimeFigureOut">
              <a:rPr lang="en-US" dirty="0"/>
              <a:t>12/17/2018</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n-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microsoft.com/office/2007/relationships/hdphoto" Target="../media/hdphoto2.wdp"/><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8.pn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4.png"/><Relationship Id="rId7" Type="http://schemas.openxmlformats.org/officeDocument/2006/relationships/diagramQuickStyle" Target="../diagrams/quickStyle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microsoft.com/office/2007/relationships/hdphoto" Target="../media/hdphoto2.wdp"/><Relationship Id="rId9" Type="http://schemas.microsoft.com/office/2007/relationships/diagramDrawing" Target="../diagrams/drawing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9.png"/><Relationship Id="rId4" Type="http://schemas.microsoft.com/office/2007/relationships/hdphoto" Target="../media/hdphoto2.wdp"/></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jpg"/><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3.png"/><Relationship Id="rId4" Type="http://schemas.microsoft.com/office/2007/relationships/hdphoto" Target="../media/hdphoto2.wdp"/></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7" Type="http://schemas.microsoft.com/office/2007/relationships/hdphoto" Target="../media/hdphoto2.wdp"/><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14.jpg"/><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7.jpg"/><Relationship Id="rId4" Type="http://schemas.microsoft.com/office/2007/relationships/hdphoto" Target="../media/hdphoto2.wdp"/></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image" Target="../media/image18.png"/><Relationship Id="rId7" Type="http://schemas.openxmlformats.org/officeDocument/2006/relationships/diagramLayout" Target="../diagrams/layout2.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Data" Target="../diagrams/data2.xml"/><Relationship Id="rId5" Type="http://schemas.openxmlformats.org/officeDocument/2006/relationships/image" Target="../media/image2.png"/><Relationship Id="rId10" Type="http://schemas.microsoft.com/office/2007/relationships/diagramDrawing" Target="../diagrams/drawing2.xml"/><Relationship Id="rId4" Type="http://schemas.microsoft.com/office/2007/relationships/hdphoto" Target="../media/hdphoto2.wdp"/><Relationship Id="rId9" Type="http://schemas.openxmlformats.org/officeDocument/2006/relationships/diagramColors" Target="../diagrams/colors2.xml"/></Relationships>
</file>

<file path=ppt/slides/_rels/slide24.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image" Target="../media/image4.png"/><Relationship Id="rId7" Type="http://schemas.openxmlformats.org/officeDocument/2006/relationships/diagramLayout" Target="../diagrams/layout3.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Data" Target="../diagrams/data3.xml"/><Relationship Id="rId5" Type="http://schemas.openxmlformats.org/officeDocument/2006/relationships/image" Target="../media/image2.png"/><Relationship Id="rId10" Type="http://schemas.microsoft.com/office/2007/relationships/diagramDrawing" Target="../diagrams/drawing3.xml"/><Relationship Id="rId4" Type="http://schemas.microsoft.com/office/2007/relationships/hdphoto" Target="../media/hdphoto2.wdp"/><Relationship Id="rId9" Type="http://schemas.openxmlformats.org/officeDocument/2006/relationships/diagramColors" Target="../diagrams/colors3.xml"/></Relationships>
</file>

<file path=ppt/slides/_rels/slide25.xml.rels><?xml version="1.0" encoding="UTF-8" standalone="yes"?>
<Relationships xmlns="http://schemas.openxmlformats.org/package/2006/relationships"><Relationship Id="rId8" Type="http://schemas.openxmlformats.org/officeDocument/2006/relationships/diagramQuickStyle" Target="../diagrams/quickStyle4.xml"/><Relationship Id="rId3" Type="http://schemas.openxmlformats.org/officeDocument/2006/relationships/image" Target="../media/image4.png"/><Relationship Id="rId7" Type="http://schemas.openxmlformats.org/officeDocument/2006/relationships/diagramLayout" Target="../diagrams/layout4.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Data" Target="../diagrams/data4.xml"/><Relationship Id="rId5" Type="http://schemas.openxmlformats.org/officeDocument/2006/relationships/image" Target="../media/image2.png"/><Relationship Id="rId10" Type="http://schemas.microsoft.com/office/2007/relationships/diagramDrawing" Target="../diagrams/drawing4.xml"/><Relationship Id="rId4" Type="http://schemas.microsoft.com/office/2007/relationships/hdphoto" Target="../media/hdphoto2.wdp"/><Relationship Id="rId9" Type="http://schemas.openxmlformats.org/officeDocument/2006/relationships/diagramColors" Target="../diagrams/colors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8" Type="http://schemas.openxmlformats.org/officeDocument/2006/relationships/image" Target="../media/image2.png"/><Relationship Id="rId3" Type="http://schemas.microsoft.com/office/2007/relationships/hdphoto" Target="../media/hdphoto2.wdp"/><Relationship Id="rId7" Type="http://schemas.openxmlformats.org/officeDocument/2006/relationships/hyperlink" Target="mailto:TotalTelecom@LiveJournal.com" TargetMode="Externa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mailto:Roman.Khimich@Gmail.com" TargetMode="External"/><Relationship Id="rId5" Type="http://schemas.openxmlformats.org/officeDocument/2006/relationships/image" Target="../media/image46.svg"/><Relationship Id="rId4" Type="http://schemas.openxmlformats.org/officeDocument/2006/relationships/image" Target="../media/image45.png"/></Relationships>
</file>

<file path=ppt/slides/_rels/slide3.xml.rels><?xml version="1.0" encoding="UTF-8" standalone="yes"?>
<Relationships xmlns="http://schemas.openxmlformats.org/package/2006/relationships"><Relationship Id="rId3" Type="http://schemas.openxmlformats.org/officeDocument/2006/relationships/hyperlink" Target="https://totaltelecom.livejournal.com/tag/&#1074;&#1099;&#1089;&#1090;&#1091;&#1087;&#1083;&#1077;&#1085;&#1080;&#1103;"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5.png"/><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1A8383E-3CCC-4A18-BC56-1666776C2A1D}"/>
              </a:ext>
            </a:extLst>
          </p:cNvPr>
          <p:cNvSpPr>
            <a:spLocks noGrp="1"/>
          </p:cNvSpPr>
          <p:nvPr>
            <p:ph type="ctrTitle"/>
          </p:nvPr>
        </p:nvSpPr>
        <p:spPr/>
        <p:txBody>
          <a:bodyPr/>
          <a:lstStyle/>
          <a:p>
            <a:r>
              <a:rPr lang="ru-RU" dirty="0"/>
              <a:t>Ловушка доверия</a:t>
            </a:r>
          </a:p>
        </p:txBody>
      </p:sp>
      <p:sp>
        <p:nvSpPr>
          <p:cNvPr id="3" name="Подзаголовок 2">
            <a:extLst>
              <a:ext uri="{FF2B5EF4-FFF2-40B4-BE49-F238E27FC236}">
                <a16:creationId xmlns:a16="http://schemas.microsoft.com/office/drawing/2014/main" id="{1F031AA8-FBC2-4C5C-B581-CB44BF23FB82}"/>
              </a:ext>
            </a:extLst>
          </p:cNvPr>
          <p:cNvSpPr>
            <a:spLocks noGrp="1"/>
          </p:cNvSpPr>
          <p:nvPr>
            <p:ph type="subTitle" idx="1"/>
          </p:nvPr>
        </p:nvSpPr>
        <p:spPr/>
        <p:txBody>
          <a:bodyPr>
            <a:normAutofit/>
          </a:bodyPr>
          <a:lstStyle/>
          <a:p>
            <a:pPr algn="ctr"/>
            <a:r>
              <a:rPr lang="ru-RU" sz="2400" dirty="0"/>
              <a:t>Обзор актуальных угроз в сетях мобильной связи Украины</a:t>
            </a:r>
          </a:p>
        </p:txBody>
      </p:sp>
    </p:spTree>
    <p:extLst>
      <p:ext uri="{BB962C8B-B14F-4D97-AF65-F5344CB8AC3E}">
        <p14:creationId xmlns:p14="http://schemas.microsoft.com/office/powerpoint/2010/main" val="1392827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54E1BC5-9799-4C37-9E39-75AD94AE0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1" name="Oval 10">
              <a:extLst>
                <a:ext uri="{FF2B5EF4-FFF2-40B4-BE49-F238E27FC236}">
                  <a16:creationId xmlns:a16="http://schemas.microsoft.com/office/drawing/2014/main" id="{6EC783E0-E2C4-43D2-93E5-38337F8DA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2" name="Oval 11">
              <a:extLst>
                <a:ext uri="{FF2B5EF4-FFF2-40B4-BE49-F238E27FC236}">
                  <a16:creationId xmlns:a16="http://schemas.microsoft.com/office/drawing/2014/main" id="{542544D0-650E-4448-A7E2-E5C6D7398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14" name="Rectangle 13">
            <a:extLst>
              <a:ext uri="{FF2B5EF4-FFF2-40B4-BE49-F238E27FC236}">
                <a16:creationId xmlns:a16="http://schemas.microsoft.com/office/drawing/2014/main" id="{B8CE2A87-DBA0-4B0D-98B6-FA36B850BA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45274" cy="6857999"/>
          </a:xfrm>
          <a:prstGeom prst="rect">
            <a:avLst/>
          </a:prstGeom>
          <a:blipFill dpi="0" rotWithShape="1">
            <a:blip r:embed="rId5">
              <a:alphaModFix amt="60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E994DFB0-C6CB-4CE1-BCAC-810A977E3123}"/>
              </a:ext>
            </a:extLst>
          </p:cNvPr>
          <p:cNvSpPr>
            <a:spLocks noGrp="1"/>
          </p:cNvSpPr>
          <p:nvPr>
            <p:ph type="title"/>
          </p:nvPr>
        </p:nvSpPr>
        <p:spPr>
          <a:xfrm>
            <a:off x="382280" y="484632"/>
            <a:ext cx="6743844" cy="1609344"/>
          </a:xfrm>
        </p:spPr>
        <p:txBody>
          <a:bodyPr vert="horz" lIns="91440" tIns="45720" rIns="91440" bIns="45720" rtlCol="0" anchor="ctr">
            <a:normAutofit/>
          </a:bodyPr>
          <a:lstStyle/>
          <a:p>
            <a:r>
              <a:rPr lang="en-US" dirty="0"/>
              <a:t>Worst World Experience</a:t>
            </a:r>
          </a:p>
        </p:txBody>
      </p:sp>
      <p:sp>
        <p:nvSpPr>
          <p:cNvPr id="3" name="Объект 2">
            <a:extLst>
              <a:ext uri="{FF2B5EF4-FFF2-40B4-BE49-F238E27FC236}">
                <a16:creationId xmlns:a16="http://schemas.microsoft.com/office/drawing/2014/main" id="{6CF81354-6378-4C4E-9D29-12455B3A858F}"/>
              </a:ext>
            </a:extLst>
          </p:cNvPr>
          <p:cNvSpPr>
            <a:spLocks noGrp="1"/>
          </p:cNvSpPr>
          <p:nvPr>
            <p:ph sz="half" idx="1"/>
          </p:nvPr>
        </p:nvSpPr>
        <p:spPr>
          <a:xfrm>
            <a:off x="382279" y="2121408"/>
            <a:ext cx="6743845" cy="4050792"/>
          </a:xfrm>
        </p:spPr>
        <p:txBody>
          <a:bodyPr vert="horz" lIns="91440" tIns="45720" rIns="91440" bIns="45720" rtlCol="0">
            <a:normAutofit fontScale="92500" lnSpcReduction="10000"/>
          </a:bodyPr>
          <a:lstStyle/>
          <a:p>
            <a:pPr marL="0" indent="0">
              <a:buNone/>
            </a:pPr>
            <a:r>
              <a:rPr lang="en-US" sz="3600" dirty="0" err="1"/>
              <a:t>Как</a:t>
            </a:r>
            <a:r>
              <a:rPr lang="en-US" sz="3600" dirty="0"/>
              <a:t> </a:t>
            </a:r>
            <a:r>
              <a:rPr lang="en-US" sz="3600" dirty="0" err="1"/>
              <a:t>это</a:t>
            </a:r>
            <a:r>
              <a:rPr lang="en-US" sz="3600" dirty="0"/>
              <a:t> </a:t>
            </a:r>
            <a:r>
              <a:rPr lang="en-US" sz="3600" dirty="0" err="1"/>
              <a:t>делается</a:t>
            </a:r>
            <a:r>
              <a:rPr lang="en-US" sz="3600" dirty="0"/>
              <a:t> в </a:t>
            </a:r>
            <a:r>
              <a:rPr lang="en-US" sz="3600" dirty="0" err="1"/>
              <a:t>Америке</a:t>
            </a:r>
            <a:endParaRPr lang="en-US" sz="3600" dirty="0"/>
          </a:p>
          <a:p>
            <a:pPr marL="0" indent="0">
              <a:buNone/>
            </a:pPr>
            <a:r>
              <a:rPr lang="en-US" dirty="0"/>
              <a:t>Michael </a:t>
            </a:r>
            <a:r>
              <a:rPr lang="en-US" dirty="0" err="1"/>
              <a:t>Terpin</a:t>
            </a:r>
            <a:r>
              <a:rPr lang="en-US" dirty="0"/>
              <a:t>, </a:t>
            </a:r>
            <a:r>
              <a:rPr lang="en-US" dirty="0" err="1"/>
              <a:t>интернет-предприниматель</a:t>
            </a:r>
            <a:r>
              <a:rPr lang="en-US" dirty="0"/>
              <a:t> с 1994, +75 ICO, </a:t>
            </a:r>
            <a:r>
              <a:rPr lang="ru-RU" dirty="0"/>
              <a:t>ангел и всё такое</a:t>
            </a:r>
            <a:endParaRPr lang="en-US" dirty="0"/>
          </a:p>
          <a:p>
            <a:pPr marL="0" indent="0">
              <a:buNone/>
            </a:pPr>
            <a:r>
              <a:rPr lang="en-US" dirty="0"/>
              <a:t>AT&amp;T Mobility, USA’s market #2 </a:t>
            </a:r>
          </a:p>
          <a:p>
            <a:pPr marL="0" indent="0">
              <a:buNone/>
            </a:pPr>
            <a:r>
              <a:rPr lang="en-US" dirty="0" err="1"/>
              <a:t>Июнь</a:t>
            </a:r>
            <a:r>
              <a:rPr lang="en-US" dirty="0"/>
              <a:t> 2017 </a:t>
            </a:r>
            <a:r>
              <a:rPr lang="en-US" dirty="0" err="1"/>
              <a:t>года</a:t>
            </a:r>
            <a:r>
              <a:rPr lang="en-US" dirty="0"/>
              <a:t> - </a:t>
            </a:r>
            <a:r>
              <a:rPr lang="en-US" dirty="0" err="1"/>
              <a:t>первая</a:t>
            </a:r>
            <a:r>
              <a:rPr lang="en-US" dirty="0"/>
              <a:t> </a:t>
            </a:r>
            <a:r>
              <a:rPr lang="en-US" dirty="0" err="1"/>
              <a:t>кража</a:t>
            </a:r>
            <a:r>
              <a:rPr lang="en-US" dirty="0"/>
              <a:t>, "</a:t>
            </a:r>
            <a:r>
              <a:rPr lang="en-US" dirty="0" err="1"/>
              <a:t>относительно</a:t>
            </a:r>
            <a:r>
              <a:rPr lang="en-US" dirty="0"/>
              <a:t> </a:t>
            </a:r>
            <a:r>
              <a:rPr lang="en-US" dirty="0" err="1"/>
              <a:t>немного</a:t>
            </a:r>
            <a:r>
              <a:rPr lang="en-US" dirty="0"/>
              <a:t>"</a:t>
            </a:r>
          </a:p>
          <a:p>
            <a:pPr marL="0" indent="0">
              <a:buNone/>
            </a:pPr>
            <a:r>
              <a:rPr lang="en-US" dirty="0" err="1"/>
              <a:t>Январь</a:t>
            </a:r>
            <a:r>
              <a:rPr lang="en-US" dirty="0"/>
              <a:t> 2018 - </a:t>
            </a:r>
            <a:r>
              <a:rPr lang="en-US" dirty="0" err="1"/>
              <a:t>второй</a:t>
            </a:r>
            <a:r>
              <a:rPr lang="en-US" dirty="0"/>
              <a:t> </a:t>
            </a:r>
            <a:r>
              <a:rPr lang="en-US" dirty="0" err="1"/>
              <a:t>заход</a:t>
            </a:r>
            <a:r>
              <a:rPr lang="en-US" dirty="0"/>
              <a:t>, 23(216)  </a:t>
            </a:r>
            <a:r>
              <a:rPr lang="en-US" dirty="0" err="1"/>
              <a:t>млн</a:t>
            </a:r>
            <a:r>
              <a:rPr lang="en-US" dirty="0"/>
              <a:t>. USD  </a:t>
            </a:r>
          </a:p>
          <a:p>
            <a:pPr marL="0" indent="0">
              <a:buNone/>
            </a:pPr>
            <a:r>
              <a:rPr lang="en-US" b="1" u="sng" dirty="0"/>
              <a:t>“higher security level”</a:t>
            </a:r>
            <a:r>
              <a:rPr lang="en-US" dirty="0"/>
              <a:t> with </a:t>
            </a:r>
            <a:r>
              <a:rPr lang="en-US" b="1" u="sng" dirty="0"/>
              <a:t>“special protection”</a:t>
            </a:r>
            <a:r>
              <a:rPr lang="en-US" dirty="0"/>
              <a:t> </a:t>
            </a:r>
          </a:p>
          <a:p>
            <a:pPr marL="0" indent="0">
              <a:buNone/>
            </a:pPr>
            <a:r>
              <a:rPr lang="en-US" dirty="0"/>
              <a:t> </a:t>
            </a:r>
          </a:p>
          <a:p>
            <a:pPr marL="0" indent="0">
              <a:buNone/>
            </a:pPr>
            <a:r>
              <a:rPr lang="en-US" dirty="0" err="1"/>
              <a:t>Стоимость</a:t>
            </a:r>
            <a:r>
              <a:rPr lang="en-US" dirty="0"/>
              <a:t> </a:t>
            </a:r>
            <a:r>
              <a:rPr lang="en-US" dirty="0" err="1"/>
              <a:t>номера</a:t>
            </a:r>
            <a:r>
              <a:rPr lang="en-US" dirty="0"/>
              <a:t> - 80-100 USD (~</a:t>
            </a:r>
            <a:r>
              <a:rPr lang="en-US" dirty="0" err="1"/>
              <a:t>суточная</a:t>
            </a:r>
            <a:r>
              <a:rPr lang="en-US" dirty="0"/>
              <a:t> з/п)</a:t>
            </a:r>
          </a:p>
          <a:p>
            <a:pPr marL="0" indent="0">
              <a:buNone/>
            </a:pPr>
            <a:r>
              <a:rPr lang="ru-RU" dirty="0"/>
              <a:t>AT&amp;T </a:t>
            </a:r>
            <a:r>
              <a:rPr lang="en-US" dirty="0"/>
              <a:t>– </a:t>
            </a:r>
            <a:r>
              <a:rPr lang="ru-RU" dirty="0"/>
              <a:t>кража 280 тыс. номеров, штраф: 25 млн. USD </a:t>
            </a:r>
            <a:r>
              <a:rPr lang="ru-RU" dirty="0" err="1"/>
              <a:t>шт</a:t>
            </a:r>
            <a:r>
              <a:rPr lang="ru-RU" dirty="0"/>
              <a:t> </a:t>
            </a:r>
            <a:r>
              <a:rPr lang="ru-RU" dirty="0" err="1"/>
              <a:t>рафов</a:t>
            </a:r>
            <a:r>
              <a:rPr lang="ru-RU" dirty="0"/>
              <a:t> (2015) </a:t>
            </a:r>
            <a:endParaRPr lang="en-US" dirty="0"/>
          </a:p>
          <a:p>
            <a:endParaRPr lang="en-US" sz="1800" dirty="0"/>
          </a:p>
        </p:txBody>
      </p:sp>
      <p:pic>
        <p:nvPicPr>
          <p:cNvPr id="5" name="Объект 4">
            <a:extLst>
              <a:ext uri="{FF2B5EF4-FFF2-40B4-BE49-F238E27FC236}">
                <a16:creationId xmlns:a16="http://schemas.microsoft.com/office/drawing/2014/main" id="{15E88FBE-F731-49A2-9A8B-FC1A50D49925}"/>
              </a:ext>
            </a:extLst>
          </p:cNvPr>
          <p:cNvPicPr>
            <a:picLocks noGrp="1" noChangeAspect="1"/>
          </p:cNvPicPr>
          <p:nvPr>
            <p:ph sz="half" idx="2"/>
          </p:nvPr>
        </p:nvPicPr>
        <p:blipFill rotWithShape="1">
          <a:blip r:embed="rId7"/>
          <a:srcRect l="4651" r="1892"/>
          <a:stretch/>
        </p:blipFill>
        <p:spPr>
          <a:xfrm>
            <a:off x="7545274" y="10"/>
            <a:ext cx="4646726" cy="6857990"/>
          </a:xfrm>
          <a:prstGeom prst="rect">
            <a:avLst/>
          </a:prstGeom>
        </p:spPr>
      </p:pic>
      <p:grpSp>
        <p:nvGrpSpPr>
          <p:cNvPr id="16" name="Group 15">
            <a:extLst>
              <a:ext uri="{FF2B5EF4-FFF2-40B4-BE49-F238E27FC236}">
                <a16:creationId xmlns:a16="http://schemas.microsoft.com/office/drawing/2014/main" id="{3F4FDEC5-B98A-4D9F-BB63-FA5A1ED9D3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7" name="Oval 16">
              <a:extLst>
                <a:ext uri="{FF2B5EF4-FFF2-40B4-BE49-F238E27FC236}">
                  <a16:creationId xmlns:a16="http://schemas.microsoft.com/office/drawing/2014/main" id="{D779EAC7-1067-454B-8145-AE5BF6ECB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8BEA0E4E-FF8C-4EBC-87F8-743D03BEBF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719449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E54E1BC5-9799-4C37-9E39-75AD94AE0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37" name="Oval 36">
              <a:extLst>
                <a:ext uri="{FF2B5EF4-FFF2-40B4-BE49-F238E27FC236}">
                  <a16:creationId xmlns:a16="http://schemas.microsoft.com/office/drawing/2014/main" id="{6EC783E0-E2C4-43D2-93E5-38337F8DA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38" name="Oval 37">
              <a:extLst>
                <a:ext uri="{FF2B5EF4-FFF2-40B4-BE49-F238E27FC236}">
                  <a16:creationId xmlns:a16="http://schemas.microsoft.com/office/drawing/2014/main" id="{542544D0-650E-4448-A7E2-E5C6D7398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pic>
        <p:nvPicPr>
          <p:cNvPr id="7" name="Рисунок 6">
            <a:extLst>
              <a:ext uri="{FF2B5EF4-FFF2-40B4-BE49-F238E27FC236}">
                <a16:creationId xmlns:a16="http://schemas.microsoft.com/office/drawing/2014/main" id="{C89E3E0D-7EF2-47C7-9B21-4721A5F23173}"/>
              </a:ext>
            </a:extLst>
          </p:cNvPr>
          <p:cNvPicPr>
            <a:picLocks noChangeAspect="1"/>
          </p:cNvPicPr>
          <p:nvPr/>
        </p:nvPicPr>
        <p:blipFill rotWithShape="1">
          <a:blip r:embed="rId5"/>
          <a:srcRect l="5570" r="2867"/>
          <a:stretch/>
        </p:blipFill>
        <p:spPr>
          <a:xfrm>
            <a:off x="3344" y="10"/>
            <a:ext cx="4646726" cy="6857990"/>
          </a:xfrm>
          <a:prstGeom prst="rect">
            <a:avLst/>
          </a:prstGeom>
        </p:spPr>
      </p:pic>
      <p:sp>
        <p:nvSpPr>
          <p:cNvPr id="40" name="Rectangle 39">
            <a:extLst>
              <a:ext uri="{FF2B5EF4-FFF2-40B4-BE49-F238E27FC236}">
                <a16:creationId xmlns:a16="http://schemas.microsoft.com/office/drawing/2014/main" id="{7A9FF011-88A5-4B89-AD4A-E08820CEE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672" y="0"/>
            <a:ext cx="7540328" cy="6857999"/>
          </a:xfrm>
          <a:prstGeom prst="rect">
            <a:avLst/>
          </a:prstGeom>
          <a:blipFill dpi="0" rotWithShape="1">
            <a:blip r:embed="rId6">
              <a:alphaModFix amt="60000"/>
              <a:lum bright="70000" contrast="-70000"/>
              <a:extLst>
                <a:ext uri="{BEBA8EAE-BF5A-486C-A8C5-ECC9F3942E4B}">
                  <a14:imgProps xmlns:a14="http://schemas.microsoft.com/office/drawing/2010/main">
                    <a14:imgLayer r:embed="rId7">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E994DFB0-C6CB-4CE1-BCAC-810A977E3123}"/>
              </a:ext>
            </a:extLst>
          </p:cNvPr>
          <p:cNvSpPr>
            <a:spLocks noGrp="1"/>
          </p:cNvSpPr>
          <p:nvPr>
            <p:ph type="title"/>
          </p:nvPr>
        </p:nvSpPr>
        <p:spPr>
          <a:xfrm>
            <a:off x="4970109" y="484632"/>
            <a:ext cx="6730277" cy="1609344"/>
          </a:xfrm>
          <a:ln>
            <a:noFill/>
          </a:ln>
        </p:spPr>
        <p:txBody>
          <a:bodyPr vert="horz" lIns="91440" tIns="45720" rIns="91440" bIns="45720" rtlCol="0" anchor="ctr">
            <a:normAutofit/>
          </a:bodyPr>
          <a:lstStyle/>
          <a:p>
            <a:r>
              <a:rPr lang="en-US" dirty="0"/>
              <a:t>Worst World Experience</a:t>
            </a:r>
          </a:p>
        </p:txBody>
      </p:sp>
      <p:sp>
        <p:nvSpPr>
          <p:cNvPr id="3" name="Объект 2">
            <a:extLst>
              <a:ext uri="{FF2B5EF4-FFF2-40B4-BE49-F238E27FC236}">
                <a16:creationId xmlns:a16="http://schemas.microsoft.com/office/drawing/2014/main" id="{6CF81354-6378-4C4E-9D29-12455B3A858F}"/>
              </a:ext>
            </a:extLst>
          </p:cNvPr>
          <p:cNvSpPr>
            <a:spLocks noGrp="1"/>
          </p:cNvSpPr>
          <p:nvPr>
            <p:ph sz="half" idx="1"/>
          </p:nvPr>
        </p:nvSpPr>
        <p:spPr>
          <a:xfrm>
            <a:off x="4970109" y="2121408"/>
            <a:ext cx="6730276" cy="4050792"/>
          </a:xfrm>
        </p:spPr>
        <p:txBody>
          <a:bodyPr vert="horz" lIns="91440" tIns="45720" rIns="91440" bIns="45720" rtlCol="0">
            <a:normAutofit lnSpcReduction="10000"/>
          </a:bodyPr>
          <a:lstStyle/>
          <a:p>
            <a:pPr marL="0" indent="0">
              <a:buNone/>
            </a:pPr>
            <a:r>
              <a:rPr lang="ru-RU" sz="3900" dirty="0"/>
              <a:t>Как это делается в  России</a:t>
            </a:r>
          </a:p>
          <a:p>
            <a:pPr marL="0" indent="0">
              <a:buNone/>
            </a:pPr>
            <a:r>
              <a:rPr lang="en-US" dirty="0"/>
              <a:t>Анна </a:t>
            </a:r>
            <a:r>
              <a:rPr lang="en-US" dirty="0" err="1"/>
              <a:t>Знаменская</a:t>
            </a:r>
            <a:r>
              <a:rPr lang="ru-RU" dirty="0"/>
              <a:t>,</a:t>
            </a:r>
            <a:r>
              <a:rPr lang="en-US" dirty="0"/>
              <a:t> </a:t>
            </a:r>
            <a:r>
              <a:rPr lang="en-US" dirty="0" err="1"/>
              <a:t>гендиректор</a:t>
            </a:r>
            <a:r>
              <a:rPr lang="en-US" dirty="0"/>
              <a:t> Tinkoff Digital</a:t>
            </a:r>
          </a:p>
          <a:p>
            <a:pPr marL="0" indent="0">
              <a:buNone/>
            </a:pPr>
            <a:r>
              <a:rPr lang="ru-RU" dirty="0"/>
              <a:t>Выдача карты во всех офисах страны и мира только лично, по предъявлению документа и кодового слова  </a:t>
            </a:r>
          </a:p>
          <a:p>
            <a:pPr marL="0" indent="0">
              <a:buNone/>
            </a:pPr>
            <a:r>
              <a:rPr lang="ru-RU" dirty="0"/>
              <a:t> Российский "Билайн"</a:t>
            </a:r>
            <a:r>
              <a:rPr lang="en-US" dirty="0"/>
              <a:t> </a:t>
            </a:r>
            <a:r>
              <a:rPr lang="en-US" dirty="0" err="1"/>
              <a:t>выдал</a:t>
            </a:r>
            <a:r>
              <a:rPr lang="en-US" dirty="0"/>
              <a:t> </a:t>
            </a:r>
            <a:r>
              <a:rPr lang="en-US" dirty="0" err="1"/>
              <a:t>её</a:t>
            </a:r>
            <a:r>
              <a:rPr lang="en-US" dirty="0"/>
              <a:t> SIM-</a:t>
            </a:r>
            <a:r>
              <a:rPr lang="en-US" dirty="0" err="1"/>
              <a:t>карту</a:t>
            </a:r>
            <a:r>
              <a:rPr lang="en-US" dirty="0"/>
              <a:t> </a:t>
            </a:r>
            <a:r>
              <a:rPr lang="en-US" dirty="0" err="1"/>
              <a:t>третьим</a:t>
            </a:r>
            <a:r>
              <a:rPr lang="en-US" dirty="0"/>
              <a:t> </a:t>
            </a:r>
            <a:r>
              <a:rPr lang="en-US" dirty="0" err="1"/>
              <a:t>лицам</a:t>
            </a:r>
            <a:r>
              <a:rPr lang="en-US" dirty="0"/>
              <a:t> </a:t>
            </a:r>
            <a:r>
              <a:rPr lang="en-US" u="sng" dirty="0"/>
              <a:t>4 </a:t>
            </a:r>
            <a:r>
              <a:rPr lang="en-US" u="sng" dirty="0" err="1"/>
              <a:t>раза</a:t>
            </a:r>
            <a:r>
              <a:rPr lang="en-US" u="sng" dirty="0"/>
              <a:t> в </a:t>
            </a:r>
            <a:r>
              <a:rPr lang="en-US" u="sng" dirty="0" err="1"/>
              <a:t>течение</a:t>
            </a:r>
            <a:r>
              <a:rPr lang="en-US" u="sng" dirty="0"/>
              <a:t> 6 </a:t>
            </a:r>
            <a:r>
              <a:rPr lang="en-US" u="sng" dirty="0" err="1"/>
              <a:t>недель</a:t>
            </a:r>
            <a:r>
              <a:rPr lang="en-US" dirty="0"/>
              <a:t> </a:t>
            </a:r>
            <a:endParaRPr lang="ru-RU" dirty="0"/>
          </a:p>
          <a:p>
            <a:pPr marL="0" indent="0">
              <a:buNone/>
            </a:pPr>
            <a:r>
              <a:rPr lang="ru-RU" dirty="0"/>
              <a:t>19 сентября 18:00 первый раз, в Москве. Украдены деньги. Тут же восстановлена. </a:t>
            </a:r>
          </a:p>
          <a:p>
            <a:pPr marL="0" indent="0">
              <a:buNone/>
            </a:pPr>
            <a:r>
              <a:rPr lang="ru-RU" dirty="0"/>
              <a:t>20 сентября 12:00 - Екатеринбург. Украдены деньги. Восстановлена</a:t>
            </a:r>
          </a:p>
          <a:p>
            <a:pPr marL="0" indent="0">
              <a:buNone/>
            </a:pPr>
            <a:r>
              <a:rPr lang="ru-RU" dirty="0"/>
              <a:t>Через 42 минуты - Омск </a:t>
            </a:r>
          </a:p>
          <a:p>
            <a:endParaRPr lang="en-US" sz="1800" dirty="0"/>
          </a:p>
        </p:txBody>
      </p:sp>
      <p:grpSp>
        <p:nvGrpSpPr>
          <p:cNvPr id="42" name="Group 41">
            <a:extLst>
              <a:ext uri="{FF2B5EF4-FFF2-40B4-BE49-F238E27FC236}">
                <a16:creationId xmlns:a16="http://schemas.microsoft.com/office/drawing/2014/main" id="{6BAEAFFD-C82E-4805-8EFA-403C6D826E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43" name="Oval 42">
              <a:extLst>
                <a:ext uri="{FF2B5EF4-FFF2-40B4-BE49-F238E27FC236}">
                  <a16:creationId xmlns:a16="http://schemas.microsoft.com/office/drawing/2014/main" id="{EDC28443-F61D-4568-A939-A57CC8BE67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4" name="Oval 43">
              <a:extLst>
                <a:ext uri="{FF2B5EF4-FFF2-40B4-BE49-F238E27FC236}">
                  <a16:creationId xmlns:a16="http://schemas.microsoft.com/office/drawing/2014/main" id="{3662A386-B011-43D7-945D-36EB3CBC3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005052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994DFB0-C6CB-4CE1-BCAC-810A977E3123}"/>
              </a:ext>
            </a:extLst>
          </p:cNvPr>
          <p:cNvSpPr>
            <a:spLocks noGrp="1"/>
          </p:cNvSpPr>
          <p:nvPr>
            <p:ph type="title"/>
          </p:nvPr>
        </p:nvSpPr>
        <p:spPr>
          <a:xfrm>
            <a:off x="1066800" y="4511898"/>
            <a:ext cx="10058400" cy="1609344"/>
          </a:xfrm>
        </p:spPr>
        <p:txBody>
          <a:bodyPr vert="horz" lIns="91440" tIns="45720" rIns="91440" bIns="45720" rtlCol="0">
            <a:normAutofit/>
          </a:bodyPr>
          <a:lstStyle/>
          <a:p>
            <a:r>
              <a:rPr lang="en-US" dirty="0"/>
              <a:t>Worst World Experience</a:t>
            </a:r>
          </a:p>
        </p:txBody>
      </p:sp>
      <p:sp>
        <p:nvSpPr>
          <p:cNvPr id="30" name="Rectangle 21">
            <a:extLst>
              <a:ext uri="{FF2B5EF4-FFF2-40B4-BE49-F238E27FC236}">
                <a16:creationId xmlns:a16="http://schemas.microsoft.com/office/drawing/2014/main" id="{E345F60D-AA1D-493C-A786-54F756FCBA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4431215"/>
            <a:ext cx="10058400"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7" name="Объект 2">
            <a:extLst>
              <a:ext uri="{FF2B5EF4-FFF2-40B4-BE49-F238E27FC236}">
                <a16:creationId xmlns:a16="http://schemas.microsoft.com/office/drawing/2014/main" id="{4B6BD648-811A-4D3F-9483-04F09791A6EB}"/>
              </a:ext>
            </a:extLst>
          </p:cNvPr>
          <p:cNvGraphicFramePr>
            <a:graphicFrameLocks noGrp="1"/>
          </p:cNvGraphicFramePr>
          <p:nvPr>
            <p:ph idx="1"/>
            <p:extLst>
              <p:ext uri="{D42A27DB-BD31-4B8C-83A1-F6EECF244321}">
                <p14:modId xmlns:p14="http://schemas.microsoft.com/office/powerpoint/2010/main" val="3287573304"/>
              </p:ext>
            </p:extLst>
          </p:nvPr>
        </p:nvGraphicFramePr>
        <p:xfrm>
          <a:off x="1069975" y="642937"/>
          <a:ext cx="10058400" cy="345240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061169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C5EC292-991E-4C8F-9F55-D72971A4B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90B7573-D2CD-4589-B099-E8254726A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3">
              <a:alphaModFix amt="50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5" name="Rectangle 14">
            <a:extLst>
              <a:ext uri="{FF2B5EF4-FFF2-40B4-BE49-F238E27FC236}">
                <a16:creationId xmlns:a16="http://schemas.microsoft.com/office/drawing/2014/main" id="{C26A041F-C32D-4E9C-AD9A-6F8F9710D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1" y="480059"/>
            <a:ext cx="11237976" cy="5897880"/>
          </a:xfrm>
          <a:prstGeom prst="rect">
            <a:avLst/>
          </a:prstGeom>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Объект 5">
            <a:extLst>
              <a:ext uri="{FF2B5EF4-FFF2-40B4-BE49-F238E27FC236}">
                <a16:creationId xmlns:a16="http://schemas.microsoft.com/office/drawing/2014/main" id="{28A4D118-B73B-4991-A56E-889231B6F6C7}"/>
              </a:ext>
            </a:extLst>
          </p:cNvPr>
          <p:cNvPicPr>
            <a:picLocks noGrp="1" noChangeAspect="1"/>
          </p:cNvPicPr>
          <p:nvPr>
            <p:ph idx="4294967295"/>
          </p:nvPr>
        </p:nvPicPr>
        <p:blipFill>
          <a:blip r:embed="rId5"/>
          <a:stretch>
            <a:fillRect/>
          </a:stretch>
        </p:blipFill>
        <p:spPr>
          <a:xfrm>
            <a:off x="966648" y="480057"/>
            <a:ext cx="10258704" cy="5695659"/>
          </a:xfrm>
          <a:prstGeom prst="rect">
            <a:avLst/>
          </a:prstGeom>
        </p:spPr>
      </p:pic>
    </p:spTree>
    <p:extLst>
      <p:ext uri="{BB962C8B-B14F-4D97-AF65-F5344CB8AC3E}">
        <p14:creationId xmlns:p14="http://schemas.microsoft.com/office/powerpoint/2010/main" val="28280865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8" name="Group 11">
            <a:extLst>
              <a:ext uri="{FF2B5EF4-FFF2-40B4-BE49-F238E27FC236}">
                <a16:creationId xmlns:a16="http://schemas.microsoft.com/office/drawing/2014/main" id="{C2470417-D0DB-4EF9-B24D-533252BDD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9" name="Oval 12">
              <a:extLst>
                <a:ext uri="{FF2B5EF4-FFF2-40B4-BE49-F238E27FC236}">
                  <a16:creationId xmlns:a16="http://schemas.microsoft.com/office/drawing/2014/main" id="{5DD43A5E-96FC-4417-AAAA-6D22205AE7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AC8EC610-CBFB-4415-82B2-94F68101CF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0" name="Rectangle 15">
            <a:extLst>
              <a:ext uri="{FF2B5EF4-FFF2-40B4-BE49-F238E27FC236}">
                <a16:creationId xmlns:a16="http://schemas.microsoft.com/office/drawing/2014/main" id="{DB7A51A1-84E3-4D44-A07A-5C7CCCE6A0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6502" y="0"/>
            <a:ext cx="6125497" cy="6857999"/>
          </a:xfrm>
          <a:prstGeom prst="rect">
            <a:avLst/>
          </a:prstGeom>
          <a:blipFill dpi="0" rotWithShape="1">
            <a:blip r:embed="rId5">
              <a:alphaModFix amt="60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Заголовок 3">
            <a:extLst>
              <a:ext uri="{FF2B5EF4-FFF2-40B4-BE49-F238E27FC236}">
                <a16:creationId xmlns:a16="http://schemas.microsoft.com/office/drawing/2014/main" id="{75050B22-4484-46EB-9FB5-1ED3D92A6C27}"/>
              </a:ext>
            </a:extLst>
          </p:cNvPr>
          <p:cNvSpPr>
            <a:spLocks noGrp="1"/>
          </p:cNvSpPr>
          <p:nvPr>
            <p:ph type="title"/>
          </p:nvPr>
        </p:nvSpPr>
        <p:spPr>
          <a:xfrm>
            <a:off x="6400800" y="484632"/>
            <a:ext cx="5299586" cy="1609344"/>
          </a:xfrm>
          <a:ln>
            <a:noFill/>
          </a:ln>
        </p:spPr>
        <p:txBody>
          <a:bodyPr vert="horz" lIns="91440" tIns="45720" rIns="91440" bIns="45720" rtlCol="0" anchor="ctr">
            <a:normAutofit/>
          </a:bodyPr>
          <a:lstStyle/>
          <a:p>
            <a:r>
              <a:rPr lang="en-US" sz="4000"/>
              <a:t>26.11.2018, Польша</a:t>
            </a:r>
          </a:p>
        </p:txBody>
      </p:sp>
      <p:pic>
        <p:nvPicPr>
          <p:cNvPr id="3" name="Рисунок 2">
            <a:extLst>
              <a:ext uri="{FF2B5EF4-FFF2-40B4-BE49-F238E27FC236}">
                <a16:creationId xmlns:a16="http://schemas.microsoft.com/office/drawing/2014/main" id="{14D13889-CF1B-4FFE-90AA-463815A48B80}"/>
              </a:ext>
            </a:extLst>
          </p:cNvPr>
          <p:cNvPicPr>
            <a:picLocks noChangeAspect="1"/>
          </p:cNvPicPr>
          <p:nvPr/>
        </p:nvPicPr>
        <p:blipFill>
          <a:blip r:embed="rId7"/>
          <a:stretch>
            <a:fillRect/>
          </a:stretch>
        </p:blipFill>
        <p:spPr>
          <a:xfrm>
            <a:off x="633999" y="1516958"/>
            <a:ext cx="5112461" cy="3834345"/>
          </a:xfrm>
          <a:prstGeom prst="rect">
            <a:avLst/>
          </a:prstGeom>
        </p:spPr>
      </p:pic>
      <p:sp>
        <p:nvSpPr>
          <p:cNvPr id="7" name="Текст 6">
            <a:extLst>
              <a:ext uri="{FF2B5EF4-FFF2-40B4-BE49-F238E27FC236}">
                <a16:creationId xmlns:a16="http://schemas.microsoft.com/office/drawing/2014/main" id="{BF2344BF-1F0F-4BDC-B852-75EC7A2032BA}"/>
              </a:ext>
            </a:extLst>
          </p:cNvPr>
          <p:cNvSpPr>
            <a:spLocks noGrp="1"/>
          </p:cNvSpPr>
          <p:nvPr>
            <p:ph type="body" sz="half" idx="2"/>
          </p:nvPr>
        </p:nvSpPr>
        <p:spPr>
          <a:xfrm>
            <a:off x="6400799" y="2121408"/>
            <a:ext cx="5299585" cy="4050792"/>
          </a:xfrm>
        </p:spPr>
        <p:txBody>
          <a:bodyPr vert="horz" lIns="91440" tIns="45720" rIns="91440" bIns="45720" rtlCol="0">
            <a:normAutofit/>
          </a:bodyPr>
          <a:lstStyle/>
          <a:p>
            <a:pPr indent="-182880">
              <a:lnSpc>
                <a:spcPct val="90000"/>
              </a:lnSpc>
              <a:buFont typeface="Wingdings" pitchFamily="2" charset="2"/>
              <a:buChar char="§"/>
            </a:pPr>
            <a:r>
              <a:rPr lang="en-US" sz="1800">
                <a:solidFill>
                  <a:schemeClr val="tx1"/>
                </a:solidFill>
              </a:rPr>
              <a:t>„Увага! </a:t>
            </a:r>
            <a:br>
              <a:rPr lang="en-US" sz="1800">
                <a:solidFill>
                  <a:schemeClr val="tx1"/>
                </a:solidFill>
              </a:rPr>
            </a:br>
            <a:r>
              <a:rPr lang="en-US" sz="1800">
                <a:solidFill>
                  <a:schemeClr val="tx1"/>
                </a:solidFill>
              </a:rPr>
              <a:t>Чоловіки від 18 до 65 років, що проживають на території муніципалітету Дукла, зобов’язані прийти до адміністрації муніципалітету 27 листопада о 10:00 у зв’язку з кризовою ситуацією в Україні.</a:t>
            </a:r>
            <a:br>
              <a:rPr lang="en-US" sz="1800">
                <a:solidFill>
                  <a:schemeClr val="tx1"/>
                </a:solidFill>
              </a:rPr>
            </a:br>
            <a:r>
              <a:rPr lang="en-US" sz="1800">
                <a:solidFill>
                  <a:schemeClr val="tx1"/>
                </a:solidFill>
              </a:rPr>
              <a:t>Всіх, хто прибув, просимо очікувати подальших вказівок.</a:t>
            </a:r>
            <a:br>
              <a:rPr lang="en-US" sz="1800">
                <a:solidFill>
                  <a:schemeClr val="tx1"/>
                </a:solidFill>
              </a:rPr>
            </a:br>
            <a:r>
              <a:rPr lang="en-US" sz="1800">
                <a:solidFill>
                  <a:schemeClr val="tx1"/>
                </a:solidFill>
              </a:rPr>
              <a:t>Урядовий Центр Безпеки»</a:t>
            </a:r>
          </a:p>
        </p:txBody>
      </p:sp>
      <p:grpSp>
        <p:nvGrpSpPr>
          <p:cNvPr id="31" name="Group 17">
            <a:extLst>
              <a:ext uri="{FF2B5EF4-FFF2-40B4-BE49-F238E27FC236}">
                <a16:creationId xmlns:a16="http://schemas.microsoft.com/office/drawing/2014/main" id="{E402651C-E31B-4C7D-B593-1FD6014C1B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9" name="Oval 18">
              <a:extLst>
                <a:ext uri="{FF2B5EF4-FFF2-40B4-BE49-F238E27FC236}">
                  <a16:creationId xmlns:a16="http://schemas.microsoft.com/office/drawing/2014/main" id="{EB108D3D-35F4-426D-8E38-237B102BA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0" name="Oval 19">
              <a:extLst>
                <a:ext uri="{FF2B5EF4-FFF2-40B4-BE49-F238E27FC236}">
                  <a16:creationId xmlns:a16="http://schemas.microsoft.com/office/drawing/2014/main" id="{F016D075-E366-4413-8A8A-989D81B16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345484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BF5E349-B0B4-4D09-A781-108C3FE4035D}"/>
              </a:ext>
            </a:extLst>
          </p:cNvPr>
          <p:cNvSpPr>
            <a:spLocks noGrp="1"/>
          </p:cNvSpPr>
          <p:nvPr>
            <p:ph type="title"/>
          </p:nvPr>
        </p:nvSpPr>
        <p:spPr/>
        <p:txBody>
          <a:bodyPr>
            <a:normAutofit/>
          </a:bodyPr>
          <a:lstStyle/>
          <a:p>
            <a:r>
              <a:rPr lang="ru-RU" dirty="0"/>
              <a:t>Компрометация сетевых  идентификаторов</a:t>
            </a:r>
          </a:p>
        </p:txBody>
      </p:sp>
      <p:sp>
        <p:nvSpPr>
          <p:cNvPr id="5" name="Текст 4">
            <a:extLst>
              <a:ext uri="{FF2B5EF4-FFF2-40B4-BE49-F238E27FC236}">
                <a16:creationId xmlns:a16="http://schemas.microsoft.com/office/drawing/2014/main" id="{744AF391-2E5A-4846-89CC-2AF1FEF870B4}"/>
              </a:ext>
            </a:extLst>
          </p:cNvPr>
          <p:cNvSpPr>
            <a:spLocks noGrp="1"/>
          </p:cNvSpPr>
          <p:nvPr>
            <p:ph type="body" idx="1"/>
          </p:nvPr>
        </p:nvSpPr>
        <p:spPr/>
        <p:txBody>
          <a:bodyPr>
            <a:normAutofit/>
          </a:bodyPr>
          <a:lstStyle/>
          <a:p>
            <a:r>
              <a:rPr lang="ru-RU" sz="2800" dirty="0"/>
              <a:t>Сервисы</a:t>
            </a:r>
          </a:p>
        </p:txBody>
      </p:sp>
      <p:sp>
        <p:nvSpPr>
          <p:cNvPr id="3" name="Объект 2">
            <a:extLst>
              <a:ext uri="{FF2B5EF4-FFF2-40B4-BE49-F238E27FC236}">
                <a16:creationId xmlns:a16="http://schemas.microsoft.com/office/drawing/2014/main" id="{042F0EE2-6442-4C9B-BEC6-EAF972AD0E50}"/>
              </a:ext>
            </a:extLst>
          </p:cNvPr>
          <p:cNvSpPr>
            <a:spLocks noGrp="1"/>
          </p:cNvSpPr>
          <p:nvPr>
            <p:ph sz="half" idx="2"/>
          </p:nvPr>
        </p:nvSpPr>
        <p:spPr/>
        <p:txBody>
          <a:bodyPr/>
          <a:lstStyle/>
          <a:p>
            <a:r>
              <a:rPr lang="ru-RU" sz="3600" dirty="0"/>
              <a:t>голос (телефония)</a:t>
            </a:r>
          </a:p>
          <a:p>
            <a:r>
              <a:rPr lang="en-US" sz="3600" dirty="0"/>
              <a:t>SMS</a:t>
            </a:r>
          </a:p>
          <a:p>
            <a:endParaRPr lang="ru-RU" dirty="0"/>
          </a:p>
        </p:txBody>
      </p:sp>
      <p:sp>
        <p:nvSpPr>
          <p:cNvPr id="6" name="Текст 5">
            <a:extLst>
              <a:ext uri="{FF2B5EF4-FFF2-40B4-BE49-F238E27FC236}">
                <a16:creationId xmlns:a16="http://schemas.microsoft.com/office/drawing/2014/main" id="{DC5C8351-C565-408F-BEFF-B507330C018F}"/>
              </a:ext>
            </a:extLst>
          </p:cNvPr>
          <p:cNvSpPr>
            <a:spLocks noGrp="1"/>
          </p:cNvSpPr>
          <p:nvPr>
            <p:ph type="body" sz="quarter" idx="3"/>
          </p:nvPr>
        </p:nvSpPr>
        <p:spPr/>
        <p:txBody>
          <a:bodyPr>
            <a:normAutofit/>
          </a:bodyPr>
          <a:lstStyle/>
          <a:p>
            <a:r>
              <a:rPr lang="ru-RU" sz="2800" dirty="0"/>
              <a:t>Последствия</a:t>
            </a:r>
          </a:p>
        </p:txBody>
      </p:sp>
      <p:sp>
        <p:nvSpPr>
          <p:cNvPr id="4" name="Объект 3">
            <a:extLst>
              <a:ext uri="{FF2B5EF4-FFF2-40B4-BE49-F238E27FC236}">
                <a16:creationId xmlns:a16="http://schemas.microsoft.com/office/drawing/2014/main" id="{D02EDD51-BE18-41A5-88A4-910E4126AC81}"/>
              </a:ext>
            </a:extLst>
          </p:cNvPr>
          <p:cNvSpPr>
            <a:spLocks noGrp="1"/>
          </p:cNvSpPr>
          <p:nvPr>
            <p:ph sz="quarter" idx="4"/>
          </p:nvPr>
        </p:nvSpPr>
        <p:spPr/>
        <p:txBody>
          <a:bodyPr>
            <a:normAutofit/>
          </a:bodyPr>
          <a:lstStyle/>
          <a:p>
            <a:r>
              <a:rPr lang="ru-RU" sz="3200" dirty="0" err="1"/>
              <a:t>пранк</a:t>
            </a:r>
            <a:r>
              <a:rPr lang="ru-RU" sz="3200" dirty="0"/>
              <a:t> (хулиганство) </a:t>
            </a:r>
          </a:p>
          <a:p>
            <a:r>
              <a:rPr lang="ru-RU" sz="3200" dirty="0"/>
              <a:t>мошеннические действия (развод на доверии) </a:t>
            </a:r>
          </a:p>
          <a:p>
            <a:r>
              <a:rPr lang="ru-RU" sz="3200" dirty="0"/>
              <a:t>шантаж/подстава</a:t>
            </a:r>
            <a:r>
              <a:rPr lang="ru-RU" dirty="0"/>
              <a:t> </a:t>
            </a:r>
          </a:p>
        </p:txBody>
      </p:sp>
      <p:pic>
        <p:nvPicPr>
          <p:cNvPr id="8" name="Рисунок 7">
            <a:extLst>
              <a:ext uri="{FF2B5EF4-FFF2-40B4-BE49-F238E27FC236}">
                <a16:creationId xmlns:a16="http://schemas.microsoft.com/office/drawing/2014/main" id="{3FD46F5F-0D76-4FF1-87D3-1A2AB30321D4}"/>
              </a:ext>
            </a:extLst>
          </p:cNvPr>
          <p:cNvPicPr>
            <a:picLocks noChangeAspect="1"/>
          </p:cNvPicPr>
          <p:nvPr/>
        </p:nvPicPr>
        <p:blipFill>
          <a:blip r:embed="rId3"/>
          <a:stretch>
            <a:fillRect/>
          </a:stretch>
        </p:blipFill>
        <p:spPr>
          <a:xfrm>
            <a:off x="1066800" y="4614255"/>
            <a:ext cx="2196905" cy="1648432"/>
          </a:xfrm>
          <a:prstGeom prst="rect">
            <a:avLst/>
          </a:prstGeom>
        </p:spPr>
      </p:pic>
      <p:pic>
        <p:nvPicPr>
          <p:cNvPr id="9" name="Рисунок 8">
            <a:extLst>
              <a:ext uri="{FF2B5EF4-FFF2-40B4-BE49-F238E27FC236}">
                <a16:creationId xmlns:a16="http://schemas.microsoft.com/office/drawing/2014/main" id="{FDAEBF74-04A4-4580-BF01-59AA662C69C9}"/>
              </a:ext>
            </a:extLst>
          </p:cNvPr>
          <p:cNvPicPr>
            <a:picLocks noChangeAspect="1"/>
          </p:cNvPicPr>
          <p:nvPr/>
        </p:nvPicPr>
        <p:blipFill>
          <a:blip r:embed="rId4"/>
          <a:stretch>
            <a:fillRect/>
          </a:stretch>
        </p:blipFill>
        <p:spPr>
          <a:xfrm>
            <a:off x="3475629" y="4614862"/>
            <a:ext cx="2676670" cy="1647825"/>
          </a:xfrm>
          <a:prstGeom prst="rect">
            <a:avLst/>
          </a:prstGeom>
        </p:spPr>
      </p:pic>
    </p:spTree>
    <p:extLst>
      <p:ext uri="{BB962C8B-B14F-4D97-AF65-F5344CB8AC3E}">
        <p14:creationId xmlns:p14="http://schemas.microsoft.com/office/powerpoint/2010/main" val="3069870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47F26634-9FA8-4679-B619-B9DFA21E0D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3">
              <a:alphaModFix amt="60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D770A179-D818-4B88-96D7-8EDCC7BA642D}"/>
              </a:ext>
            </a:extLst>
          </p:cNvPr>
          <p:cNvSpPr>
            <a:spLocks noGrp="1"/>
          </p:cNvSpPr>
          <p:nvPr>
            <p:ph type="title"/>
          </p:nvPr>
        </p:nvSpPr>
        <p:spPr>
          <a:xfrm>
            <a:off x="8156350" y="484632"/>
            <a:ext cx="3544035" cy="1609344"/>
          </a:xfrm>
          <a:ln>
            <a:noFill/>
          </a:ln>
        </p:spPr>
        <p:txBody>
          <a:bodyPr>
            <a:normAutofit/>
          </a:bodyPr>
          <a:lstStyle/>
          <a:p>
            <a:r>
              <a:rPr lang="ru-RU" sz="2500"/>
              <a:t>Кража сетевых  индентификаторов</a:t>
            </a:r>
          </a:p>
        </p:txBody>
      </p:sp>
      <p:pic>
        <p:nvPicPr>
          <p:cNvPr id="6" name="Рисунок 5">
            <a:extLst>
              <a:ext uri="{FF2B5EF4-FFF2-40B4-BE49-F238E27FC236}">
                <a16:creationId xmlns:a16="http://schemas.microsoft.com/office/drawing/2014/main" id="{1D7FB4EA-204D-4096-85CD-90E1460AF577}"/>
              </a:ext>
            </a:extLst>
          </p:cNvPr>
          <p:cNvPicPr>
            <a:picLocks noChangeAspect="1"/>
          </p:cNvPicPr>
          <p:nvPr/>
        </p:nvPicPr>
        <p:blipFill rotWithShape="1">
          <a:blip r:embed="rId5"/>
          <a:srcRect b="2174"/>
          <a:stretch/>
        </p:blipFill>
        <p:spPr>
          <a:xfrm>
            <a:off x="633999" y="1498494"/>
            <a:ext cx="6882269" cy="3871272"/>
          </a:xfrm>
          <a:prstGeom prst="rect">
            <a:avLst/>
          </a:prstGeom>
        </p:spPr>
      </p:pic>
      <p:sp>
        <p:nvSpPr>
          <p:cNvPr id="3" name="Объект 2">
            <a:extLst>
              <a:ext uri="{FF2B5EF4-FFF2-40B4-BE49-F238E27FC236}">
                <a16:creationId xmlns:a16="http://schemas.microsoft.com/office/drawing/2014/main" id="{81BACA95-A80B-4AE3-975B-FF350484EA0C}"/>
              </a:ext>
            </a:extLst>
          </p:cNvPr>
          <p:cNvSpPr>
            <a:spLocks noGrp="1"/>
          </p:cNvSpPr>
          <p:nvPr>
            <p:ph idx="1"/>
          </p:nvPr>
        </p:nvSpPr>
        <p:spPr>
          <a:xfrm>
            <a:off x="8156351" y="2121408"/>
            <a:ext cx="3544034" cy="4050792"/>
          </a:xfrm>
        </p:spPr>
        <p:txBody>
          <a:bodyPr>
            <a:normAutofit/>
          </a:bodyPr>
          <a:lstStyle/>
          <a:p>
            <a:r>
              <a:rPr lang="ru-RU" dirty="0"/>
              <a:t>У абонентов нет права собственности на их номера</a:t>
            </a:r>
          </a:p>
          <a:p>
            <a:r>
              <a:rPr lang="ru-RU" dirty="0" err="1"/>
              <a:t>Финтех</a:t>
            </a:r>
            <a:r>
              <a:rPr lang="ru-RU" dirty="0"/>
              <a:t> по-днепропетровски </a:t>
            </a:r>
            <a:endParaRPr lang="uk-UA" dirty="0"/>
          </a:p>
          <a:p>
            <a:r>
              <a:rPr lang="ru-RU" dirty="0"/>
              <a:t>Контрдействия операторов сетей   </a:t>
            </a:r>
          </a:p>
          <a:p>
            <a:r>
              <a:rPr lang="ru-RU" dirty="0"/>
              <a:t>Риски </a:t>
            </a:r>
            <a:r>
              <a:rPr lang="en-US" dirty="0"/>
              <a:t>MNP </a:t>
            </a:r>
            <a:r>
              <a:rPr lang="ru-RU" dirty="0"/>
              <a:t>и добровольной персонификации</a:t>
            </a:r>
          </a:p>
          <a:p>
            <a:endParaRPr lang="ru-RU" dirty="0"/>
          </a:p>
        </p:txBody>
      </p:sp>
      <p:grpSp>
        <p:nvGrpSpPr>
          <p:cNvPr id="67" name="Group 66">
            <a:extLst>
              <a:ext uri="{FF2B5EF4-FFF2-40B4-BE49-F238E27FC236}">
                <a16:creationId xmlns:a16="http://schemas.microsoft.com/office/drawing/2014/main" id="{79456847-F660-4ED4-9541-E8AB51FCAF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68" name="Oval 67">
              <a:extLst>
                <a:ext uri="{FF2B5EF4-FFF2-40B4-BE49-F238E27FC236}">
                  <a16:creationId xmlns:a16="http://schemas.microsoft.com/office/drawing/2014/main" id="{CBA548B4-3D52-4409-99DD-B2A24D2015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6">
                <a:duotone>
                  <a:schemeClr val="accent1">
                    <a:shade val="45000"/>
                    <a:satMod val="135000"/>
                  </a:schemeClr>
                  <a:prstClr val="white"/>
                </a:duotone>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69" name="Oval 68">
              <a:extLst>
                <a:ext uri="{FF2B5EF4-FFF2-40B4-BE49-F238E27FC236}">
                  <a16:creationId xmlns:a16="http://schemas.microsoft.com/office/drawing/2014/main" id="{3AE84337-22C7-4E22-AAE5-97E3848BCE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745429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E54E1BC5-9799-4C37-9E39-75AD94AE0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5" name="Oval 24">
              <a:extLst>
                <a:ext uri="{FF2B5EF4-FFF2-40B4-BE49-F238E27FC236}">
                  <a16:creationId xmlns:a16="http://schemas.microsoft.com/office/drawing/2014/main" id="{6EC783E0-E2C4-43D2-93E5-38337F8DA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26" name="Oval 25">
              <a:extLst>
                <a:ext uri="{FF2B5EF4-FFF2-40B4-BE49-F238E27FC236}">
                  <a16:creationId xmlns:a16="http://schemas.microsoft.com/office/drawing/2014/main" id="{542544D0-650E-4448-A7E2-E5C6D7398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pic>
        <p:nvPicPr>
          <p:cNvPr id="6" name="Рисунок 5">
            <a:extLst>
              <a:ext uri="{FF2B5EF4-FFF2-40B4-BE49-F238E27FC236}">
                <a16:creationId xmlns:a16="http://schemas.microsoft.com/office/drawing/2014/main" id="{2D526DDD-C031-4BD2-8095-228AC72B78D6}"/>
              </a:ext>
            </a:extLst>
          </p:cNvPr>
          <p:cNvPicPr>
            <a:picLocks noChangeAspect="1"/>
          </p:cNvPicPr>
          <p:nvPr/>
        </p:nvPicPr>
        <p:blipFill rotWithShape="1">
          <a:blip r:embed="rId5"/>
          <a:srcRect l="3913" r="28331"/>
          <a:stretch/>
        </p:blipFill>
        <p:spPr>
          <a:xfrm>
            <a:off x="3344" y="10"/>
            <a:ext cx="4646726" cy="6857990"/>
          </a:xfrm>
          <a:prstGeom prst="rect">
            <a:avLst/>
          </a:prstGeom>
        </p:spPr>
      </p:pic>
      <p:sp>
        <p:nvSpPr>
          <p:cNvPr id="28" name="Rectangle 27">
            <a:extLst>
              <a:ext uri="{FF2B5EF4-FFF2-40B4-BE49-F238E27FC236}">
                <a16:creationId xmlns:a16="http://schemas.microsoft.com/office/drawing/2014/main" id="{7A9FF011-88A5-4B89-AD4A-E08820CEE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672" y="0"/>
            <a:ext cx="7540328" cy="6857999"/>
          </a:xfrm>
          <a:prstGeom prst="rect">
            <a:avLst/>
          </a:prstGeom>
          <a:blipFill dpi="0" rotWithShape="1">
            <a:blip r:embed="rId6">
              <a:alphaModFix amt="60000"/>
              <a:lum bright="70000" contrast="-70000"/>
              <a:extLst>
                <a:ext uri="{BEBA8EAE-BF5A-486C-A8C5-ECC9F3942E4B}">
                  <a14:imgProps xmlns:a14="http://schemas.microsoft.com/office/drawing/2010/main">
                    <a14:imgLayer r:embed="rId7">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6A9AB7C7-0A8A-4B95-AC47-07AB04537C89}"/>
              </a:ext>
            </a:extLst>
          </p:cNvPr>
          <p:cNvSpPr>
            <a:spLocks noGrp="1"/>
          </p:cNvSpPr>
          <p:nvPr>
            <p:ph type="title"/>
          </p:nvPr>
        </p:nvSpPr>
        <p:spPr>
          <a:xfrm>
            <a:off x="4970109" y="484632"/>
            <a:ext cx="6730277" cy="1609344"/>
          </a:xfrm>
          <a:ln>
            <a:noFill/>
          </a:ln>
        </p:spPr>
        <p:txBody>
          <a:bodyPr vert="horz" lIns="91440" tIns="45720" rIns="91440" bIns="45720" rtlCol="0" anchor="ctr">
            <a:normAutofit/>
          </a:bodyPr>
          <a:lstStyle/>
          <a:p>
            <a:r>
              <a:rPr lang="en-US"/>
              <a:t>Токсичный финтех</a:t>
            </a:r>
            <a:br>
              <a:rPr lang="en-US"/>
            </a:br>
            <a:endParaRPr lang="en-US"/>
          </a:p>
        </p:txBody>
      </p:sp>
      <p:sp>
        <p:nvSpPr>
          <p:cNvPr id="4" name="Объект 3">
            <a:extLst>
              <a:ext uri="{FF2B5EF4-FFF2-40B4-BE49-F238E27FC236}">
                <a16:creationId xmlns:a16="http://schemas.microsoft.com/office/drawing/2014/main" id="{6918D299-D0BC-4690-890B-E8D3943D67EF}"/>
              </a:ext>
            </a:extLst>
          </p:cNvPr>
          <p:cNvSpPr>
            <a:spLocks noGrp="1"/>
          </p:cNvSpPr>
          <p:nvPr>
            <p:ph sz="half" idx="2"/>
          </p:nvPr>
        </p:nvSpPr>
        <p:spPr>
          <a:xfrm>
            <a:off x="4970109" y="2121408"/>
            <a:ext cx="6730276" cy="4050792"/>
          </a:xfrm>
        </p:spPr>
        <p:txBody>
          <a:bodyPr vert="horz" lIns="91440" tIns="45720" rIns="91440" bIns="45720" rtlCol="0">
            <a:normAutofit/>
          </a:bodyPr>
          <a:lstStyle/>
          <a:p>
            <a:r>
              <a:rPr lang="ru-RU" i="1" dirty="0"/>
              <a:t>Финансовые технологии или </a:t>
            </a:r>
            <a:r>
              <a:rPr lang="ru-RU" i="1" dirty="0" err="1"/>
              <a:t>финтех</a:t>
            </a:r>
            <a:r>
              <a:rPr lang="ru-RU" i="1" dirty="0"/>
              <a:t> (англ. </a:t>
            </a:r>
            <a:r>
              <a:rPr lang="ru-RU" i="1" dirty="0" err="1"/>
              <a:t>FinTech</a:t>
            </a:r>
            <a:r>
              <a:rPr lang="ru-RU" i="1" dirty="0"/>
              <a:t>) — отрасль, состоящая из компаний, использующих технологии и инновации, </a:t>
            </a:r>
            <a:r>
              <a:rPr lang="ru-RU" i="1" u="sng" dirty="0"/>
              <a:t>чтобы конкурировать с традиционными финансовыми организациями </a:t>
            </a:r>
            <a:r>
              <a:rPr lang="ru-RU" i="1" dirty="0"/>
              <a:t>в лице банков и посредников на рынке финансовых услуг.</a:t>
            </a:r>
          </a:p>
          <a:p>
            <a:endParaRPr lang="ru-RU" b="1" dirty="0"/>
          </a:p>
          <a:p>
            <a:pPr marL="0" indent="0" algn="ctr">
              <a:buNone/>
            </a:pPr>
            <a:r>
              <a:rPr lang="ru-RU" b="1" dirty="0"/>
              <a:t>Чем проще и комфортнее, тем выше риски </a:t>
            </a:r>
          </a:p>
          <a:p>
            <a:pPr marL="0" indent="0" algn="ctr">
              <a:buNone/>
            </a:pPr>
            <a:r>
              <a:rPr lang="ru-RU" b="1" dirty="0"/>
              <a:t>Меньше безопасности – шире «воронка продаж»</a:t>
            </a:r>
          </a:p>
          <a:p>
            <a:pPr marL="0" indent="0" algn="ctr">
              <a:buNone/>
            </a:pPr>
            <a:endParaRPr lang="ru-RU" b="1" dirty="0"/>
          </a:p>
          <a:p>
            <a:pPr marL="0" indent="0" algn="ctr">
              <a:buNone/>
            </a:pPr>
            <a:r>
              <a:rPr lang="ru-RU" sz="2800" b="1" dirty="0"/>
              <a:t>Удобство </a:t>
            </a:r>
            <a:r>
              <a:rPr lang="en-US" sz="2800" b="1" dirty="0"/>
              <a:t>vs </a:t>
            </a:r>
            <a:r>
              <a:rPr lang="ru-RU" sz="2800" b="1" dirty="0"/>
              <a:t>Надёжность</a:t>
            </a:r>
            <a:endParaRPr lang="en-US" sz="2800" b="1" dirty="0"/>
          </a:p>
        </p:txBody>
      </p:sp>
      <p:grpSp>
        <p:nvGrpSpPr>
          <p:cNvPr id="30" name="Group 29">
            <a:extLst>
              <a:ext uri="{FF2B5EF4-FFF2-40B4-BE49-F238E27FC236}">
                <a16:creationId xmlns:a16="http://schemas.microsoft.com/office/drawing/2014/main" id="{6BAEAFFD-C82E-4805-8EFA-403C6D826E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31" name="Oval 30">
              <a:extLst>
                <a:ext uri="{FF2B5EF4-FFF2-40B4-BE49-F238E27FC236}">
                  <a16:creationId xmlns:a16="http://schemas.microsoft.com/office/drawing/2014/main" id="{EDC28443-F61D-4568-A939-A57CC8BE67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2" name="Oval 31">
              <a:extLst>
                <a:ext uri="{FF2B5EF4-FFF2-40B4-BE49-F238E27FC236}">
                  <a16:creationId xmlns:a16="http://schemas.microsoft.com/office/drawing/2014/main" id="{3662A386-B011-43D7-945D-36EB3CBC3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69303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Effect transition="in" filter="fade">
                                      <p:cBhvr>
                                        <p:cTn id="7" dur="1000"/>
                                        <p:tgtEl>
                                          <p:spTgt spid="4">
                                            <p:txEl>
                                              <p:pRg st="5" end="5"/>
                                            </p:txEl>
                                          </p:spTgt>
                                        </p:tgtEl>
                                      </p:cBhvr>
                                    </p:animEffect>
                                    <p:anim calcmode="lin" valueType="num">
                                      <p:cBhvr>
                                        <p:cTn id="8"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0E7DE94-E024-4DB6-BCA6-FABAF69C0B1A}"/>
              </a:ext>
            </a:extLst>
          </p:cNvPr>
          <p:cNvSpPr>
            <a:spLocks noGrp="1"/>
          </p:cNvSpPr>
          <p:nvPr>
            <p:ph type="title"/>
          </p:nvPr>
        </p:nvSpPr>
        <p:spPr/>
        <p:txBody>
          <a:bodyPr>
            <a:normAutofit/>
          </a:bodyPr>
          <a:lstStyle/>
          <a:p>
            <a:r>
              <a:rPr lang="ru-RU" dirty="0"/>
              <a:t>Услуги третьих лиц - дыра в кармане </a:t>
            </a:r>
          </a:p>
        </p:txBody>
      </p:sp>
      <p:sp>
        <p:nvSpPr>
          <p:cNvPr id="3" name="Объект 2">
            <a:extLst>
              <a:ext uri="{FF2B5EF4-FFF2-40B4-BE49-F238E27FC236}">
                <a16:creationId xmlns:a16="http://schemas.microsoft.com/office/drawing/2014/main" id="{97A7E327-5905-4418-A598-D97F87ACCCDC}"/>
              </a:ext>
            </a:extLst>
          </p:cNvPr>
          <p:cNvSpPr>
            <a:spLocks noGrp="1"/>
          </p:cNvSpPr>
          <p:nvPr>
            <p:ph idx="1"/>
          </p:nvPr>
        </p:nvSpPr>
        <p:spPr/>
        <p:txBody>
          <a:bodyPr>
            <a:normAutofit fontScale="77500" lnSpcReduction="20000"/>
          </a:bodyPr>
          <a:lstStyle/>
          <a:p>
            <a:pPr marL="0" indent="0">
              <a:buNone/>
            </a:pPr>
            <a:r>
              <a:rPr lang="ru-RU" sz="2800" dirty="0"/>
              <a:t>Услуги, которые предоставляются сторонними относительно </a:t>
            </a:r>
            <a:r>
              <a:rPr lang="en-US" sz="2800" dirty="0"/>
              <a:t>MNO </a:t>
            </a:r>
            <a:r>
              <a:rPr lang="ru-RU" sz="2800" dirty="0"/>
              <a:t>лицами - провайдерами услуг </a:t>
            </a:r>
            <a:br>
              <a:rPr lang="ru-RU" sz="2800" dirty="0"/>
            </a:br>
            <a:endParaRPr lang="en-US" sz="2800" dirty="0"/>
          </a:p>
          <a:p>
            <a:pPr marL="0" indent="0">
              <a:buNone/>
            </a:pPr>
            <a:r>
              <a:rPr lang="ru-RU" sz="2800" dirty="0"/>
              <a:t>Разделение дохода между оператором и провайдером </a:t>
            </a:r>
          </a:p>
          <a:p>
            <a:pPr marL="0" indent="0">
              <a:buNone/>
            </a:pPr>
            <a:endParaRPr lang="ru-RU" sz="2800" dirty="0"/>
          </a:p>
          <a:p>
            <a:pPr marL="0" indent="0">
              <a:buNone/>
            </a:pPr>
            <a:r>
              <a:rPr lang="ru-RU" sz="2800" dirty="0"/>
              <a:t>Контент-услуги - дыра в кармане абонента </a:t>
            </a:r>
          </a:p>
          <a:p>
            <a:pPr marL="0" indent="0">
              <a:buNone/>
            </a:pPr>
            <a:r>
              <a:rPr lang="ru-RU" sz="2800" dirty="0"/>
              <a:t> </a:t>
            </a:r>
          </a:p>
          <a:p>
            <a:pPr marL="0" indent="0">
              <a:buNone/>
            </a:pPr>
            <a:r>
              <a:rPr lang="ru-RU" sz="2800" dirty="0"/>
              <a:t>Провокация спонтанного, а то и непреднамеренного потребления услуг </a:t>
            </a:r>
            <a:endParaRPr lang="en-US" sz="2800" dirty="0"/>
          </a:p>
          <a:p>
            <a:pPr marL="0" indent="0">
              <a:buNone/>
            </a:pPr>
            <a:endParaRPr lang="ru-RU" sz="2800" dirty="0"/>
          </a:p>
          <a:p>
            <a:pPr marL="0" indent="0">
              <a:buNone/>
            </a:pPr>
            <a:r>
              <a:rPr lang="ru-RU" sz="3800" b="1" dirty="0"/>
              <a:t>Экономический базис противоправного поведения </a:t>
            </a:r>
            <a:r>
              <a:rPr lang="en-US" sz="3800" b="1" dirty="0"/>
              <a:t> </a:t>
            </a:r>
            <a:endParaRPr lang="ru-RU" sz="3800" b="1" dirty="0"/>
          </a:p>
        </p:txBody>
      </p:sp>
    </p:spTree>
    <p:extLst>
      <p:ext uri="{BB962C8B-B14F-4D97-AF65-F5344CB8AC3E}">
        <p14:creationId xmlns:p14="http://schemas.microsoft.com/office/powerpoint/2010/main" val="3844997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wipe(down)">
                                      <p:cBhvr>
                                        <p:cTn id="3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90827B9-AB25-4FF4-995D-F750C910B863}"/>
              </a:ext>
            </a:extLst>
          </p:cNvPr>
          <p:cNvSpPr>
            <a:spLocks noGrp="1"/>
          </p:cNvSpPr>
          <p:nvPr>
            <p:ph type="title"/>
          </p:nvPr>
        </p:nvSpPr>
        <p:spPr/>
        <p:txBody>
          <a:bodyPr/>
          <a:lstStyle/>
          <a:p>
            <a:r>
              <a:rPr lang="ru-RU" dirty="0"/>
              <a:t>Кража информации</a:t>
            </a:r>
          </a:p>
        </p:txBody>
      </p:sp>
      <p:sp>
        <p:nvSpPr>
          <p:cNvPr id="3" name="Объект 2">
            <a:extLst>
              <a:ext uri="{FF2B5EF4-FFF2-40B4-BE49-F238E27FC236}">
                <a16:creationId xmlns:a16="http://schemas.microsoft.com/office/drawing/2014/main" id="{281774CE-07F8-4A0E-99E0-10A963650DE6}"/>
              </a:ext>
            </a:extLst>
          </p:cNvPr>
          <p:cNvSpPr>
            <a:spLocks noGrp="1"/>
          </p:cNvSpPr>
          <p:nvPr>
            <p:ph sz="half" idx="1"/>
          </p:nvPr>
        </p:nvSpPr>
        <p:spPr/>
        <p:txBody>
          <a:bodyPr>
            <a:normAutofit/>
          </a:bodyPr>
          <a:lstStyle/>
          <a:p>
            <a:r>
              <a:rPr lang="ru-RU" dirty="0"/>
              <a:t>Содержание коммуникации между абонентами:</a:t>
            </a:r>
          </a:p>
          <a:p>
            <a:pPr lvl="1"/>
            <a:r>
              <a:rPr lang="ru-RU" dirty="0"/>
              <a:t>голос, </a:t>
            </a:r>
          </a:p>
          <a:p>
            <a:pPr lvl="1"/>
            <a:r>
              <a:rPr lang="en-US" dirty="0"/>
              <a:t>SMS</a:t>
            </a:r>
            <a:r>
              <a:rPr lang="ru-RU" dirty="0"/>
              <a:t>, </a:t>
            </a:r>
          </a:p>
          <a:p>
            <a:pPr lvl="1"/>
            <a:r>
              <a:rPr lang="ru-RU" dirty="0"/>
              <a:t>данные;</a:t>
            </a:r>
          </a:p>
          <a:p>
            <a:r>
              <a:rPr lang="ru-RU" dirty="0"/>
              <a:t>сведения об активности: </a:t>
            </a:r>
          </a:p>
          <a:p>
            <a:pPr lvl="1"/>
            <a:r>
              <a:rPr lang="ru-RU" dirty="0"/>
              <a:t>с кем разговаривал/переписывался и т.п., </a:t>
            </a:r>
          </a:p>
          <a:p>
            <a:pPr lvl="1"/>
            <a:r>
              <a:rPr lang="ru-RU" dirty="0"/>
              <a:t>включал/выключал телефон и т.п., </a:t>
            </a:r>
          </a:p>
          <a:p>
            <a:pPr lvl="1"/>
            <a:r>
              <a:rPr lang="ru-RU" dirty="0"/>
              <a:t>данные о регистрации в сети).</a:t>
            </a:r>
          </a:p>
          <a:p>
            <a:pPr marL="0" indent="0">
              <a:buNone/>
            </a:pPr>
            <a:br>
              <a:rPr lang="ru-RU" dirty="0"/>
            </a:br>
            <a:r>
              <a:rPr lang="ru-RU" dirty="0"/>
              <a:t> </a:t>
            </a:r>
          </a:p>
          <a:p>
            <a:endParaRPr lang="ru-RU" dirty="0"/>
          </a:p>
        </p:txBody>
      </p:sp>
      <p:sp>
        <p:nvSpPr>
          <p:cNvPr id="4" name="Объект 3">
            <a:extLst>
              <a:ext uri="{FF2B5EF4-FFF2-40B4-BE49-F238E27FC236}">
                <a16:creationId xmlns:a16="http://schemas.microsoft.com/office/drawing/2014/main" id="{F253DE2F-8575-48D2-8CF2-3DBC91621608}"/>
              </a:ext>
            </a:extLst>
          </p:cNvPr>
          <p:cNvSpPr>
            <a:spLocks noGrp="1"/>
          </p:cNvSpPr>
          <p:nvPr>
            <p:ph sz="half" idx="2"/>
          </p:nvPr>
        </p:nvSpPr>
        <p:spPr/>
        <p:txBody>
          <a:bodyPr>
            <a:normAutofit/>
          </a:bodyPr>
          <a:lstStyle/>
          <a:p>
            <a:r>
              <a:rPr lang="ru-RU" dirty="0"/>
              <a:t>Официальные запросы "органов"</a:t>
            </a:r>
          </a:p>
          <a:p>
            <a:r>
              <a:rPr lang="ru-RU" dirty="0"/>
              <a:t>Несанкционированный съём через уязвимости сети</a:t>
            </a:r>
          </a:p>
          <a:p>
            <a:r>
              <a:rPr lang="ru-RU" dirty="0"/>
              <a:t>Несанкционированный съём из эфира ("прослушка")</a:t>
            </a:r>
          </a:p>
          <a:p>
            <a:endParaRPr lang="ru-RU" dirty="0"/>
          </a:p>
        </p:txBody>
      </p:sp>
    </p:spTree>
    <p:extLst>
      <p:ext uri="{BB962C8B-B14F-4D97-AF65-F5344CB8AC3E}">
        <p14:creationId xmlns:p14="http://schemas.microsoft.com/office/powerpoint/2010/main" val="849271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58585C-0C22-4DDC-A6F9-5B7D8A51621E}"/>
              </a:ext>
            </a:extLst>
          </p:cNvPr>
          <p:cNvSpPr>
            <a:spLocks noGrp="1"/>
          </p:cNvSpPr>
          <p:nvPr>
            <p:ph type="title"/>
          </p:nvPr>
        </p:nvSpPr>
        <p:spPr/>
        <p:txBody>
          <a:bodyPr/>
          <a:lstStyle/>
          <a:p>
            <a:r>
              <a:rPr lang="ru-RU" dirty="0"/>
              <a:t>Истоки и контекст</a:t>
            </a:r>
          </a:p>
        </p:txBody>
      </p:sp>
      <p:sp>
        <p:nvSpPr>
          <p:cNvPr id="3" name="Текст 2">
            <a:extLst>
              <a:ext uri="{FF2B5EF4-FFF2-40B4-BE49-F238E27FC236}">
                <a16:creationId xmlns:a16="http://schemas.microsoft.com/office/drawing/2014/main" id="{8CFA2134-5B69-4F7B-A855-7F0B05D4E76E}"/>
              </a:ext>
            </a:extLst>
          </p:cNvPr>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3763927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58A1E93-F3B4-4B22-A90A-43B31135B2A2}"/>
              </a:ext>
            </a:extLst>
          </p:cNvPr>
          <p:cNvSpPr>
            <a:spLocks noGrp="1"/>
          </p:cNvSpPr>
          <p:nvPr>
            <p:ph type="title"/>
          </p:nvPr>
        </p:nvSpPr>
        <p:spPr/>
        <p:txBody>
          <a:bodyPr/>
          <a:lstStyle/>
          <a:p>
            <a:r>
              <a:rPr lang="ru-RU" dirty="0" err="1"/>
              <a:t>Уязимости</a:t>
            </a:r>
            <a:r>
              <a:rPr lang="ru-RU" dirty="0"/>
              <a:t> сетей </a:t>
            </a:r>
            <a:r>
              <a:rPr lang="en-US" dirty="0"/>
              <a:t>SS7</a:t>
            </a:r>
            <a:endParaRPr lang="ru-RU" dirty="0"/>
          </a:p>
        </p:txBody>
      </p:sp>
      <p:pic>
        <p:nvPicPr>
          <p:cNvPr id="5" name="Объект 4">
            <a:extLst>
              <a:ext uri="{FF2B5EF4-FFF2-40B4-BE49-F238E27FC236}">
                <a16:creationId xmlns:a16="http://schemas.microsoft.com/office/drawing/2014/main" id="{1F2FED0E-BD58-46BD-B9BB-76FC26BD404C}"/>
              </a:ext>
            </a:extLst>
          </p:cNvPr>
          <p:cNvPicPr>
            <a:picLocks noGrp="1" noChangeAspect="1"/>
          </p:cNvPicPr>
          <p:nvPr>
            <p:ph idx="1"/>
          </p:nvPr>
        </p:nvPicPr>
        <p:blipFill>
          <a:blip r:embed="rId3"/>
          <a:stretch>
            <a:fillRect/>
          </a:stretch>
        </p:blipFill>
        <p:spPr>
          <a:xfrm>
            <a:off x="1809750" y="2598957"/>
            <a:ext cx="8572500" cy="3067050"/>
          </a:xfrm>
        </p:spPr>
      </p:pic>
      <p:pic>
        <p:nvPicPr>
          <p:cNvPr id="6" name="Рисунок 5">
            <a:extLst>
              <a:ext uri="{FF2B5EF4-FFF2-40B4-BE49-F238E27FC236}">
                <a16:creationId xmlns:a16="http://schemas.microsoft.com/office/drawing/2014/main" id="{445DB648-EA6F-43D1-A9A9-89DEE81A39C0}"/>
              </a:ext>
            </a:extLst>
          </p:cNvPr>
          <p:cNvPicPr>
            <a:picLocks noChangeAspect="1"/>
          </p:cNvPicPr>
          <p:nvPr/>
        </p:nvPicPr>
        <p:blipFill>
          <a:blip r:embed="rId4"/>
          <a:stretch>
            <a:fillRect/>
          </a:stretch>
        </p:blipFill>
        <p:spPr>
          <a:xfrm>
            <a:off x="3100698" y="5666007"/>
            <a:ext cx="6693988" cy="377985"/>
          </a:xfrm>
          <a:prstGeom prst="rect">
            <a:avLst/>
          </a:prstGeom>
        </p:spPr>
      </p:pic>
    </p:spTree>
    <p:extLst>
      <p:ext uri="{BB962C8B-B14F-4D97-AF65-F5344CB8AC3E}">
        <p14:creationId xmlns:p14="http://schemas.microsoft.com/office/powerpoint/2010/main" val="1984224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7F26634-9FA8-4679-B619-B9DFA21E0D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3">
              <a:alphaModFix amt="60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058A1E93-F3B4-4B22-A90A-43B31135B2A2}"/>
              </a:ext>
            </a:extLst>
          </p:cNvPr>
          <p:cNvSpPr>
            <a:spLocks noGrp="1"/>
          </p:cNvSpPr>
          <p:nvPr>
            <p:ph type="title"/>
          </p:nvPr>
        </p:nvSpPr>
        <p:spPr>
          <a:xfrm>
            <a:off x="8156350" y="484632"/>
            <a:ext cx="3544035" cy="1609344"/>
          </a:xfrm>
          <a:ln>
            <a:noFill/>
          </a:ln>
        </p:spPr>
        <p:txBody>
          <a:bodyPr>
            <a:normAutofit/>
          </a:bodyPr>
          <a:lstStyle/>
          <a:p>
            <a:r>
              <a:rPr lang="ru-RU" sz="3200"/>
              <a:t>Уязимости сетей </a:t>
            </a:r>
            <a:r>
              <a:rPr lang="en-US" sz="3200"/>
              <a:t>SS7</a:t>
            </a:r>
            <a:endParaRPr lang="ru-RU" sz="3200"/>
          </a:p>
        </p:txBody>
      </p:sp>
      <p:pic>
        <p:nvPicPr>
          <p:cNvPr id="11" name="Объект 7">
            <a:extLst>
              <a:ext uri="{FF2B5EF4-FFF2-40B4-BE49-F238E27FC236}">
                <a16:creationId xmlns:a16="http://schemas.microsoft.com/office/drawing/2014/main" id="{FD511436-28D1-4AE2-A234-D1E26D26E7D2}"/>
              </a:ext>
            </a:extLst>
          </p:cNvPr>
          <p:cNvPicPr>
            <a:picLocks noChangeAspect="1"/>
          </p:cNvPicPr>
          <p:nvPr/>
        </p:nvPicPr>
        <p:blipFill>
          <a:blip r:embed="rId5"/>
          <a:stretch>
            <a:fillRect/>
          </a:stretch>
        </p:blipFill>
        <p:spPr>
          <a:xfrm>
            <a:off x="633999" y="844677"/>
            <a:ext cx="6882269" cy="5178907"/>
          </a:xfrm>
          <a:prstGeom prst="rect">
            <a:avLst/>
          </a:prstGeom>
        </p:spPr>
      </p:pic>
      <p:sp>
        <p:nvSpPr>
          <p:cNvPr id="13" name="Content Placeholder 12">
            <a:extLst>
              <a:ext uri="{FF2B5EF4-FFF2-40B4-BE49-F238E27FC236}">
                <a16:creationId xmlns:a16="http://schemas.microsoft.com/office/drawing/2014/main" id="{32F3A029-9133-4C90-B64B-EBB3C997B85C}"/>
              </a:ext>
            </a:extLst>
          </p:cNvPr>
          <p:cNvSpPr>
            <a:spLocks noGrp="1"/>
          </p:cNvSpPr>
          <p:nvPr>
            <p:ph idx="1"/>
          </p:nvPr>
        </p:nvSpPr>
        <p:spPr>
          <a:xfrm>
            <a:off x="8156351" y="2121408"/>
            <a:ext cx="3544034" cy="4050792"/>
          </a:xfrm>
        </p:spPr>
        <p:txBody>
          <a:bodyPr>
            <a:normAutofit fontScale="85000" lnSpcReduction="10000"/>
          </a:bodyPr>
          <a:lstStyle/>
          <a:p>
            <a:pPr marL="0" indent="0">
              <a:buNone/>
            </a:pPr>
            <a:r>
              <a:rPr lang="ru-RU" dirty="0"/>
              <a:t>«Источником большинства атак являются не национальные (…) а международные операторы связи. </a:t>
            </a:r>
          </a:p>
          <a:p>
            <a:pPr marL="0" indent="0">
              <a:buNone/>
            </a:pPr>
            <a:r>
              <a:rPr lang="ru-RU" dirty="0"/>
              <a:t>Подозрительные запросы поступают преимущественно из стран Азии и Африки; вероятно (…) проще купить доступ к сети SS7. </a:t>
            </a:r>
          </a:p>
          <a:p>
            <a:pPr marL="0" indent="0">
              <a:buNone/>
            </a:pPr>
            <a:r>
              <a:rPr lang="ru-RU" dirty="0"/>
              <a:t>(…) Физический доступ к оборудованию оператора, предоставившего (…) SS7, не требуется, злоумышленник может находиться в любой точке земного шара» </a:t>
            </a:r>
          </a:p>
          <a:p>
            <a:pPr marL="0" indent="0">
              <a:buNone/>
            </a:pPr>
            <a:r>
              <a:rPr lang="en-US" sz="1600" b="1" i="1" dirty="0"/>
              <a:t>SS7 vulnerabilities and attack exposure report, 2018</a:t>
            </a:r>
            <a:r>
              <a:rPr lang="ru-RU" sz="1600" b="1" i="1" dirty="0"/>
              <a:t>, </a:t>
            </a:r>
            <a:r>
              <a:rPr lang="en-US" sz="1600" b="1" i="1" dirty="0"/>
              <a:t>Positive Technologies </a:t>
            </a:r>
          </a:p>
        </p:txBody>
      </p:sp>
      <p:grpSp>
        <p:nvGrpSpPr>
          <p:cNvPr id="18" name="Group 17">
            <a:extLst>
              <a:ext uri="{FF2B5EF4-FFF2-40B4-BE49-F238E27FC236}">
                <a16:creationId xmlns:a16="http://schemas.microsoft.com/office/drawing/2014/main" id="{79456847-F660-4ED4-9541-E8AB51FCAF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9" name="Oval 18">
              <a:extLst>
                <a:ext uri="{FF2B5EF4-FFF2-40B4-BE49-F238E27FC236}">
                  <a16:creationId xmlns:a16="http://schemas.microsoft.com/office/drawing/2014/main" id="{CBA548B4-3D52-4409-99DD-B2A24D2015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6">
                <a:duotone>
                  <a:schemeClr val="accent1">
                    <a:shade val="45000"/>
                    <a:satMod val="135000"/>
                  </a:schemeClr>
                  <a:prstClr val="white"/>
                </a:duotone>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0" name="Oval 19">
              <a:extLst>
                <a:ext uri="{FF2B5EF4-FFF2-40B4-BE49-F238E27FC236}">
                  <a16:creationId xmlns:a16="http://schemas.microsoft.com/office/drawing/2014/main" id="{3AE84337-22C7-4E22-AAE5-97E3848BCE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6439543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E690E8B-7613-4A15-89B0-2528C37CFA0F}"/>
              </a:ext>
            </a:extLst>
          </p:cNvPr>
          <p:cNvSpPr>
            <a:spLocks noGrp="1"/>
          </p:cNvSpPr>
          <p:nvPr>
            <p:ph type="title"/>
          </p:nvPr>
        </p:nvSpPr>
        <p:spPr/>
        <p:txBody>
          <a:bodyPr/>
          <a:lstStyle/>
          <a:p>
            <a:r>
              <a:rPr lang="ru-RU" dirty="0"/>
              <a:t>Подведём итоги</a:t>
            </a:r>
          </a:p>
        </p:txBody>
      </p:sp>
      <p:sp>
        <p:nvSpPr>
          <p:cNvPr id="3" name="Текст 2">
            <a:extLst>
              <a:ext uri="{FF2B5EF4-FFF2-40B4-BE49-F238E27FC236}">
                <a16:creationId xmlns:a16="http://schemas.microsoft.com/office/drawing/2014/main" id="{0B57F27C-9B8E-40C2-88D1-31943964C792}"/>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32283530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28">
            <a:extLst>
              <a:ext uri="{FF2B5EF4-FFF2-40B4-BE49-F238E27FC236}">
                <a16:creationId xmlns:a16="http://schemas.microsoft.com/office/drawing/2014/main" id="{C0D87137-C549-49C9-9E77-B0610E949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0">
            <a:extLst>
              <a:ext uri="{FF2B5EF4-FFF2-40B4-BE49-F238E27FC236}">
                <a16:creationId xmlns:a16="http://schemas.microsoft.com/office/drawing/2014/main" id="{4737D626-8CB2-413F-BA1C-691F042B48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blipFill dpi="0" rotWithShape="1">
            <a:blip r:embed="rId3">
              <a:alphaModFix amt="35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54B40685-306A-4A3E-970E-45591CE02D06}"/>
              </a:ext>
            </a:extLst>
          </p:cNvPr>
          <p:cNvSpPr>
            <a:spLocks noGrp="1"/>
          </p:cNvSpPr>
          <p:nvPr>
            <p:ph type="title"/>
          </p:nvPr>
        </p:nvSpPr>
        <p:spPr>
          <a:xfrm>
            <a:off x="1069848" y="484632"/>
            <a:ext cx="10058400" cy="1609344"/>
          </a:xfrm>
        </p:spPr>
        <p:txBody>
          <a:bodyPr anchor="ctr">
            <a:normAutofit/>
          </a:bodyPr>
          <a:lstStyle/>
          <a:p>
            <a:r>
              <a:rPr lang="ru-RU" dirty="0">
                <a:solidFill>
                  <a:schemeClr val="tx1"/>
                </a:solidFill>
              </a:rPr>
              <a:t>Генезис угроз</a:t>
            </a:r>
          </a:p>
        </p:txBody>
      </p:sp>
      <p:grpSp>
        <p:nvGrpSpPr>
          <p:cNvPr id="33" name="Group 32">
            <a:extLst>
              <a:ext uri="{FF2B5EF4-FFF2-40B4-BE49-F238E27FC236}">
                <a16:creationId xmlns:a16="http://schemas.microsoft.com/office/drawing/2014/main" id="{91E96018-B22F-4F69-A476-E69AD01778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34" name="Oval 33">
              <a:extLst>
                <a:ext uri="{FF2B5EF4-FFF2-40B4-BE49-F238E27FC236}">
                  <a16:creationId xmlns:a16="http://schemas.microsoft.com/office/drawing/2014/main" id="{548B6ECE-AE16-413C-89BA-B4DC741A4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5" name="Oval 34">
              <a:extLst>
                <a:ext uri="{FF2B5EF4-FFF2-40B4-BE49-F238E27FC236}">
                  <a16:creationId xmlns:a16="http://schemas.microsoft.com/office/drawing/2014/main" id="{135FC4B0-34E5-49B0-81B1-5B5C805B3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graphicFrame>
        <p:nvGraphicFramePr>
          <p:cNvPr id="24" name="Объект 2">
            <a:extLst>
              <a:ext uri="{FF2B5EF4-FFF2-40B4-BE49-F238E27FC236}">
                <a16:creationId xmlns:a16="http://schemas.microsoft.com/office/drawing/2014/main" id="{A48BC469-29FF-4B2B-B6D7-8CCD23E31D45}"/>
              </a:ext>
            </a:extLst>
          </p:cNvPr>
          <p:cNvGraphicFramePr>
            <a:graphicFrameLocks noGrp="1"/>
          </p:cNvGraphicFramePr>
          <p:nvPr>
            <p:ph idx="1"/>
            <p:extLst>
              <p:ext uri="{D42A27DB-BD31-4B8C-83A1-F6EECF244321}">
                <p14:modId xmlns:p14="http://schemas.microsoft.com/office/powerpoint/2010/main" val="3574861137"/>
              </p:ext>
            </p:extLst>
          </p:nvPr>
        </p:nvGraphicFramePr>
        <p:xfrm>
          <a:off x="1069848" y="2121408"/>
          <a:ext cx="10058400" cy="405079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384220685"/>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DD6D25-73D7-4E21-A25F-56BC6E3B33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3">
              <a:alphaModFix amt="60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AF4B5A7C-137F-4702-8BAA-EF91484877C0}"/>
              </a:ext>
            </a:extLst>
          </p:cNvPr>
          <p:cNvSpPr>
            <a:spLocks noGrp="1"/>
          </p:cNvSpPr>
          <p:nvPr>
            <p:ph type="title"/>
          </p:nvPr>
        </p:nvSpPr>
        <p:spPr>
          <a:xfrm>
            <a:off x="8479777" y="639763"/>
            <a:ext cx="3046073" cy="5177377"/>
          </a:xfrm>
          <a:ln>
            <a:noFill/>
          </a:ln>
        </p:spPr>
        <p:txBody>
          <a:bodyPr>
            <a:normAutofit/>
          </a:bodyPr>
          <a:lstStyle/>
          <a:p>
            <a:r>
              <a:rPr lang="ru-RU" sz="2800"/>
              <a:t>Выводы и рекомендации</a:t>
            </a:r>
          </a:p>
        </p:txBody>
      </p:sp>
      <p:grpSp>
        <p:nvGrpSpPr>
          <p:cNvPr id="12" name="Group 11">
            <a:extLst>
              <a:ext uri="{FF2B5EF4-FFF2-40B4-BE49-F238E27FC236}">
                <a16:creationId xmlns:a16="http://schemas.microsoft.com/office/drawing/2014/main" id="{35B8894B-4A72-427A-B1D1-C5AF5CBB23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3" name="Oval 12">
              <a:extLst>
                <a:ext uri="{FF2B5EF4-FFF2-40B4-BE49-F238E27FC236}">
                  <a16:creationId xmlns:a16="http://schemas.microsoft.com/office/drawing/2014/main" id="{A3E574B9-86C7-4F7B-B550-D02C32ECB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84338354-6A9B-4F69-AE40-C4443BD98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graphicFrame>
        <p:nvGraphicFramePr>
          <p:cNvPr id="5" name="Объект 2">
            <a:extLst>
              <a:ext uri="{FF2B5EF4-FFF2-40B4-BE49-F238E27FC236}">
                <a16:creationId xmlns:a16="http://schemas.microsoft.com/office/drawing/2014/main" id="{CB5EF341-8BC3-4C9D-A20C-7503ED2CB72F}"/>
              </a:ext>
            </a:extLst>
          </p:cNvPr>
          <p:cNvGraphicFramePr>
            <a:graphicFrameLocks noGrp="1"/>
          </p:cNvGraphicFramePr>
          <p:nvPr>
            <p:ph idx="1"/>
            <p:extLst>
              <p:ext uri="{D42A27DB-BD31-4B8C-83A1-F6EECF244321}">
                <p14:modId xmlns:p14="http://schemas.microsoft.com/office/powerpoint/2010/main" val="3916970602"/>
              </p:ext>
            </p:extLst>
          </p:nvPr>
        </p:nvGraphicFramePr>
        <p:xfrm>
          <a:off x="622300" y="639763"/>
          <a:ext cx="6572250" cy="5588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3379729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9">
            <a:extLst>
              <a:ext uri="{FF2B5EF4-FFF2-40B4-BE49-F238E27FC236}">
                <a16:creationId xmlns:a16="http://schemas.microsoft.com/office/drawing/2014/main" id="{E9DD6D25-73D7-4E21-A25F-56BC6E3B33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3">
              <a:alphaModFix amt="60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67C0F700-018F-44A9-9373-AFD61E863EA1}"/>
              </a:ext>
            </a:extLst>
          </p:cNvPr>
          <p:cNvSpPr>
            <a:spLocks noGrp="1"/>
          </p:cNvSpPr>
          <p:nvPr>
            <p:ph type="title"/>
          </p:nvPr>
        </p:nvSpPr>
        <p:spPr>
          <a:xfrm>
            <a:off x="8479777" y="639763"/>
            <a:ext cx="3046073" cy="5177377"/>
          </a:xfrm>
          <a:ln>
            <a:noFill/>
          </a:ln>
        </p:spPr>
        <p:txBody>
          <a:bodyPr>
            <a:normAutofit/>
          </a:bodyPr>
          <a:lstStyle/>
          <a:p>
            <a:r>
              <a:rPr lang="ru-RU" sz="3100"/>
              <a:t>Прекрасный новый мир</a:t>
            </a:r>
          </a:p>
        </p:txBody>
      </p:sp>
      <p:grpSp>
        <p:nvGrpSpPr>
          <p:cNvPr id="41" name="Group 11">
            <a:extLst>
              <a:ext uri="{FF2B5EF4-FFF2-40B4-BE49-F238E27FC236}">
                <a16:creationId xmlns:a16="http://schemas.microsoft.com/office/drawing/2014/main" id="{35B8894B-4A72-427A-B1D1-C5AF5CBB23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3" name="Oval 12">
              <a:extLst>
                <a:ext uri="{FF2B5EF4-FFF2-40B4-BE49-F238E27FC236}">
                  <a16:creationId xmlns:a16="http://schemas.microsoft.com/office/drawing/2014/main" id="{A3E574B9-86C7-4F7B-B550-D02C32ECB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2" name="Oval 13">
              <a:extLst>
                <a:ext uri="{FF2B5EF4-FFF2-40B4-BE49-F238E27FC236}">
                  <a16:creationId xmlns:a16="http://schemas.microsoft.com/office/drawing/2014/main" id="{84338354-6A9B-4F69-AE40-C4443BD98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graphicFrame>
        <p:nvGraphicFramePr>
          <p:cNvPr id="43" name="Объект 2">
            <a:extLst>
              <a:ext uri="{FF2B5EF4-FFF2-40B4-BE49-F238E27FC236}">
                <a16:creationId xmlns:a16="http://schemas.microsoft.com/office/drawing/2014/main" id="{7D984284-4A1F-47FE-A1C1-455B12692A39}"/>
              </a:ext>
            </a:extLst>
          </p:cNvPr>
          <p:cNvGraphicFramePr>
            <a:graphicFrameLocks noGrp="1"/>
          </p:cNvGraphicFramePr>
          <p:nvPr>
            <p:ph idx="1"/>
            <p:extLst>
              <p:ext uri="{D42A27DB-BD31-4B8C-83A1-F6EECF244321}">
                <p14:modId xmlns:p14="http://schemas.microsoft.com/office/powerpoint/2010/main" val="2562510740"/>
              </p:ext>
            </p:extLst>
          </p:nvPr>
        </p:nvGraphicFramePr>
        <p:xfrm>
          <a:off x="622300" y="639763"/>
          <a:ext cx="6572250" cy="5588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0163932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D403AD7-68B0-4AA6-92AE-2C18D5EC0E2E}"/>
              </a:ext>
            </a:extLst>
          </p:cNvPr>
          <p:cNvSpPr>
            <a:spLocks noGrp="1"/>
          </p:cNvSpPr>
          <p:nvPr>
            <p:ph type="title"/>
          </p:nvPr>
        </p:nvSpPr>
        <p:spPr/>
        <p:txBody>
          <a:bodyPr/>
          <a:lstStyle/>
          <a:p>
            <a:r>
              <a:rPr lang="ru-RU" dirty="0"/>
              <a:t>Возможности и повестка дня</a:t>
            </a:r>
          </a:p>
        </p:txBody>
      </p:sp>
      <p:sp>
        <p:nvSpPr>
          <p:cNvPr id="3" name="Объект 2">
            <a:extLst>
              <a:ext uri="{FF2B5EF4-FFF2-40B4-BE49-F238E27FC236}">
                <a16:creationId xmlns:a16="http://schemas.microsoft.com/office/drawing/2014/main" id="{3D90D3B4-790D-4245-B18A-25FCBD431EA4}"/>
              </a:ext>
            </a:extLst>
          </p:cNvPr>
          <p:cNvSpPr>
            <a:spLocks noGrp="1"/>
          </p:cNvSpPr>
          <p:nvPr>
            <p:ph sz="half" idx="1"/>
          </p:nvPr>
        </p:nvSpPr>
        <p:spPr/>
        <p:txBody>
          <a:bodyPr>
            <a:normAutofit/>
          </a:bodyPr>
          <a:lstStyle/>
          <a:p>
            <a:r>
              <a:rPr lang="ru-RU" sz="2400" dirty="0"/>
              <a:t>Занять нишу эксперта/консультанта</a:t>
            </a:r>
          </a:p>
          <a:p>
            <a:r>
              <a:rPr lang="ru-RU" sz="2400" dirty="0"/>
              <a:t>Предлагать решения/услуги/продукты по защите от угроз </a:t>
            </a:r>
          </a:p>
          <a:p>
            <a:pPr marL="0" indent="0">
              <a:buNone/>
            </a:pPr>
            <a:r>
              <a:rPr lang="ru-RU" dirty="0"/>
              <a:t> </a:t>
            </a:r>
          </a:p>
          <a:p>
            <a:endParaRPr lang="ru-RU" dirty="0"/>
          </a:p>
        </p:txBody>
      </p:sp>
      <p:sp>
        <p:nvSpPr>
          <p:cNvPr id="4" name="Объект 3">
            <a:extLst>
              <a:ext uri="{FF2B5EF4-FFF2-40B4-BE49-F238E27FC236}">
                <a16:creationId xmlns:a16="http://schemas.microsoft.com/office/drawing/2014/main" id="{39B4892F-3B23-47DB-AB06-632C9A97DE4E}"/>
              </a:ext>
            </a:extLst>
          </p:cNvPr>
          <p:cNvSpPr>
            <a:spLocks noGrp="1"/>
          </p:cNvSpPr>
          <p:nvPr>
            <p:ph sz="half" idx="2"/>
          </p:nvPr>
        </p:nvSpPr>
        <p:spPr/>
        <p:txBody>
          <a:bodyPr>
            <a:normAutofit/>
          </a:bodyPr>
          <a:lstStyle/>
          <a:p>
            <a:r>
              <a:rPr lang="ru-RU" sz="2400" dirty="0"/>
              <a:t>Исследование уязвимостей и рисков сетей, сервисов, связи - натурные эксперименты </a:t>
            </a:r>
            <a:r>
              <a:rPr lang="en-US" sz="2400" dirty="0"/>
              <a:t>in vivo</a:t>
            </a:r>
            <a:r>
              <a:rPr lang="ru-RU" sz="2400" dirty="0"/>
              <a:t> </a:t>
            </a:r>
          </a:p>
          <a:p>
            <a:r>
              <a:rPr lang="ru-RU" sz="2400" dirty="0"/>
              <a:t>Бюллетень с результатами (публичная/закрытая версии) </a:t>
            </a:r>
          </a:p>
          <a:p>
            <a:r>
              <a:rPr lang="ru-RU" sz="2400" dirty="0"/>
              <a:t>Публичные рекомендации силовикам, государству </a:t>
            </a:r>
          </a:p>
          <a:p>
            <a:endParaRPr lang="ru-RU" dirty="0"/>
          </a:p>
        </p:txBody>
      </p:sp>
    </p:spTree>
    <p:extLst>
      <p:ext uri="{BB962C8B-B14F-4D97-AF65-F5344CB8AC3E}">
        <p14:creationId xmlns:p14="http://schemas.microsoft.com/office/powerpoint/2010/main" val="1668724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 calcmode="lin" valueType="num">
                                      <p:cBhvr additive="base">
                                        <p:cTn id="19"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 calcmode="lin" valueType="num">
                                      <p:cBhvr additive="base">
                                        <p:cTn id="25"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anim calcmode="lin" valueType="num">
                                      <p:cBhvr additive="base">
                                        <p:cTn id="3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D7B7EA-B235-4664-A3CC-3670637C7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672" y="0"/>
            <a:ext cx="7540328"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0ED751AC-0350-4581-A53D-FDF7A996A2D5}"/>
              </a:ext>
            </a:extLst>
          </p:cNvPr>
          <p:cNvSpPr>
            <a:spLocks noGrp="1"/>
          </p:cNvSpPr>
          <p:nvPr>
            <p:ph type="title"/>
          </p:nvPr>
        </p:nvSpPr>
        <p:spPr>
          <a:xfrm>
            <a:off x="4970109" y="484632"/>
            <a:ext cx="6730277" cy="1609344"/>
          </a:xfrm>
          <a:ln>
            <a:noFill/>
          </a:ln>
        </p:spPr>
        <p:txBody>
          <a:bodyPr>
            <a:normAutofit/>
          </a:bodyPr>
          <a:lstStyle/>
          <a:p>
            <a:r>
              <a:rPr lang="ru-RU" sz="4400"/>
              <a:t>Докладчик</a:t>
            </a:r>
          </a:p>
        </p:txBody>
      </p:sp>
      <p:pic>
        <p:nvPicPr>
          <p:cNvPr id="9" name="Graphic 8">
            <a:extLst>
              <a:ext uri="{FF2B5EF4-FFF2-40B4-BE49-F238E27FC236}">
                <a16:creationId xmlns:a16="http://schemas.microsoft.com/office/drawing/2014/main" id="{7BF7A701-2415-45D2-A69E-185A236748C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3999" y="1573080"/>
            <a:ext cx="3722101" cy="3722101"/>
          </a:xfrm>
          <a:prstGeom prst="rect">
            <a:avLst/>
          </a:prstGeom>
        </p:spPr>
      </p:pic>
      <p:sp>
        <p:nvSpPr>
          <p:cNvPr id="5" name="Объект 4">
            <a:extLst>
              <a:ext uri="{FF2B5EF4-FFF2-40B4-BE49-F238E27FC236}">
                <a16:creationId xmlns:a16="http://schemas.microsoft.com/office/drawing/2014/main" id="{7B460E42-F713-4CD8-AA1E-B0E5F35FD635}"/>
              </a:ext>
            </a:extLst>
          </p:cNvPr>
          <p:cNvSpPr>
            <a:spLocks noGrp="1"/>
          </p:cNvSpPr>
          <p:nvPr>
            <p:ph idx="1"/>
          </p:nvPr>
        </p:nvSpPr>
        <p:spPr>
          <a:xfrm>
            <a:off x="4970109" y="2121408"/>
            <a:ext cx="6730276" cy="4050792"/>
          </a:xfrm>
        </p:spPr>
        <p:txBody>
          <a:bodyPr>
            <a:normAutofit/>
          </a:bodyPr>
          <a:lstStyle/>
          <a:p>
            <a:r>
              <a:rPr lang="ru-RU" sz="2800" dirty="0"/>
              <a:t>Роман Химич</a:t>
            </a:r>
          </a:p>
          <a:p>
            <a:r>
              <a:rPr lang="en-US" sz="2800" dirty="0">
                <a:hlinkClick r:id="rId6"/>
              </a:rPr>
              <a:t>Roman.Khimich@Gmail.com</a:t>
            </a:r>
            <a:endParaRPr lang="en-US" sz="2800" dirty="0"/>
          </a:p>
          <a:p>
            <a:r>
              <a:rPr lang="en-US" sz="2800" dirty="0">
                <a:hlinkClick r:id="rId7"/>
              </a:rPr>
              <a:t>TotalTelecom@LiveJournal.com</a:t>
            </a:r>
            <a:endParaRPr lang="en-US" sz="2800" dirty="0"/>
          </a:p>
          <a:p>
            <a:endParaRPr lang="ru-RU" sz="2800" dirty="0"/>
          </a:p>
        </p:txBody>
      </p:sp>
      <p:grpSp>
        <p:nvGrpSpPr>
          <p:cNvPr id="14" name="Group 13">
            <a:extLst>
              <a:ext uri="{FF2B5EF4-FFF2-40B4-BE49-F238E27FC236}">
                <a16:creationId xmlns:a16="http://schemas.microsoft.com/office/drawing/2014/main" id="{2E294CAC-35CA-441F-B151-F4CB2FC3A4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EE7A93FA-692C-4722-9FF8-93558F519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8">
                <a:duotone>
                  <a:schemeClr val="accent1">
                    <a:shade val="45000"/>
                    <a:satMod val="135000"/>
                  </a:schemeClr>
                  <a:prstClr val="white"/>
                </a:duotone>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6" name="Oval 15">
              <a:extLst>
                <a:ext uri="{FF2B5EF4-FFF2-40B4-BE49-F238E27FC236}">
                  <a16:creationId xmlns:a16="http://schemas.microsoft.com/office/drawing/2014/main" id="{39CE3E14-4DB8-422C-B234-F4E1EDF8C4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535467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9A4BEEB-A79A-4BA7-B3BA-E6C5D2E6CCCF}"/>
              </a:ext>
            </a:extLst>
          </p:cNvPr>
          <p:cNvSpPr>
            <a:spLocks noGrp="1"/>
          </p:cNvSpPr>
          <p:nvPr>
            <p:ph type="title"/>
          </p:nvPr>
        </p:nvSpPr>
        <p:spPr>
          <a:xfrm>
            <a:off x="1069848" y="484632"/>
            <a:ext cx="10058400" cy="1609344"/>
          </a:xfrm>
        </p:spPr>
        <p:txBody>
          <a:bodyPr/>
          <a:lstStyle/>
          <a:p>
            <a:r>
              <a:rPr lang="ru-RU"/>
              <a:t>Докладчик</a:t>
            </a:r>
            <a:endParaRPr lang="ru-RU" dirty="0"/>
          </a:p>
        </p:txBody>
      </p:sp>
      <p:sp>
        <p:nvSpPr>
          <p:cNvPr id="3" name="Объект 2">
            <a:extLst>
              <a:ext uri="{FF2B5EF4-FFF2-40B4-BE49-F238E27FC236}">
                <a16:creationId xmlns:a16="http://schemas.microsoft.com/office/drawing/2014/main" id="{B2907BF1-DF7D-4314-B098-CEB801A86090}"/>
              </a:ext>
            </a:extLst>
          </p:cNvPr>
          <p:cNvSpPr>
            <a:spLocks noGrp="1"/>
          </p:cNvSpPr>
          <p:nvPr>
            <p:ph idx="1"/>
          </p:nvPr>
        </p:nvSpPr>
        <p:spPr/>
        <p:txBody>
          <a:bodyPr>
            <a:normAutofit/>
          </a:bodyPr>
          <a:lstStyle/>
          <a:p>
            <a:pPr marL="0" indent="0">
              <a:buNone/>
            </a:pPr>
            <a:r>
              <a:rPr lang="ru-RU" i="1" dirty="0"/>
              <a:t>Рыночная роль</a:t>
            </a:r>
            <a:r>
              <a:rPr lang="ru-RU" dirty="0"/>
              <a:t> – </a:t>
            </a:r>
            <a:r>
              <a:rPr lang="ru-RU" u="sng" dirty="0"/>
              <a:t>консультант</a:t>
            </a:r>
            <a:r>
              <a:rPr lang="ru-RU" dirty="0"/>
              <a:t> (внешний специалист). С 2005 года</a:t>
            </a:r>
          </a:p>
          <a:p>
            <a:pPr marL="0" indent="0">
              <a:buNone/>
            </a:pPr>
            <a:r>
              <a:rPr lang="ru-RU" dirty="0"/>
              <a:t>Клиенты: телеком, телевещание, </a:t>
            </a:r>
            <a:r>
              <a:rPr lang="ru-RU" dirty="0" err="1"/>
              <a:t>финтех</a:t>
            </a:r>
            <a:r>
              <a:rPr lang="ru-RU" dirty="0"/>
              <a:t>. </a:t>
            </a:r>
          </a:p>
          <a:p>
            <a:pPr marL="0" indent="0">
              <a:buNone/>
            </a:pPr>
            <a:r>
              <a:rPr lang="ru-RU" dirty="0"/>
              <a:t>Компетенции: PR, GR, сопровождение конфликтов.  </a:t>
            </a:r>
          </a:p>
          <a:p>
            <a:pPr marL="0" indent="0">
              <a:buNone/>
            </a:pPr>
            <a:endParaRPr lang="ru-RU" dirty="0"/>
          </a:p>
          <a:p>
            <a:pPr marL="0" indent="0">
              <a:buNone/>
            </a:pPr>
            <a:r>
              <a:rPr lang="ru-RU" i="1" dirty="0"/>
              <a:t>Общественная роль </a:t>
            </a:r>
            <a:r>
              <a:rPr lang="ru-RU" dirty="0"/>
              <a:t>- </a:t>
            </a:r>
            <a:r>
              <a:rPr lang="ru-RU" u="sng" dirty="0"/>
              <a:t>эксперт</a:t>
            </a:r>
            <a:r>
              <a:rPr lang="ru-RU" dirty="0"/>
              <a:t> и </a:t>
            </a:r>
            <a:r>
              <a:rPr lang="ru-RU" u="sng" dirty="0"/>
              <a:t>гражданский активист</a:t>
            </a:r>
            <a:r>
              <a:rPr lang="ru-RU" dirty="0"/>
              <a:t>. С 1998 года.</a:t>
            </a:r>
          </a:p>
          <a:p>
            <a:pPr marL="0" indent="0">
              <a:buNone/>
            </a:pPr>
            <a:r>
              <a:rPr lang="ru-RU" dirty="0"/>
              <a:t>Инициативы: Правила </a:t>
            </a:r>
            <a:r>
              <a:rPr lang="ru-RU" dirty="0" err="1"/>
              <a:t>телекомуслуг</a:t>
            </a:r>
            <a:r>
              <a:rPr lang="ru-RU" dirty="0"/>
              <a:t>, поправки к з/п 10656, Общественный совет при </a:t>
            </a:r>
            <a:r>
              <a:rPr lang="ru-RU" dirty="0" err="1"/>
              <a:t>Нацраде</a:t>
            </a:r>
            <a:r>
              <a:rPr lang="ru-RU" dirty="0"/>
              <a:t> по телевидению и радиовещанию (информационная безопасность).</a:t>
            </a:r>
          </a:p>
          <a:p>
            <a:pPr marL="0" indent="0">
              <a:buNone/>
            </a:pPr>
            <a:r>
              <a:rPr lang="ru-RU" dirty="0"/>
              <a:t>Мероприятия: см. </a:t>
            </a:r>
            <a:r>
              <a:rPr lang="ru-RU" dirty="0">
                <a:hlinkClick r:id="rId3"/>
              </a:rPr>
              <a:t>https://totaltelecom.livejournal.com/tag/выступления</a:t>
            </a:r>
            <a:endParaRPr lang="ru-RU" dirty="0"/>
          </a:p>
          <a:p>
            <a:pPr marL="0" indent="0">
              <a:buNone/>
            </a:pPr>
            <a:r>
              <a:rPr lang="ru-RU" dirty="0"/>
              <a:t>Публикации: </a:t>
            </a:r>
            <a:r>
              <a:rPr lang="ru-RU" dirty="0" err="1"/>
              <a:t>MediaSat</a:t>
            </a:r>
            <a:r>
              <a:rPr lang="ru-RU" dirty="0"/>
              <a:t>, </a:t>
            </a:r>
            <a:r>
              <a:rPr lang="ru-RU" dirty="0" err="1"/>
              <a:t>Telecomer</a:t>
            </a:r>
            <a:r>
              <a:rPr lang="ru-RU" dirty="0"/>
              <a:t> и </a:t>
            </a:r>
            <a:r>
              <a:rPr lang="ru-RU" dirty="0" err="1"/>
              <a:t>ProIT</a:t>
            </a:r>
            <a:r>
              <a:rPr lang="ru-RU" dirty="0"/>
              <a:t> (закрыты), Зеркало Недели.</a:t>
            </a:r>
          </a:p>
        </p:txBody>
      </p:sp>
    </p:spTree>
    <p:extLst>
      <p:ext uri="{BB962C8B-B14F-4D97-AF65-F5344CB8AC3E}">
        <p14:creationId xmlns:p14="http://schemas.microsoft.com/office/powerpoint/2010/main" val="2853389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51A8C19-C4A8-44F3-96B4-2DCA7FD17CB5}"/>
              </a:ext>
            </a:extLst>
          </p:cNvPr>
          <p:cNvSpPr>
            <a:spLocks noGrp="1"/>
          </p:cNvSpPr>
          <p:nvPr>
            <p:ph type="title"/>
          </p:nvPr>
        </p:nvSpPr>
        <p:spPr/>
        <p:txBody>
          <a:bodyPr/>
          <a:lstStyle/>
          <a:p>
            <a:r>
              <a:rPr lang="ru-RU" dirty="0"/>
              <a:t>Позиция</a:t>
            </a:r>
          </a:p>
        </p:txBody>
      </p:sp>
      <p:sp>
        <p:nvSpPr>
          <p:cNvPr id="5" name="Текст 4">
            <a:extLst>
              <a:ext uri="{FF2B5EF4-FFF2-40B4-BE49-F238E27FC236}">
                <a16:creationId xmlns:a16="http://schemas.microsoft.com/office/drawing/2014/main" id="{7AFF77AA-DC20-4221-91F0-15BA39B8D498}"/>
              </a:ext>
            </a:extLst>
          </p:cNvPr>
          <p:cNvSpPr>
            <a:spLocks noGrp="1"/>
          </p:cNvSpPr>
          <p:nvPr>
            <p:ph type="body" idx="1"/>
          </p:nvPr>
        </p:nvSpPr>
        <p:spPr/>
        <p:txBody>
          <a:bodyPr>
            <a:normAutofit/>
          </a:bodyPr>
          <a:lstStyle/>
          <a:p>
            <a:r>
              <a:rPr lang="ru-RU" sz="2400" dirty="0"/>
              <a:t>Чем не является этот доклад</a:t>
            </a:r>
          </a:p>
        </p:txBody>
      </p:sp>
      <p:sp>
        <p:nvSpPr>
          <p:cNvPr id="3" name="Объект 2">
            <a:extLst>
              <a:ext uri="{FF2B5EF4-FFF2-40B4-BE49-F238E27FC236}">
                <a16:creationId xmlns:a16="http://schemas.microsoft.com/office/drawing/2014/main" id="{2C6553C9-828F-46A3-91CE-5AEC24ABF43F}"/>
              </a:ext>
            </a:extLst>
          </p:cNvPr>
          <p:cNvSpPr>
            <a:spLocks noGrp="1"/>
          </p:cNvSpPr>
          <p:nvPr>
            <p:ph sz="half" idx="2"/>
          </p:nvPr>
        </p:nvSpPr>
        <p:spPr>
          <a:xfrm>
            <a:off x="1069848" y="2743200"/>
            <a:ext cx="4754880" cy="2124222"/>
          </a:xfrm>
        </p:spPr>
        <p:txBody>
          <a:bodyPr>
            <a:normAutofit/>
          </a:bodyPr>
          <a:lstStyle/>
          <a:p>
            <a:r>
              <a:rPr lang="ru-RU" sz="3600" dirty="0"/>
              <a:t>не технический </a:t>
            </a:r>
            <a:endParaRPr lang="en-US" sz="3600" dirty="0"/>
          </a:p>
          <a:p>
            <a:r>
              <a:rPr lang="ru-RU" sz="3600" dirty="0"/>
              <a:t>не академический </a:t>
            </a:r>
            <a:endParaRPr lang="en-US" sz="3600" dirty="0"/>
          </a:p>
          <a:p>
            <a:r>
              <a:rPr lang="ru-RU" sz="3600" dirty="0"/>
              <a:t>не исчерпывающий </a:t>
            </a:r>
          </a:p>
          <a:p>
            <a:endParaRPr lang="ru-RU" sz="2800" dirty="0"/>
          </a:p>
          <a:p>
            <a:endParaRPr lang="ru-RU" dirty="0"/>
          </a:p>
          <a:p>
            <a:endParaRPr lang="ru-RU" dirty="0"/>
          </a:p>
          <a:p>
            <a:endParaRPr lang="ru-RU" dirty="0"/>
          </a:p>
        </p:txBody>
      </p:sp>
      <p:sp>
        <p:nvSpPr>
          <p:cNvPr id="6" name="Текст 5">
            <a:extLst>
              <a:ext uri="{FF2B5EF4-FFF2-40B4-BE49-F238E27FC236}">
                <a16:creationId xmlns:a16="http://schemas.microsoft.com/office/drawing/2014/main" id="{811D241D-02DD-4E72-82F2-4815FC4A1784}"/>
              </a:ext>
            </a:extLst>
          </p:cNvPr>
          <p:cNvSpPr>
            <a:spLocks noGrp="1"/>
          </p:cNvSpPr>
          <p:nvPr>
            <p:ph type="body" sz="quarter" idx="3"/>
          </p:nvPr>
        </p:nvSpPr>
        <p:spPr/>
        <p:txBody>
          <a:bodyPr>
            <a:normAutofit/>
          </a:bodyPr>
          <a:lstStyle/>
          <a:p>
            <a:r>
              <a:rPr lang="ru-RU" sz="2400" dirty="0"/>
              <a:t>Чем он является </a:t>
            </a:r>
          </a:p>
        </p:txBody>
      </p:sp>
      <p:sp>
        <p:nvSpPr>
          <p:cNvPr id="7" name="Объект 6">
            <a:extLst>
              <a:ext uri="{FF2B5EF4-FFF2-40B4-BE49-F238E27FC236}">
                <a16:creationId xmlns:a16="http://schemas.microsoft.com/office/drawing/2014/main" id="{F794C96B-F3AC-4736-A16F-90B748B62EA7}"/>
              </a:ext>
            </a:extLst>
          </p:cNvPr>
          <p:cNvSpPr>
            <a:spLocks noGrp="1"/>
          </p:cNvSpPr>
          <p:nvPr>
            <p:ph sz="quarter" idx="4"/>
          </p:nvPr>
        </p:nvSpPr>
        <p:spPr>
          <a:xfrm>
            <a:off x="6364224" y="2743200"/>
            <a:ext cx="4754880" cy="1744394"/>
          </a:xfrm>
        </p:spPr>
        <p:txBody>
          <a:bodyPr>
            <a:normAutofit/>
          </a:bodyPr>
          <a:lstStyle/>
          <a:p>
            <a:pPr marL="0" indent="0">
              <a:buNone/>
            </a:pPr>
            <a:r>
              <a:rPr lang="ru-RU" sz="2800" dirty="0"/>
              <a:t>Ликбез, обзор и беглый поверхностный взгляд</a:t>
            </a:r>
            <a:endParaRPr lang="en-US" sz="2800" dirty="0"/>
          </a:p>
          <a:p>
            <a:pPr marL="0" indent="0">
              <a:buNone/>
            </a:pPr>
            <a:endParaRPr lang="ru-RU" sz="2800" dirty="0"/>
          </a:p>
          <a:p>
            <a:endParaRPr lang="ru-RU" dirty="0"/>
          </a:p>
        </p:txBody>
      </p:sp>
      <p:sp>
        <p:nvSpPr>
          <p:cNvPr id="4" name="Прямоугольник 3">
            <a:extLst>
              <a:ext uri="{FF2B5EF4-FFF2-40B4-BE49-F238E27FC236}">
                <a16:creationId xmlns:a16="http://schemas.microsoft.com/office/drawing/2014/main" id="{A5794681-AFFC-4B0A-B81F-A3C123CAC04F}"/>
              </a:ext>
            </a:extLst>
          </p:cNvPr>
          <p:cNvSpPr/>
          <p:nvPr/>
        </p:nvSpPr>
        <p:spPr>
          <a:xfrm>
            <a:off x="1066800" y="5193480"/>
            <a:ext cx="10260037" cy="646331"/>
          </a:xfrm>
          <a:prstGeom prst="rect">
            <a:avLst/>
          </a:prstGeom>
        </p:spPr>
        <p:style>
          <a:lnRef idx="1">
            <a:schemeClr val="accent5"/>
          </a:lnRef>
          <a:fillRef idx="2">
            <a:schemeClr val="accent5"/>
          </a:fillRef>
          <a:effectRef idx="1">
            <a:schemeClr val="accent5"/>
          </a:effectRef>
          <a:fontRef idx="minor">
            <a:schemeClr val="dk1"/>
          </a:fontRef>
        </p:style>
        <p:txBody>
          <a:bodyPr wrap="square" lIns="91440" tIns="45720" rIns="91440" bIns="45720">
            <a:spAutoFit/>
          </a:bodyPr>
          <a:lstStyle/>
          <a:p>
            <a:pPr algn="ctr"/>
            <a:r>
              <a:rPr lang="ru-RU" sz="3600" b="1" dirty="0">
                <a:solidFill>
                  <a:schemeClr val="tx1"/>
                </a:solidFill>
              </a:rPr>
              <a:t>Повестка и конструктивные предложения </a:t>
            </a:r>
          </a:p>
        </p:txBody>
      </p:sp>
    </p:spTree>
    <p:extLst>
      <p:ext uri="{BB962C8B-B14F-4D97-AF65-F5344CB8AC3E}">
        <p14:creationId xmlns:p14="http://schemas.microsoft.com/office/powerpoint/2010/main" val="1787419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50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anim calcmode="lin" valueType="num">
                                      <p:cBhvr additive="base">
                                        <p:cTn id="25"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1" presetClass="entr" presetSubtype="1"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heel(1)">
                                      <p:cBhvr>
                                        <p:cTn id="3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3A4A76C-E643-47AD-A17F-066A27D1C873}"/>
              </a:ext>
            </a:extLst>
          </p:cNvPr>
          <p:cNvSpPr>
            <a:spLocks noGrp="1"/>
          </p:cNvSpPr>
          <p:nvPr>
            <p:ph type="title"/>
          </p:nvPr>
        </p:nvSpPr>
        <p:spPr/>
        <p:txBody>
          <a:bodyPr/>
          <a:lstStyle/>
          <a:p>
            <a:r>
              <a:rPr lang="ru-RU" dirty="0"/>
              <a:t>Предмет</a:t>
            </a:r>
            <a:br>
              <a:rPr lang="ru-RU" dirty="0"/>
            </a:br>
            <a:endParaRPr lang="ru-RU" dirty="0"/>
          </a:p>
        </p:txBody>
      </p:sp>
      <p:sp>
        <p:nvSpPr>
          <p:cNvPr id="5" name="Объект 4">
            <a:extLst>
              <a:ext uri="{FF2B5EF4-FFF2-40B4-BE49-F238E27FC236}">
                <a16:creationId xmlns:a16="http://schemas.microsoft.com/office/drawing/2014/main" id="{28134444-AB2E-4B79-B8E9-75CF245989D2}"/>
              </a:ext>
            </a:extLst>
          </p:cNvPr>
          <p:cNvSpPr>
            <a:spLocks noGrp="1"/>
          </p:cNvSpPr>
          <p:nvPr>
            <p:ph idx="1"/>
          </p:nvPr>
        </p:nvSpPr>
        <p:spPr/>
        <p:txBody>
          <a:bodyPr>
            <a:normAutofit fontScale="62500" lnSpcReduction="20000"/>
          </a:bodyPr>
          <a:lstStyle/>
          <a:p>
            <a:pPr marL="0" indent="0">
              <a:buNone/>
            </a:pPr>
            <a:r>
              <a:rPr lang="ru-RU" sz="3800" dirty="0"/>
              <a:t>Уязвимости именно операторских сервисов и протоколов: идентификаторы (номера), телефония, </a:t>
            </a:r>
            <a:r>
              <a:rPr lang="en-US" sz="3800" dirty="0"/>
              <a:t>SMS</a:t>
            </a:r>
            <a:r>
              <a:rPr lang="ru-RU" sz="3800" dirty="0"/>
              <a:t>, биллинг</a:t>
            </a:r>
          </a:p>
          <a:p>
            <a:pPr marL="0" indent="0">
              <a:buNone/>
            </a:pPr>
            <a:endParaRPr lang="ru-RU" sz="3100" dirty="0"/>
          </a:p>
          <a:p>
            <a:pPr marL="0" indent="0">
              <a:buNone/>
            </a:pPr>
            <a:r>
              <a:rPr lang="ru-RU" sz="3600" b="1" dirty="0"/>
              <a:t>Всё, что является исключительной ответственностью оператора </a:t>
            </a:r>
          </a:p>
          <a:p>
            <a:endParaRPr lang="ru-RU" sz="3100" dirty="0"/>
          </a:p>
          <a:p>
            <a:pPr marL="0" indent="0">
              <a:buNone/>
            </a:pPr>
            <a:r>
              <a:rPr lang="ru-RU" sz="3800" dirty="0"/>
              <a:t>Уязвимости протоколов физического и канального уровней - перехват/прослушка, глушение и т.п. - не рассматриваем</a:t>
            </a:r>
          </a:p>
          <a:p>
            <a:endParaRPr lang="ru-RU" sz="2600" dirty="0"/>
          </a:p>
          <a:p>
            <a:pPr marL="0" indent="0">
              <a:buNone/>
            </a:pPr>
            <a:r>
              <a:rPr lang="ru-RU" sz="3800" dirty="0"/>
              <a:t>Критерии</a:t>
            </a:r>
            <a:r>
              <a:rPr lang="ru-RU" sz="3200" dirty="0"/>
              <a:t>:</a:t>
            </a:r>
          </a:p>
          <a:p>
            <a:r>
              <a:rPr lang="ru-RU" sz="2600" dirty="0"/>
              <a:t> </a:t>
            </a:r>
            <a:r>
              <a:rPr lang="ru-RU" sz="3600" dirty="0"/>
              <a:t>Деньги (стоимость);</a:t>
            </a:r>
          </a:p>
          <a:p>
            <a:r>
              <a:rPr lang="ru-RU" sz="3600" dirty="0"/>
              <a:t>Сложность (распространённость, доступность)</a:t>
            </a:r>
          </a:p>
          <a:p>
            <a:endParaRPr lang="ru-RU" dirty="0"/>
          </a:p>
        </p:txBody>
      </p:sp>
    </p:spTree>
    <p:extLst>
      <p:ext uri="{BB962C8B-B14F-4D97-AF65-F5344CB8AC3E}">
        <p14:creationId xmlns:p14="http://schemas.microsoft.com/office/powerpoint/2010/main" val="4177199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1000"/>
                                        <p:tgtEl>
                                          <p:spTgt spid="5">
                                            <p:txEl>
                                              <p:pRg st="2" end="2"/>
                                            </p:txEl>
                                          </p:spTgt>
                                        </p:tgtEl>
                                      </p:cBhvr>
                                    </p:animEffect>
                                    <p:anim calcmode="lin" valueType="num">
                                      <p:cBhvr>
                                        <p:cTn id="13"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wipe(down)">
                                      <p:cBhvr>
                                        <p:cTn id="19" dur="500"/>
                                        <p:tgtEl>
                                          <p:spTgt spid="5">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5">
                                            <p:txEl>
                                              <p:pRg st="6" end="6"/>
                                            </p:txEl>
                                          </p:spTgt>
                                        </p:tgtEl>
                                        <p:attrNameLst>
                                          <p:attrName>style.visibility</p:attrName>
                                        </p:attrNameLst>
                                      </p:cBhvr>
                                      <p:to>
                                        <p:strVal val="visible"/>
                                      </p:to>
                                    </p:set>
                                    <p:anim calcmode="lin" valueType="num">
                                      <p:cBhvr additive="base">
                                        <p:cTn id="24"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
                                            <p:txEl>
                                              <p:pRg st="6" end="6"/>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5">
                                            <p:txEl>
                                              <p:pRg st="7" end="7"/>
                                            </p:txEl>
                                          </p:spTgt>
                                        </p:tgtEl>
                                        <p:attrNameLst>
                                          <p:attrName>style.visibility</p:attrName>
                                        </p:attrNameLst>
                                      </p:cBhvr>
                                      <p:to>
                                        <p:strVal val="visible"/>
                                      </p:to>
                                    </p:set>
                                    <p:anim calcmode="lin" valueType="num">
                                      <p:cBhvr additive="base">
                                        <p:cTn id="28"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
                                            <p:txEl>
                                              <p:pRg st="7" end="7"/>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5">
                                            <p:txEl>
                                              <p:pRg st="8" end="8"/>
                                            </p:txEl>
                                          </p:spTgt>
                                        </p:tgtEl>
                                        <p:attrNameLst>
                                          <p:attrName>style.visibility</p:attrName>
                                        </p:attrNameLst>
                                      </p:cBhvr>
                                      <p:to>
                                        <p:strVal val="visible"/>
                                      </p:to>
                                    </p:set>
                                    <p:anim calcmode="lin" valueType="num">
                                      <p:cBhvr additive="base">
                                        <p:cTn id="32"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074732B-6F59-405D-9993-AE17DCFEF1FF}"/>
              </a:ext>
            </a:extLst>
          </p:cNvPr>
          <p:cNvSpPr>
            <a:spLocks noGrp="1"/>
          </p:cNvSpPr>
          <p:nvPr>
            <p:ph type="title"/>
          </p:nvPr>
        </p:nvSpPr>
        <p:spPr>
          <a:xfrm>
            <a:off x="1069848" y="484632"/>
            <a:ext cx="10058400" cy="1609344"/>
          </a:xfrm>
        </p:spPr>
        <p:txBody>
          <a:bodyPr/>
          <a:lstStyle/>
          <a:p>
            <a:r>
              <a:rPr lang="ru-RU"/>
              <a:t>Ключевая проблема</a:t>
            </a:r>
            <a:endParaRPr lang="ru-RU" dirty="0"/>
          </a:p>
        </p:txBody>
      </p:sp>
      <p:sp>
        <p:nvSpPr>
          <p:cNvPr id="3" name="Объект 2">
            <a:extLst>
              <a:ext uri="{FF2B5EF4-FFF2-40B4-BE49-F238E27FC236}">
                <a16:creationId xmlns:a16="http://schemas.microsoft.com/office/drawing/2014/main" id="{47EA9189-4C50-4C8F-AD33-682F3266CDC8}"/>
              </a:ext>
            </a:extLst>
          </p:cNvPr>
          <p:cNvSpPr>
            <a:spLocks noGrp="1"/>
          </p:cNvSpPr>
          <p:nvPr>
            <p:ph idx="1"/>
          </p:nvPr>
        </p:nvSpPr>
        <p:spPr/>
        <p:txBody>
          <a:bodyPr>
            <a:normAutofit fontScale="92500" lnSpcReduction="20000"/>
          </a:bodyPr>
          <a:lstStyle/>
          <a:p>
            <a:pPr marL="0" indent="0">
              <a:buNone/>
            </a:pPr>
            <a:r>
              <a:rPr lang="ru-RU" sz="4300" b="1" dirty="0"/>
              <a:t>Слишком много доверия/прозрачности</a:t>
            </a:r>
          </a:p>
          <a:p>
            <a:endParaRPr lang="ru-RU" dirty="0"/>
          </a:p>
          <a:p>
            <a:r>
              <a:rPr lang="ru-RU" sz="2600" dirty="0"/>
              <a:t>Операторы доверяют друг другу - презумпция благонамеренности</a:t>
            </a:r>
          </a:p>
          <a:p>
            <a:r>
              <a:rPr lang="ru-RU" sz="2600" dirty="0"/>
              <a:t> Абоненты доверяют операторам, вендорам, сетевым платформам </a:t>
            </a:r>
          </a:p>
          <a:p>
            <a:pPr marL="0" indent="0">
              <a:buNone/>
            </a:pPr>
            <a:r>
              <a:rPr lang="ru-RU" sz="2600" dirty="0"/>
              <a:t> </a:t>
            </a:r>
          </a:p>
          <a:p>
            <a:pPr marL="0" indent="0">
              <a:buNone/>
            </a:pPr>
            <a:r>
              <a:rPr lang="ru-RU" sz="2600" dirty="0"/>
              <a:t>Мобильная связь это:</a:t>
            </a:r>
          </a:p>
          <a:p>
            <a:r>
              <a:rPr lang="ru-RU" sz="2600" dirty="0"/>
              <a:t>самая массовая ИКТ-платформа, не просто доверенная, но близкая до интимности</a:t>
            </a:r>
          </a:p>
          <a:p>
            <a:r>
              <a:rPr lang="ru-RU" sz="2600" dirty="0"/>
              <a:t>«цифровая идентичность» и «цифровые активы»</a:t>
            </a:r>
          </a:p>
          <a:p>
            <a:r>
              <a:rPr lang="ru-RU" sz="2600" dirty="0"/>
              <a:t>Очень скоро - неотъемлемая часть нашей личности  </a:t>
            </a:r>
          </a:p>
          <a:p>
            <a:endParaRPr lang="ru-RU" dirty="0"/>
          </a:p>
        </p:txBody>
      </p:sp>
    </p:spTree>
    <p:extLst>
      <p:ext uri="{BB962C8B-B14F-4D97-AF65-F5344CB8AC3E}">
        <p14:creationId xmlns:p14="http://schemas.microsoft.com/office/powerpoint/2010/main" val="446757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47F26634-9FA8-4679-B619-B9DFA21E0D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3">
              <a:alphaModFix amt="60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Рисунок 5">
            <a:extLst>
              <a:ext uri="{FF2B5EF4-FFF2-40B4-BE49-F238E27FC236}">
                <a16:creationId xmlns:a16="http://schemas.microsoft.com/office/drawing/2014/main" id="{FB5B17C6-9E7D-4282-9433-5CA2A84A2B07}"/>
              </a:ext>
            </a:extLst>
          </p:cNvPr>
          <p:cNvPicPr>
            <a:picLocks noChangeAspect="1"/>
          </p:cNvPicPr>
          <p:nvPr/>
        </p:nvPicPr>
        <p:blipFill>
          <a:blip r:embed="rId5"/>
          <a:stretch>
            <a:fillRect/>
          </a:stretch>
        </p:blipFill>
        <p:spPr>
          <a:xfrm>
            <a:off x="633999" y="1247456"/>
            <a:ext cx="6882269" cy="4373348"/>
          </a:xfrm>
          <a:prstGeom prst="rect">
            <a:avLst/>
          </a:prstGeom>
        </p:spPr>
      </p:pic>
      <p:sp>
        <p:nvSpPr>
          <p:cNvPr id="3" name="Объект 2">
            <a:extLst>
              <a:ext uri="{FF2B5EF4-FFF2-40B4-BE49-F238E27FC236}">
                <a16:creationId xmlns:a16="http://schemas.microsoft.com/office/drawing/2014/main" id="{47EA9189-4C50-4C8F-AD33-682F3266CDC8}"/>
              </a:ext>
            </a:extLst>
          </p:cNvPr>
          <p:cNvSpPr>
            <a:spLocks noGrp="1"/>
          </p:cNvSpPr>
          <p:nvPr>
            <p:ph idx="1"/>
          </p:nvPr>
        </p:nvSpPr>
        <p:spPr>
          <a:xfrm>
            <a:off x="8242137" y="1769363"/>
            <a:ext cx="3544034" cy="4050792"/>
          </a:xfrm>
        </p:spPr>
        <p:txBody>
          <a:bodyPr>
            <a:normAutofit/>
          </a:bodyPr>
          <a:lstStyle/>
          <a:p>
            <a:pPr marL="0" indent="0">
              <a:buNone/>
            </a:pPr>
            <a:r>
              <a:rPr lang="ru-RU" dirty="0"/>
              <a:t>ОКС-7</a:t>
            </a:r>
            <a:r>
              <a:rPr lang="en-US" dirty="0"/>
              <a:t>(SS7)</a:t>
            </a:r>
            <a:r>
              <a:rPr lang="ru-RU" dirty="0"/>
              <a:t> </a:t>
            </a:r>
            <a:r>
              <a:rPr lang="en-US" dirty="0"/>
              <a:t>- </a:t>
            </a:r>
            <a:r>
              <a:rPr lang="ru-RU" dirty="0"/>
              <a:t>крупнейшая в мире сеть передачи данных, объединяющая ВСЕ телефонные сети регионального и национального  уровня, в том числе мобильные, фиксированные, </a:t>
            </a:r>
            <a:r>
              <a:rPr lang="en-US" dirty="0"/>
              <a:t>VoIP</a:t>
            </a:r>
            <a:r>
              <a:rPr lang="ru-RU" dirty="0"/>
              <a:t>-сервисы и т.п. </a:t>
            </a:r>
          </a:p>
          <a:p>
            <a:endParaRPr lang="en-US" sz="1600" dirty="0"/>
          </a:p>
          <a:p>
            <a:endParaRPr lang="ru-RU" sz="1600" dirty="0"/>
          </a:p>
        </p:txBody>
      </p:sp>
      <p:grpSp>
        <p:nvGrpSpPr>
          <p:cNvPr id="20" name="Group 12">
            <a:extLst>
              <a:ext uri="{FF2B5EF4-FFF2-40B4-BE49-F238E27FC236}">
                <a16:creationId xmlns:a16="http://schemas.microsoft.com/office/drawing/2014/main" id="{79456847-F660-4ED4-9541-E8AB51FCAF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4" name="Oval 13">
              <a:extLst>
                <a:ext uri="{FF2B5EF4-FFF2-40B4-BE49-F238E27FC236}">
                  <a16:creationId xmlns:a16="http://schemas.microsoft.com/office/drawing/2014/main" id="{CBA548B4-3D52-4409-99DD-B2A24D2015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6">
                <a:duotone>
                  <a:schemeClr val="accent1">
                    <a:shade val="45000"/>
                    <a:satMod val="135000"/>
                  </a:schemeClr>
                  <a:prstClr val="white"/>
                </a:duotone>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1" name="Oval 14">
              <a:extLst>
                <a:ext uri="{FF2B5EF4-FFF2-40B4-BE49-F238E27FC236}">
                  <a16:creationId xmlns:a16="http://schemas.microsoft.com/office/drawing/2014/main" id="{3AE84337-22C7-4E22-AAE5-97E3848BCE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4116498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72">
            <a:extLst>
              <a:ext uri="{FF2B5EF4-FFF2-40B4-BE49-F238E27FC236}">
                <a16:creationId xmlns:a16="http://schemas.microsoft.com/office/drawing/2014/main" id="{7045633D-7FA7-4D93-8E45-D385B582A1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Rectangle 74">
            <a:extLst>
              <a:ext uri="{FF2B5EF4-FFF2-40B4-BE49-F238E27FC236}">
                <a16:creationId xmlns:a16="http://schemas.microsoft.com/office/drawing/2014/main" id="{82532B9D-ADFC-4AEF-97D4-9FC87BB61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ln w="22225">
            <a:solidFill>
              <a:srgbClr val="F5AF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descr="image">
            <a:extLst>
              <a:ext uri="{FF2B5EF4-FFF2-40B4-BE49-F238E27FC236}">
                <a16:creationId xmlns:a16="http://schemas.microsoft.com/office/drawing/2014/main" id="{5B074DB0-EBE5-4C4C-8F09-61AD2134E0E7}"/>
              </a:ext>
            </a:extLst>
          </p:cNvPr>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tretch>
            <a:fillRect/>
          </a:stretch>
        </p:blipFill>
        <p:spPr bwMode="auto">
          <a:xfrm>
            <a:off x="1736911" y="801792"/>
            <a:ext cx="8712586" cy="5249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9547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36A1DBB-5453-4939-85B1-A3588CE738B2}"/>
              </a:ext>
            </a:extLst>
          </p:cNvPr>
          <p:cNvSpPr>
            <a:spLocks noGrp="1"/>
          </p:cNvSpPr>
          <p:nvPr>
            <p:ph type="title"/>
          </p:nvPr>
        </p:nvSpPr>
        <p:spPr/>
        <p:txBody>
          <a:bodyPr/>
          <a:lstStyle/>
          <a:p>
            <a:r>
              <a:rPr lang="ru-RU" dirty="0"/>
              <a:t>Как это бывает</a:t>
            </a:r>
          </a:p>
        </p:txBody>
      </p:sp>
      <p:sp>
        <p:nvSpPr>
          <p:cNvPr id="3" name="Текст 2">
            <a:extLst>
              <a:ext uri="{FF2B5EF4-FFF2-40B4-BE49-F238E27FC236}">
                <a16:creationId xmlns:a16="http://schemas.microsoft.com/office/drawing/2014/main" id="{FCB0AA37-7B79-4810-A0D8-C709003744AE}"/>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22044139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Дерево">
  <a:themeElements>
    <a:clrScheme name="Wood Typ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Wood Type">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671</TotalTime>
  <Words>1734</Words>
  <Application>Microsoft Office PowerPoint</Application>
  <PresentationFormat>Широкоэкранный</PresentationFormat>
  <Paragraphs>428</Paragraphs>
  <Slides>27</Slides>
  <Notes>25</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27</vt:i4>
      </vt:variant>
    </vt:vector>
  </HeadingPairs>
  <TitlesOfParts>
    <vt:vector size="34" baseType="lpstr">
      <vt:lpstr>Arial</vt:lpstr>
      <vt:lpstr>Calibri</vt:lpstr>
      <vt:lpstr>Georgia</vt:lpstr>
      <vt:lpstr>Rockwell Extra Bold</vt:lpstr>
      <vt:lpstr>Trebuchet MS</vt:lpstr>
      <vt:lpstr>Wingdings</vt:lpstr>
      <vt:lpstr>Дерево</vt:lpstr>
      <vt:lpstr>Ловушка доверия</vt:lpstr>
      <vt:lpstr>Истоки и контекст</vt:lpstr>
      <vt:lpstr>Докладчик</vt:lpstr>
      <vt:lpstr>Позиция</vt:lpstr>
      <vt:lpstr>Предмет </vt:lpstr>
      <vt:lpstr>Ключевая проблема</vt:lpstr>
      <vt:lpstr>Презентация PowerPoint</vt:lpstr>
      <vt:lpstr>Презентация PowerPoint</vt:lpstr>
      <vt:lpstr>Как это бывает</vt:lpstr>
      <vt:lpstr>Worst World Experience</vt:lpstr>
      <vt:lpstr>Worst World Experience</vt:lpstr>
      <vt:lpstr>Worst World Experience</vt:lpstr>
      <vt:lpstr>Презентация PowerPoint</vt:lpstr>
      <vt:lpstr>26.11.2018, Польша</vt:lpstr>
      <vt:lpstr>Компрометация сетевых  идентификаторов</vt:lpstr>
      <vt:lpstr>Кража сетевых  индентификаторов</vt:lpstr>
      <vt:lpstr>Токсичный финтех </vt:lpstr>
      <vt:lpstr>Услуги третьих лиц - дыра в кармане </vt:lpstr>
      <vt:lpstr>Кража информации</vt:lpstr>
      <vt:lpstr>Уязимости сетей SS7</vt:lpstr>
      <vt:lpstr>Уязимости сетей SS7</vt:lpstr>
      <vt:lpstr>Подведём итоги</vt:lpstr>
      <vt:lpstr>Генезис угроз</vt:lpstr>
      <vt:lpstr>Выводы и рекомендации</vt:lpstr>
      <vt:lpstr>Прекрасный новый мир</vt:lpstr>
      <vt:lpstr>Возможности и повестка дня</vt:lpstr>
      <vt:lpstr>Докладчик</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Ловушка доверия</dc:title>
  <dc:creator>Roman Khimich</dc:creator>
  <cp:lastModifiedBy>Roman Khimich</cp:lastModifiedBy>
  <cp:revision>12</cp:revision>
  <dcterms:created xsi:type="dcterms:W3CDTF">2018-12-14T16:57:37Z</dcterms:created>
  <dcterms:modified xsi:type="dcterms:W3CDTF">2018-12-17T15:53:06Z</dcterms:modified>
</cp:coreProperties>
</file>