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Sniglet"/>
      <p:regular r:id="rId36"/>
    </p:embeddedFont>
    <p:embeddedFont>
      <p:font typeface="Bangers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angers-regular.fntdata"/><Relationship Id="rId14" Type="http://schemas.openxmlformats.org/officeDocument/2006/relationships/slide" Target="slides/slide9.xml"/><Relationship Id="rId36" Type="http://schemas.openxmlformats.org/officeDocument/2006/relationships/font" Target="fonts/Snigle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7a8bbfd6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7a8bbfd6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7a8bbfd6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7a8bbfd6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i series indexers and taking advantage of Instance Storage for Splunk has some risks. Fast Cheap Storage but risky.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7a8bbfd6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7a8bbfd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7a8bbfd6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7a8bbfd6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7a8bbfd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7a8bbfd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7a8bbfd6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7a8bbfd6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7a8bbfd6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7a8bbfd6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7a8bbfd6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7a8bbfd6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7a8bbfd6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7a8bbfd6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b0a975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b0a975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7a8bbfd6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57a8bbfd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7a8bbfd6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7a8bbfd6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7a8bbfd6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7a8bbfd6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b0a9758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b0a9758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b0a9758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b0a9758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b0a9758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b0a9758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b0a9758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b0a9758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b0a9758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b0a9758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b0a9758e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b0a9758e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b0a9758e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b0a9758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b0a9758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b0a9758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7a8bbfd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7a8bbfd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7a8bbfd6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7a8bbfd6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7a8bbfd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7a8bbfd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7a8bbfd6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7a8bbfd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7a8bbfd6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7a8bbfd6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7a8bbfd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7a8bbfd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7a8bbfd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7a8bbfd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7a8bbfd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7a8bbfd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824BB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15" name="Google Shape;15;p3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34600" y="699705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506000" y="471105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accent3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4" name="Google Shape;24;p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rgbClr val="24965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1" name="Google Shape;31;p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accent5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9" name="Google Shape;39;p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41" name="Google Shape;41;p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" name="Google Shape;42;p7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b="0" i="0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ext&#10;&#10;Description automatically generated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9198" y="4804305"/>
            <a:ext cx="1121248" cy="2846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splunk.com/Documentation/Splunk/9.0.1/Indexer/Decommissionasit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Splunk (in) Cloud - Moving from OnPrem to AWS with SmartStore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r>
              <a:rPr lang="en"/>
              <a:t> Increased Capacity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10TB &gt; 7TB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Added 3 Additional indexers to increase capacity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 to peak activity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Indexers With </a:t>
            </a:r>
            <a:r>
              <a:rPr lang="en"/>
              <a:t>Ephemeral</a:t>
            </a:r>
            <a:r>
              <a:rPr lang="en"/>
              <a:t> Disk	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9758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Plan for no disk!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an instance is “Stopped” the Data is lost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AWS needs to “Restart” your instance  the data is lost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Ephemeral</a:t>
            </a:r>
            <a:r>
              <a:rPr lang="en"/>
              <a:t> Fixes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Bootscript to ensure the volume is formatted and mounted properly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Ensure Splunk service requires the mount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In the systemd splunk service unit file ensure the mount used is set to requires, this will ensure Splunk will not start without the mount</a:t>
            </a:r>
            <a:endParaRPr sz="1900"/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[Unit]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After=network.target splunk.mount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Requires=splunk.mount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Mounting </a:t>
            </a:r>
            <a:r>
              <a:rPr lang="en"/>
              <a:t>Caveats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Ensure that </a:t>
            </a:r>
            <a:r>
              <a:rPr i="1" lang="en"/>
              <a:t>nofail,x-systemd.device-timeout=2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is in the fstab otherwise system will fail on a restart when the volume is missing</a:t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you mount the </a:t>
            </a:r>
            <a:r>
              <a:rPr lang="en"/>
              <a:t>volume</a:t>
            </a:r>
            <a:r>
              <a:rPr lang="en"/>
              <a:t> you need to chown the folder to Splunk(or what ever user you run splunk as)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the default owner will be root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Indexers YAY!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 Splunk can write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Restart ensure everything returns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Stop/Start instance to ensure all the bootscripts are working</a:t>
            </a:r>
            <a:endParaRPr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Tested? Time to Add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Ensure your indexers are in the correct Site #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sites should </a:t>
            </a:r>
            <a:r>
              <a:rPr lang="en"/>
              <a:t>align</a:t>
            </a:r>
            <a:r>
              <a:rPr lang="en"/>
              <a:t> with your AZ zones.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not span Sites across an AZ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Decommission</a:t>
            </a:r>
            <a:r>
              <a:rPr lang="en"/>
              <a:t> - Old Indexers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Migrate clients to new indexers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Ensure all clients are sending to new servers by using a realtime search and splunk_server=(old indexer names)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Place all Old Indexers into manual detention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# splunk edit cluster-config -auth &lt;username&gt;:&lt;password&gt; -peers &lt;peer_guid1&gt;,&lt;peer_guid2&gt;,... -manual_detention on</a:t>
            </a:r>
            <a:endParaRPr sz="900"/>
          </a:p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If you chose to use new sites # and retire the old sites you will need to follow this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https://docs.splunk.com/Documentation/Splunk/9.0.1/Indexer/Decommissionasite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Otherwise stop indexers by site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# splunk offline </a:t>
            </a:r>
            <a:r>
              <a:rPr lang="en" sz="1300"/>
              <a:t>–-</a:t>
            </a:r>
            <a:r>
              <a:rPr lang="en" sz="1300"/>
              <a:t>enforce-counts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Once all indexers have been </a:t>
            </a:r>
            <a:r>
              <a:rPr lang="en" sz="1800"/>
              <a:t>shut down</a:t>
            </a:r>
            <a:r>
              <a:rPr lang="en" sz="1800"/>
              <a:t>, verify cluster master replication and search factor are met. Restart Cluster Master.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AWS so now what?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migration of to AWS now time to for SmartStore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SmartStore is a one-way street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SmartStore will leverage AWS S3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dramatically reduce overage storage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 to use SmartStore for an Index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Indexes that are </a:t>
            </a:r>
            <a:r>
              <a:rPr lang="en"/>
              <a:t>frequently</a:t>
            </a:r>
            <a:r>
              <a:rPr lang="en"/>
              <a:t> searched over long periods of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Indexes that require </a:t>
            </a:r>
            <a:r>
              <a:rPr lang="en"/>
              <a:t>Data integrity control feature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SmartStore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052050" y="1545950"/>
            <a:ext cx="71430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×"/>
            </a:pPr>
            <a:r>
              <a:rPr lang="en" sz="2100"/>
              <a:t>Create S3 Bucket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×"/>
            </a:pPr>
            <a:r>
              <a:rPr lang="en" sz="2100"/>
              <a:t>Ensure this is the same region your AWS indexers are located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×"/>
            </a:pPr>
            <a:r>
              <a:rPr lang="en" sz="2100"/>
              <a:t>Ensure </a:t>
            </a:r>
            <a:r>
              <a:rPr lang="en" sz="2100"/>
              <a:t>block all public access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×"/>
            </a:pPr>
            <a:r>
              <a:rPr lang="en" sz="2100"/>
              <a:t>Enable Request metrics - (this comes with an increase cost but will help troubleshooting)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×"/>
            </a:pPr>
            <a:r>
              <a:rPr lang="en" sz="2100"/>
              <a:t>Create IAM Role for Indexers (See Appendix for Role)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×"/>
            </a:pPr>
            <a:r>
              <a:rPr lang="en" sz="2100"/>
              <a:t>Assign to EC2 Instance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SmartStore Limitations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Limit size - MaxDataSize should be Auto (splunk recommendation)  </a:t>
            </a:r>
            <a:r>
              <a:rPr lang="en" sz="1100"/>
              <a:t>We implemented 1024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SmartStore does not support Thawed </a:t>
            </a:r>
            <a:r>
              <a:rPr lang="en" sz="1300"/>
              <a:t>buckets you will need to restore these buckets into an alternate index.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Buckets that were moved into Cold Path prior to SmartStore will be cached in this same path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For multisite clusters, SmartStore indexes use report acceleration or data model acceleration, you must disable search affinity by setting all search heads to site0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4572000" y="1550125"/>
            <a:ext cx="3588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Ensure these aren’t set on indexes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enableTsidxReduction = true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createBloomfilter = false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enableOnlineBucketRepair = false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Remove from volumes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maxVolumeDataSizeMB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This will remove </a:t>
            </a:r>
            <a:r>
              <a:rPr lang="en" sz="1700"/>
              <a:t>nuisance</a:t>
            </a:r>
            <a:r>
              <a:rPr lang="en" sz="1700"/>
              <a:t> errors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4294967295" type="ctrTitle"/>
          </p:nvPr>
        </p:nvSpPr>
        <p:spPr>
          <a:xfrm>
            <a:off x="176204" y="2784401"/>
            <a:ext cx="4229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b="0" i="0" lang="en" sz="12000" u="none" cap="none" strike="noStrike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rPr>
              <a:t>Hello!</a:t>
            </a:r>
            <a:endParaRPr b="0" i="0" sz="12000" u="none" cap="none" strike="noStrike">
              <a:solidFill>
                <a:schemeClr val="lt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62" name="Google Shape;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4028" y="0"/>
            <a:ext cx="2512561" cy="188442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/>
          <p:nvPr/>
        </p:nvSpPr>
        <p:spPr>
          <a:xfrm>
            <a:off x="4888625" y="2786250"/>
            <a:ext cx="37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Steven Bochniewicz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@Stboch on Splunk Usergroup Slack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Volume </a:t>
            </a:r>
            <a:r>
              <a:rPr lang="en"/>
              <a:t>Definition</a:t>
            </a:r>
            <a:r>
              <a:rPr lang="en"/>
              <a:t> And Test Index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Indexes.conf</a:t>
            </a:r>
            <a:endParaRPr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[volume:s3]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storageType = remote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p</a:t>
            </a:r>
            <a:r>
              <a:rPr lang="en" sz="1900"/>
              <a:t>ath  = s3://(folder for base in bucket)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remote.s3.endpoint = https://(bucketURL)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Pick index to test conversion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	remotePath = volume:s3/$_index_name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the configs!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1052050" y="1545950"/>
            <a:ext cx="3519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This will require a rolling restart of your cluster.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Once complete verify objects are present in your bucket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You can also check Monitoring Console </a:t>
            </a:r>
            <a:endParaRPr sz="24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25" y="1160702"/>
            <a:ext cx="3475601" cy="303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Migration of All Indexes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1052050" y="1545950"/>
            <a:ext cx="71535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Once you have successfully migrated a test index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Time to finish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Add RemotePath = to all indexes individually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Adding to [default] will automatically make all indexes SmartStore (don’t use this method if you plan to have indexes not-smartstore or need Thaw Indexes)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Ensure the Cluster Master Search and Replication factor match, doing this after the migration will prevent the need for a increase in rebuilt searches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Smart Store savings!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About 64TB in each data center, for 128 TB used in both data centers.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S3 Post migration only used 68TB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Almost 50% reduction</a:t>
            </a:r>
            <a:endParaRPr/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SmartSTore Migration Results</a:t>
            </a:r>
            <a:endParaRPr/>
          </a:p>
        </p:txBody>
      </p:sp>
      <p:sp>
        <p:nvSpPr>
          <p:cNvPr id="207" name="Google Shape;207;p32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 since grow to 78TB due to the start of our semester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Currently we have a less than 2% Cache Miss rate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due to existing cluster sized same storage as </a:t>
            </a:r>
            <a:r>
              <a:rPr lang="en" sz="1600"/>
              <a:t>required</a:t>
            </a:r>
            <a:r>
              <a:rPr lang="en" sz="1600"/>
              <a:t> for full </a:t>
            </a:r>
            <a:r>
              <a:rPr lang="en" sz="1600"/>
              <a:t>retention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Shutting Down AWS SmartStore Indexers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Decommissioning</a:t>
            </a:r>
            <a:r>
              <a:rPr lang="en"/>
              <a:t> Excess Servers used during migration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On planned </a:t>
            </a:r>
            <a:r>
              <a:rPr lang="en" sz="900"/>
              <a:t>decommissioned</a:t>
            </a:r>
            <a:r>
              <a:rPr lang="en" sz="900"/>
              <a:t> indexers</a:t>
            </a:r>
            <a:br>
              <a:rPr lang="en" sz="900"/>
            </a:br>
            <a:r>
              <a:rPr lang="en" sz="900"/>
              <a:t># </a:t>
            </a:r>
            <a:r>
              <a:rPr lang="en" sz="900"/>
              <a:t>splunk edit cluster-config -auth &lt;username&gt;:&lt;password&gt;.. -manual_detention on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# splunk restart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(this restart is required to force hot buckets to roll and send to SmartStore)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# splunk offline —-enforce-counts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Once servers have been decommissioned and the replication and search factors are met restart cluster master for the cluster master to forget about these indexers.</a:t>
            </a:r>
            <a:endParaRPr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S3 LifeCycle - Storage </a:t>
            </a:r>
            <a:r>
              <a:rPr lang="en"/>
              <a:t>Tier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Default Standard </a:t>
            </a:r>
            <a:r>
              <a:rPr lang="en"/>
              <a:t>Tier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Fastest Service, tiered pricing based on storage.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usage around $.022/gb </a:t>
            </a:r>
            <a:endParaRPr/>
          </a:p>
        </p:txBody>
      </p:sp>
      <p:sp>
        <p:nvSpPr>
          <p:cNvPr id="221" name="Google Shape;221;p34"/>
          <p:cNvSpPr txBox="1"/>
          <p:nvPr>
            <p:ph idx="2" type="body"/>
          </p:nvPr>
        </p:nvSpPr>
        <p:spPr>
          <a:xfrm>
            <a:off x="4572000" y="1550125"/>
            <a:ext cx="36336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Planned Intelligent Tiering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Everything other then 30 days starts to save us storage costs, %50 reduction, after 90 days of further </a:t>
            </a:r>
            <a:r>
              <a:rPr lang="en"/>
              <a:t>reduction</a:t>
            </a:r>
            <a:r>
              <a:rPr lang="en"/>
              <a:t> of 65%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(Still awaiting results as we are only 30 days in)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has cool features and pitfalls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844675" y="1545950"/>
            <a:ext cx="73305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remote.s3.header.PUT.x-amz-storage-class = REDUCED_REDUNDANCY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seems like it worked at first but </a:t>
            </a:r>
            <a:r>
              <a:rPr lang="en" sz="1800"/>
              <a:t>alas</a:t>
            </a:r>
            <a:r>
              <a:rPr lang="en" sz="1800"/>
              <a:t> it isn’t </a:t>
            </a:r>
            <a:r>
              <a:rPr lang="en" sz="1800"/>
              <a:t>supported</a:t>
            </a:r>
            <a:r>
              <a:rPr lang="en" sz="1800"/>
              <a:t> by AWS the way Splunk implemented it.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So it instead use S3 lifecycle policies to change storage class. This will give you better control in writing your policies and works.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had big plans for the support for these headers and none of them worked in practice.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400" y="284050"/>
            <a:ext cx="44958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Window Sizing Appendix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1052050" y="1387700"/>
            <a:ext cx="7123200" cy="3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(search_id!="rsa_*" action=search index=_audit sourcetype=audittrail) 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eval user=if((user == "n/a"),null(),user), search_type=case(match(search_id,"^SummaryDirector_"),"summarization",match(search_id,"^((rt_)?scheduler__|alertsmanager_)"),"scheduled",match(search_id,"\\d{10}\\.\\d+(_[0-9A-F]{8}-[0-9A-F]{4}-[0-9A-F]{4}-[0-9A-F]{4}-[0-9A-F]{12})?$"),"ad hoc",true(),"other"), search=if((isnull(savedsearch_name) OR (savedsearch_name == "")),search,savedsearch_name) 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stats min(_time) as _time, values(user) as user, first(search) as search, first(search_type) as search_type, first(apiStartTime) as apiStartTime, first(apiEndTime) as apiEndTime by search_id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search user="*"  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fields + search, _time, apiStartTime, apiEndTime, search_type, user 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eval earliest=case((like(apiStartTime,"%ZERO_TIME%") AND like(apiEndTime,"%ZERO_TIME%")),"all time",like(apiStartTime,"%ZERO_TIME%"),"-",true(),apiStartTime), latest=case((like(apiStartTime,"%ZERO_TIME%") AND like(apiEndTime,"%ZERO_TIME%")),"all time",like(apiEndTime,"%ZERO_TIME%"),"-",true(),apiEndTime), search=if(isnotnull(search),search,"N/A"), _time=strftime('_time',"%m/%d/%Y %H:%M:%S %z") 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sort - total_run_time 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fields + search, _time, earliest, latest, search_type, user 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eval search_time=round(strptime(latest, "%a %b %d %H:%M:%S %Y") - strptime(earliest, "%a %b %d %H:%M:%S %Y"))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stats avg(search_time) as avg_search_time max(search_time) as max_search_time count by user search_type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eval avg_search_time=tostring(avg_search_time, "duration")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eval max_search_time=tostring(max_search_time, "duration")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| rename max_search_time as "Max Search Time", avg_search_time as "Average Search Time", search_type as Type, user as User</a:t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Before!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14 indexers spread across two data centers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70TB Shared Storage in Each Data Center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 Search Heads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 TB per day Average ingestion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 rot="161647">
            <a:off x="3383996" y="933506"/>
            <a:ext cx="4620907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Role Appendix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1073625" y="825325"/>
            <a:ext cx="33963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{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"Version": "2012-10-17",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"Statement": [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{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"Action": [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    "s3:PutObject",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    "s3:GetObject",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    "s3:DeleteObject",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    "s3:ListBucketVersions",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    "s3:DeleteObjectVersion",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    "s3:PutObjectTagging",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    "s3:GetObjectVersion"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],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"Resource": [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    "arn:aws:s3:::splunk-smartsotre/*"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],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"Effect": "Allow",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"Sid": "ObjectLevel"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},</a:t>
            </a:r>
            <a:endParaRPr sz="800"/>
          </a:p>
        </p:txBody>
      </p:sp>
      <p:sp>
        <p:nvSpPr>
          <p:cNvPr id="245" name="Google Shape;245;p38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{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  "Action": [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      "s3:ListBucket"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  ],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  "Resource": [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                "arn:aws:s3:::splunk-smartstore"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  ],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  "Effect": "Allow",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  "Sid": "BucketLevel"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}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]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500GB per year growth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~ 2 Indexers growth per year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Existing Hardware 3 Years Old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18 Months until EoL for Shared Storage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SplunkCloud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Complex Multi-Tentant configuration not </a:t>
            </a:r>
            <a:r>
              <a:rPr lang="en"/>
              <a:t>suitable</a:t>
            </a:r>
            <a:r>
              <a:rPr lang="en"/>
              <a:t> for SplunkCloud</a:t>
            </a:r>
            <a:endParaRPr/>
          </a:p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Expand </a:t>
            </a:r>
            <a:r>
              <a:rPr lang="en"/>
              <a:t>Existing</a:t>
            </a:r>
            <a:r>
              <a:rPr lang="en"/>
              <a:t> OnPrem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Postpones hardware changes to FY24 but still limits capacity</a:t>
            </a:r>
            <a:endParaRPr/>
          </a:p>
        </p:txBody>
      </p:sp>
      <p:sp>
        <p:nvSpPr>
          <p:cNvPr id="83" name="Google Shape;83;p13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Move to AWS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Already have dual 10GB AWS Direct Connects and Splunk SmartStore is designed on S3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to AWS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Current Indexes use about 10TB of physical disk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Migration to SmartStore and S3 will allow for near unlimited </a:t>
            </a:r>
            <a:r>
              <a:rPr lang="en" sz="2000"/>
              <a:t>retention</a:t>
            </a:r>
            <a:r>
              <a:rPr lang="en" sz="2000"/>
              <a:t> on an index level</a:t>
            </a:r>
            <a:endParaRPr sz="2000"/>
          </a:p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Scable Design of AWS allows deployment of systems sized for the migration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Easily add and remove capacity as needed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Plan!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Prem: Indexers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 Core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96GB RAM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6TB Hot 4TB Cold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 14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AWS: Migration State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I3en.3xlarge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 vCPU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96GB RAM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7.5TB Instance Storage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x15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Migrate Existing Cluster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×"/>
            </a:pPr>
            <a:r>
              <a:rPr lang="en" sz="1900"/>
              <a:t>Build new Cluster Master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×"/>
            </a:pPr>
            <a:r>
              <a:rPr lang="en" sz="1900"/>
              <a:t>Copy existing Cluster Master Configuration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×"/>
            </a:pPr>
            <a:r>
              <a:rPr lang="en" sz="1900"/>
              <a:t>Verify New Cluster Master ready to migrate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×"/>
            </a:pPr>
            <a:r>
              <a:rPr lang="en" sz="1900"/>
              <a:t>Shutdown Old Cluster Master</a:t>
            </a:r>
            <a:endParaRPr sz="1900"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×"/>
            </a:pPr>
            <a:r>
              <a:rPr lang="en" sz="1900"/>
              <a:t>Change existing CName to new Server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×"/>
            </a:pPr>
            <a:r>
              <a:rPr lang="en" sz="1900"/>
              <a:t>Verify Indexers have joined to Cluster Master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×"/>
            </a:pPr>
            <a:r>
              <a:rPr lang="en" sz="1900"/>
              <a:t>Verify Cluster Bundle has correct information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Manager Migration sTEPS (Appendix?)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On the OLD Cluster Manager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Verify if your using master-apps or manager-apps and adjust accordingly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scp -r /opt/splunk/etc/master-apps/ splunk@&lt;newClusterManager&gt;:/opt/splunk/etc/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scp -r /opt/splunk/etc/system/local/server.conf splunk@&lt;newClusterManager&gt;:/opt/splunk/etc/system/local/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/opt/splunk/bin/splunk stop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# scp -r /opt/splunk/var/run/splunk/cluster/remote-bundle splunk@&lt;newClusterManager&gt;:/opt/splunk/var/run/splunk/cluster/remote-bundle</a:t>
            </a:r>
            <a:endParaRPr sz="1000"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On the New Cluster Manager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vi /opt/splunk/etc/system/local/server.conf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Edit the following with the correct pass4SymmKey and sslPassword if you do not know it see link for instructions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[clustering]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pass4SymmKey=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[general]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sslPassword=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# /opt/splunk/bin/splunk start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