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Sniglet"/>
      <p:regular r:id="rId24"/>
    </p:embeddedFont>
    <p:embeddedFont>
      <p:font typeface="Bangers"/>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GHK/XVXu8z+IJPr++07t/hskE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nigle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Banger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image" Target="../media/image1.jp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685798" y="574673"/>
            <a:ext cx="4025897"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 name="Google Shape;4;n"/>
          <p:cNvSpPr txBox="1"/>
          <p:nvPr>
            <p:ph idx="10" type="dt"/>
          </p:nvPr>
        </p:nvSpPr>
        <p:spPr>
          <a:xfrm>
            <a:off x="4711696" y="574673"/>
            <a:ext cx="1460503"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685799" y="8659813"/>
            <a:ext cx="3198813" cy="32940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2" type="sldNum"/>
          </p:nvPr>
        </p:nvSpPr>
        <p:spPr>
          <a:xfrm>
            <a:off x="3975098" y="8659813"/>
            <a:ext cx="736599" cy="32940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sp>
        <p:nvSpPr>
          <p:cNvPr id="8" name="Google Shape;8;n"/>
          <p:cNvSpPr txBox="1"/>
          <p:nvPr>
            <p:ph idx="1" type="body"/>
          </p:nvPr>
        </p:nvSpPr>
        <p:spPr>
          <a:xfrm>
            <a:off x="685800" y="4400550"/>
            <a:ext cx="5486400" cy="398145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6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1pPr>
            <a:lvl2pPr indent="-285750" lvl="1" marL="914400" marR="0" rtl="0" algn="l">
              <a:lnSpc>
                <a:spcPct val="100000"/>
              </a:lnSpc>
              <a:spcBef>
                <a:spcPts val="600"/>
              </a:spcBef>
              <a:spcAft>
                <a:spcPts val="0"/>
              </a:spcAft>
              <a:buClr>
                <a:schemeClr val="accent1"/>
              </a:buClr>
              <a:buSzPts val="900"/>
              <a:buFont typeface="Arial"/>
              <a:buChar char="►"/>
              <a:defRPr b="0" i="0" sz="1200" u="none" cap="none" strike="noStrike">
                <a:solidFill>
                  <a:schemeClr val="lt1"/>
                </a:solidFill>
                <a:latin typeface="Arial"/>
                <a:ea typeface="Arial"/>
                <a:cs typeface="Arial"/>
                <a:sym typeface="Arial"/>
              </a:defRPr>
            </a:lvl2pPr>
            <a:lvl3pPr indent="-304800" lvl="2" marL="1371600" marR="0" rtl="0" algn="l">
              <a:lnSpc>
                <a:spcPct val="100000"/>
              </a:lnSpc>
              <a:spcBef>
                <a:spcPts val="600"/>
              </a:spcBef>
              <a:spcAft>
                <a:spcPts val="0"/>
              </a:spcAft>
              <a:buClr>
                <a:schemeClr val="accent1"/>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6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6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9pPr>
          </a:lstStyle>
          <a:p/>
        </p:txBody>
      </p:sp>
      <p:pic>
        <p:nvPicPr>
          <p:cNvPr id="9" name="Google Shape;9;n"/>
          <p:cNvPicPr preferRelativeResize="0"/>
          <p:nvPr/>
        </p:nvPicPr>
        <p:blipFill rotWithShape="1">
          <a:blip r:embed="rId2">
            <a:alphaModFix/>
          </a:blip>
          <a:srcRect b="0" l="79375" r="0" t="91528"/>
          <a:stretch/>
        </p:blipFill>
        <p:spPr>
          <a:xfrm>
            <a:off x="4876799" y="8685213"/>
            <a:ext cx="1865313" cy="431000"/>
          </a:xfrm>
          <a:prstGeom prst="rect">
            <a:avLst/>
          </a:prstGeom>
          <a:noFill/>
          <a:ln>
            <a:noFill/>
          </a:ln>
        </p:spPr>
      </p:pic>
      <p:sp>
        <p:nvSpPr>
          <p:cNvPr id="10" name="Google Shape;10;n"/>
          <p:cNvSpPr/>
          <p:nvPr/>
        </p:nvSpPr>
        <p:spPr>
          <a:xfrm>
            <a:off x="0" y="-1"/>
            <a:ext cx="6858000" cy="287337"/>
          </a:xfrm>
          <a:prstGeom prst="rect">
            <a:avLst/>
          </a:prstGeom>
          <a:blipFill rotWithShape="1">
            <a:blip r:embed="rId3">
              <a:alphaModFix/>
            </a:blip>
            <a:tile algn="b" flip="none" tx="0" sx="60000" ty="0" sy="6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1" name="Google Shape;11;n"/>
          <p:cNvCxnSpPr/>
          <p:nvPr/>
        </p:nvCxnSpPr>
        <p:spPr>
          <a:xfrm>
            <a:off x="0" y="287336"/>
            <a:ext cx="6858000" cy="0"/>
          </a:xfrm>
          <a:prstGeom prst="straightConnector1">
            <a:avLst/>
          </a:prstGeom>
          <a:noFill/>
          <a:ln cap="flat" cmpd="sng" w="38100">
            <a:solidFill>
              <a:schemeClr val="accent1"/>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981450"/>
          </a:xfrm>
          <a:prstGeom prst="rect">
            <a:avLst/>
          </a:prstGeom>
          <a:noFill/>
          <a:ln>
            <a:noFill/>
          </a:ln>
        </p:spPr>
        <p:txBody>
          <a:bodyPr anchorCtr="0" anchor="t" bIns="91425" lIns="91425" spcFirstLastPara="1" rIns="91425" wrap="square" tIns="91425">
            <a:noAutofit/>
          </a:bodyPr>
          <a:lstStyle/>
          <a:p>
            <a:pPr indent="76200" lvl="0" marL="0" rtl="0" algn="l">
              <a:lnSpc>
                <a:spcPct val="100000"/>
              </a:lnSpc>
              <a:spcBef>
                <a:spcPts val="600"/>
              </a:spcBef>
              <a:spcAft>
                <a:spcPts val="0"/>
              </a:spcAft>
              <a:buSzPts val="12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218044e0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6218044e0b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218044e0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6218044e0b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rPr lang="en-US">
                <a:solidFill>
                  <a:schemeClr val="dk1"/>
                </a:solidFill>
              </a:rPr>
              <a:t>check_permission = &lt;bool&gt;</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Specifies whether the system can verify that a user has write permission to a </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lookup file when that user uses the outputlookup command to modify that file. </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If the user does not have write permissions, the system prevents the </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modification.</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The check_permission setting is only respected when output_check_permission</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is set to "true" in limits.conf. </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You can set lookup table file permissions in the .meta file for each lookup </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file, or through the Lookup Table Files page in Settings. By default, only </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users who have the admin or power role can write to a shared CSV lookup file.</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This setting applies only to CSV lookup configurations.</a:t>
            </a:r>
            <a:endParaRPr>
              <a:solidFill>
                <a:schemeClr val="dk1"/>
              </a:solidFill>
            </a:endParaRPr>
          </a:p>
          <a:p>
            <a:pPr indent="0" lvl="0" marL="0" rtl="0" algn="l">
              <a:lnSpc>
                <a:spcPct val="100000"/>
              </a:lnSpc>
              <a:spcBef>
                <a:spcPts val="600"/>
              </a:spcBef>
              <a:spcAft>
                <a:spcPts val="0"/>
              </a:spcAft>
              <a:buSzPts val="1200"/>
              <a:buNone/>
            </a:pPr>
            <a:r>
              <a:rPr lang="en-US">
                <a:solidFill>
                  <a:schemeClr val="dk1"/>
                </a:solidFill>
              </a:rPr>
              <a:t>* Default: false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218044e0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6218044e0b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59ebb1a1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559ebb1a1e_0_17:notes"/>
          <p:cNvSpPr txBox="1"/>
          <p:nvPr>
            <p:ph idx="12" type="sldNum"/>
          </p:nvPr>
        </p:nvSpPr>
        <p:spPr>
          <a:xfrm>
            <a:off x="3975098" y="8659813"/>
            <a:ext cx="736500" cy="329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79" name="Google Shape;179;g1559ebb1a1e_0_17:notes"/>
          <p:cNvSpPr txBox="1"/>
          <p:nvPr>
            <p:ph idx="1" type="body"/>
          </p:nvPr>
        </p:nvSpPr>
        <p:spPr>
          <a:xfrm>
            <a:off x="685800" y="4400550"/>
            <a:ext cx="5486400" cy="39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5850565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155850565bd_0_0:notes"/>
          <p:cNvSpPr txBox="1"/>
          <p:nvPr>
            <p:ph idx="12" type="sldNum"/>
          </p:nvPr>
        </p:nvSpPr>
        <p:spPr>
          <a:xfrm>
            <a:off x="3975098" y="8659813"/>
            <a:ext cx="736500" cy="329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7" name="Google Shape;187;g155850565bd_0_0:notes"/>
          <p:cNvSpPr txBox="1"/>
          <p:nvPr>
            <p:ph idx="1" type="body"/>
          </p:nvPr>
        </p:nvSpPr>
        <p:spPr>
          <a:xfrm>
            <a:off x="685800" y="4400550"/>
            <a:ext cx="5486400" cy="39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3183a03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53183a03df_0_0:notes"/>
          <p:cNvSpPr txBox="1"/>
          <p:nvPr>
            <p:ph idx="12" type="sldNum"/>
          </p:nvPr>
        </p:nvSpPr>
        <p:spPr>
          <a:xfrm>
            <a:off x="3975098" y="8659813"/>
            <a:ext cx="736500" cy="329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4" name="Google Shape;194;g153183a03df_0_0:notes"/>
          <p:cNvSpPr txBox="1"/>
          <p:nvPr>
            <p:ph idx="1" type="body"/>
          </p:nvPr>
        </p:nvSpPr>
        <p:spPr>
          <a:xfrm>
            <a:off x="685800" y="4400550"/>
            <a:ext cx="5486400" cy="39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59ebb1a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559ebb1a1e_0_0:notes"/>
          <p:cNvSpPr txBox="1"/>
          <p:nvPr>
            <p:ph idx="12" type="sldNum"/>
          </p:nvPr>
        </p:nvSpPr>
        <p:spPr>
          <a:xfrm>
            <a:off x="3975098" y="8659813"/>
            <a:ext cx="736500" cy="329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03" name="Google Shape;203;g1559ebb1a1e_0_0:notes"/>
          <p:cNvSpPr txBox="1"/>
          <p:nvPr>
            <p:ph idx="1" type="body"/>
          </p:nvPr>
        </p:nvSpPr>
        <p:spPr>
          <a:xfrm>
            <a:off x="685800" y="4400550"/>
            <a:ext cx="5486400" cy="39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59ebb1a1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559ebb1a1e_0_10:notes"/>
          <p:cNvSpPr txBox="1"/>
          <p:nvPr>
            <p:ph idx="12" type="sldNum"/>
          </p:nvPr>
        </p:nvSpPr>
        <p:spPr>
          <a:xfrm>
            <a:off x="3975098" y="8659813"/>
            <a:ext cx="736500" cy="329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10" name="Google Shape;210;g1559ebb1a1e_0_10:notes"/>
          <p:cNvSpPr txBox="1"/>
          <p:nvPr>
            <p:ph idx="1" type="body"/>
          </p:nvPr>
        </p:nvSpPr>
        <p:spPr>
          <a:xfrm>
            <a:off x="685800" y="4400550"/>
            <a:ext cx="5486400" cy="39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218044e0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6218044e0b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3:notes"/>
          <p:cNvSpPr txBox="1"/>
          <p:nvPr>
            <p:ph idx="1" type="body"/>
          </p:nvPr>
        </p:nvSpPr>
        <p:spPr>
          <a:xfrm>
            <a:off x="685800" y="4400550"/>
            <a:ext cx="5486400" cy="3981450"/>
          </a:xfrm>
          <a:prstGeom prst="rect">
            <a:avLst/>
          </a:prstGeom>
          <a:noFill/>
          <a:ln>
            <a:noFill/>
          </a:ln>
        </p:spPr>
        <p:txBody>
          <a:bodyPr anchorCtr="0" anchor="t" bIns="91425" lIns="91425" spcFirstLastPara="1" rIns="91425" wrap="square" tIns="91425">
            <a:noAutofit/>
          </a:bodyPr>
          <a:lstStyle/>
          <a:p>
            <a:pPr indent="76200" lvl="0" marL="0" rtl="0" algn="l">
              <a:lnSpc>
                <a:spcPct val="100000"/>
              </a:lnSpc>
              <a:spcBef>
                <a:spcPts val="600"/>
              </a:spcBef>
              <a:spcAft>
                <a:spcPts val="0"/>
              </a:spcAft>
              <a:buSzPts val="1200"/>
              <a:buNone/>
            </a:pPr>
            <a:r>
              <a:t/>
            </a:r>
            <a:endParaRPr/>
          </a:p>
        </p:txBody>
      </p:sp>
      <p:sp>
        <p:nvSpPr>
          <p:cNvPr id="226" name="Google Shape;22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218044e0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6218044e0b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218044e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6218044e0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218044e0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6218044e0b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rPr lang="en-US"/>
              <a:t>This is the GOAL. Live the dream!</a:t>
            </a:r>
            <a:endParaRPr/>
          </a:p>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218044e0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6218044e0b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218044e0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6218044e0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800">
                <a:solidFill>
                  <a:schemeClr val="dk2"/>
                </a:solidFill>
              </a:rPr>
              <a:t>Created automation to allow us to add new indexes from our AWS expansion (CloudFormation/Puppet)</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Automated the onboarding of departments by templated search head apps. </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Using ClientName (deploymentclient.conf) to help the automated deployment of department specific splunk apps</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US" sz="1800">
                <a:solidFill>
                  <a:schemeClr val="dk2"/>
                </a:solidFill>
              </a:rPr>
              <a:t>Create department level default indexes to ensure that their data if not properly configured still goes into an index their department can see.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218044e0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6218044e0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800">
                <a:solidFill>
                  <a:schemeClr val="dk2"/>
                </a:solidFill>
              </a:rPr>
              <a:t>Created a naming convention for all indexes, apps and roles.</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Division_Department_(SubDepartment)_</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Using Shibboleth we assert the splunk roles directly this prevents having to maintain the group/role mapping</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Each app has both a read and read/write role which allows us to control at the group level who is accessing and changing the apps.</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Each department has an index role that includes their default wildcard index (this allows the creation of new indexes to be decentralized from the access granting.</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US" sz="1800">
                <a:solidFill>
                  <a:schemeClr val="dk2"/>
                </a:solidFill>
              </a:rPr>
              <a:t>Power roles are used to control the level of access granted.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218044e0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6218044e0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2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218044e0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6218044e0b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800">
                <a:solidFill>
                  <a:schemeClr val="dk2"/>
                </a:solidFill>
              </a:rPr>
              <a:t>Hide the Search App. (You cannot disable this app unfortunately too many splunk functions reside in this app. If you do not hide this app you could have some users accidently store searches/alerts or dashboards in them.</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Make sure the default behavior of all your searches is runasuser (list config settings) This will prevent accidental data loss from searches search more broadly</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US" sz="1800">
                <a:solidFill>
                  <a:schemeClr val="dk2"/>
                </a:solidFill>
              </a:rPr>
              <a:t>Limit rights of users to perform scheduled searches (these searches only run as owner and can be a risk for data loss. Ensure your user base who has these privileges knows the risks when they scheduled a saved search.</a:t>
            </a:r>
            <a:endParaRPr sz="1800">
              <a:solidFill>
                <a:schemeClr val="dk2"/>
              </a:solidFill>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SzPts val="12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powerpoint@splun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g1559ebb1a1e_0_44"/>
          <p:cNvSpPr/>
          <p:nvPr/>
        </p:nvSpPr>
        <p:spPr>
          <a:xfrm>
            <a:off x="1753700" y="1228300"/>
            <a:ext cx="8548653" cy="5214003"/>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176"/>
            </a:srgbClr>
          </a:solidFill>
          <a:ln>
            <a:noFill/>
          </a:ln>
        </p:spPr>
      </p:sp>
      <p:sp>
        <p:nvSpPr>
          <p:cNvPr id="19" name="Google Shape;19;g1559ebb1a1e_0_44"/>
          <p:cNvSpPr/>
          <p:nvPr/>
        </p:nvSpPr>
        <p:spPr>
          <a:xfrm>
            <a:off x="1347300" y="821900"/>
            <a:ext cx="8548653" cy="5214003"/>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cap="flat" cmpd="sng" w="76200">
            <a:solidFill>
              <a:srgbClr val="000000"/>
            </a:solidFill>
            <a:prstDash val="solid"/>
            <a:miter lim="8000"/>
            <a:headEnd len="sm" w="sm" type="none"/>
            <a:tailEnd len="sm" w="sm" type="none"/>
          </a:ln>
        </p:spPr>
      </p:sp>
      <p:sp>
        <p:nvSpPr>
          <p:cNvPr id="20" name="Google Shape;20;g1559ebb1a1e_0_44"/>
          <p:cNvSpPr txBox="1"/>
          <p:nvPr>
            <p:ph type="ctrTitle"/>
          </p:nvPr>
        </p:nvSpPr>
        <p:spPr>
          <a:xfrm>
            <a:off x="3429500" y="2758167"/>
            <a:ext cx="5695500" cy="154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8500"/>
              <a:buNone/>
              <a:defRPr sz="8500"/>
            </a:lvl1pPr>
            <a:lvl2pPr lvl="1" algn="l">
              <a:lnSpc>
                <a:spcPct val="100000"/>
              </a:lnSpc>
              <a:spcBef>
                <a:spcPts val="0"/>
              </a:spcBef>
              <a:spcAft>
                <a:spcPts val="0"/>
              </a:spcAft>
              <a:buSzPts val="8500"/>
              <a:buNone/>
              <a:defRPr sz="8500"/>
            </a:lvl2pPr>
            <a:lvl3pPr lvl="2" algn="l">
              <a:lnSpc>
                <a:spcPct val="100000"/>
              </a:lnSpc>
              <a:spcBef>
                <a:spcPts val="0"/>
              </a:spcBef>
              <a:spcAft>
                <a:spcPts val="0"/>
              </a:spcAft>
              <a:buSzPts val="8500"/>
              <a:buNone/>
              <a:defRPr sz="8500"/>
            </a:lvl3pPr>
            <a:lvl4pPr lvl="3" algn="l">
              <a:lnSpc>
                <a:spcPct val="100000"/>
              </a:lnSpc>
              <a:spcBef>
                <a:spcPts val="0"/>
              </a:spcBef>
              <a:spcAft>
                <a:spcPts val="0"/>
              </a:spcAft>
              <a:buSzPts val="8500"/>
              <a:buNone/>
              <a:defRPr sz="8500"/>
            </a:lvl4pPr>
            <a:lvl5pPr lvl="4" algn="l">
              <a:lnSpc>
                <a:spcPct val="100000"/>
              </a:lnSpc>
              <a:spcBef>
                <a:spcPts val="0"/>
              </a:spcBef>
              <a:spcAft>
                <a:spcPts val="0"/>
              </a:spcAft>
              <a:buSzPts val="8500"/>
              <a:buNone/>
              <a:defRPr sz="8500"/>
            </a:lvl5pPr>
            <a:lvl6pPr lvl="5" algn="l">
              <a:lnSpc>
                <a:spcPct val="100000"/>
              </a:lnSpc>
              <a:spcBef>
                <a:spcPts val="0"/>
              </a:spcBef>
              <a:spcAft>
                <a:spcPts val="0"/>
              </a:spcAft>
              <a:buSzPts val="8500"/>
              <a:buNone/>
              <a:defRPr sz="8500"/>
            </a:lvl6pPr>
            <a:lvl7pPr lvl="6" algn="l">
              <a:lnSpc>
                <a:spcPct val="100000"/>
              </a:lnSpc>
              <a:spcBef>
                <a:spcPts val="0"/>
              </a:spcBef>
              <a:spcAft>
                <a:spcPts val="0"/>
              </a:spcAft>
              <a:buSzPts val="8500"/>
              <a:buNone/>
              <a:defRPr sz="8500"/>
            </a:lvl7pPr>
            <a:lvl8pPr lvl="7" algn="l">
              <a:lnSpc>
                <a:spcPct val="100000"/>
              </a:lnSpc>
              <a:spcBef>
                <a:spcPts val="0"/>
              </a:spcBef>
              <a:spcAft>
                <a:spcPts val="0"/>
              </a:spcAft>
              <a:buSzPts val="8500"/>
              <a:buNone/>
              <a:defRPr sz="8500"/>
            </a:lvl8pPr>
            <a:lvl9pPr lvl="8" algn="l">
              <a:lnSpc>
                <a:spcPct val="100000"/>
              </a:lnSpc>
              <a:spcBef>
                <a:spcPts val="0"/>
              </a:spcBef>
              <a:spcAft>
                <a:spcPts val="0"/>
              </a:spcAft>
              <a:buSzPts val="8500"/>
              <a:buNone/>
              <a:defRPr sz="8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g1559ebb1a1e_0_96"/>
          <p:cNvSpPr txBox="1"/>
          <p:nvPr>
            <p:ph type="title"/>
          </p:nvPr>
        </p:nvSpPr>
        <p:spPr>
          <a:xfrm>
            <a:off x="4274417" y="976690"/>
            <a:ext cx="6500100" cy="2832600"/>
          </a:xfrm>
          <a:prstGeom prst="rect">
            <a:avLst/>
          </a:prstGeom>
          <a:noFill/>
          <a:ln>
            <a:noFill/>
          </a:ln>
        </p:spPr>
        <p:txBody>
          <a:bodyPr anchorCtr="0" anchor="b" bIns="91425" lIns="91425" spcFirstLastPara="1" rIns="91425" wrap="square" tIns="91425">
            <a:noAutofit/>
          </a:bodyPr>
          <a:lstStyle>
            <a:lvl1pPr lvl="0" marR="0" algn="r">
              <a:lnSpc>
                <a:spcPct val="86000"/>
              </a:lnSpc>
              <a:spcBef>
                <a:spcPts val="0"/>
              </a:spcBef>
              <a:spcAft>
                <a:spcPts val="0"/>
              </a:spcAft>
              <a:buClr>
                <a:schemeClr val="dk1"/>
              </a:buClr>
              <a:buSzPts val="1400"/>
              <a:buFont typeface="Arial"/>
              <a:buNone/>
              <a:defRPr b="1" i="0" sz="48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6" name="Google Shape;76;g1559ebb1a1e_0_96"/>
          <p:cNvSpPr txBox="1"/>
          <p:nvPr>
            <p:ph idx="1" type="subTitle"/>
          </p:nvPr>
        </p:nvSpPr>
        <p:spPr>
          <a:xfrm>
            <a:off x="4274418" y="4152391"/>
            <a:ext cx="6500100" cy="1197600"/>
          </a:xfrm>
          <a:prstGeom prst="rect">
            <a:avLst/>
          </a:prstGeom>
          <a:noFill/>
          <a:ln>
            <a:noFill/>
          </a:ln>
        </p:spPr>
        <p:txBody>
          <a:bodyPr anchorCtr="0" anchor="t" bIns="91425" lIns="91425" spcFirstLastPara="1" rIns="91425" wrap="square" tIns="91425">
            <a:noAutofit/>
          </a:bodyPr>
          <a:lstStyle>
            <a:lvl1pPr lvl="0" marR="0" algn="r">
              <a:lnSpc>
                <a:spcPct val="92000"/>
              </a:lnSpc>
              <a:spcBef>
                <a:spcPts val="600"/>
              </a:spcBef>
              <a:spcAft>
                <a:spcPts val="0"/>
              </a:spcAft>
              <a:buClr>
                <a:schemeClr val="accent1"/>
              </a:buClr>
              <a:buSzPts val="1680"/>
              <a:buFont typeface="Merriweather Sans"/>
              <a:buNone/>
              <a:defRPr b="0" i="0" sz="2000" u="none" cap="none" strike="noStrike">
                <a:solidFill>
                  <a:schemeClr val="accent2"/>
                </a:solidFill>
                <a:latin typeface="Arial"/>
                <a:ea typeface="Arial"/>
                <a:cs typeface="Arial"/>
                <a:sym typeface="Arial"/>
              </a:defRPr>
            </a:lvl1pPr>
            <a:lvl2pPr lvl="1" marR="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lvl="2" marR="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lvl="3" marR="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lvl="4" marR="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lvl="5" marR="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lvl="6" marR="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lvl="7" marR="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lvl="8" marR="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cxnSp>
        <p:nvCxnSpPr>
          <p:cNvPr id="77" name="Google Shape;77;g1559ebb1a1e_0_96"/>
          <p:cNvCxnSpPr/>
          <p:nvPr/>
        </p:nvCxnSpPr>
        <p:spPr>
          <a:xfrm>
            <a:off x="6383438" y="4068865"/>
            <a:ext cx="4376700" cy="0"/>
          </a:xfrm>
          <a:prstGeom prst="straightConnector1">
            <a:avLst/>
          </a:prstGeom>
          <a:noFill/>
          <a:ln cap="rnd" cmpd="sng" w="38100">
            <a:solidFill>
              <a:schemeClr val="accent1"/>
            </a:solidFill>
            <a:prstDash val="solid"/>
            <a:miter lim="8000"/>
            <a:headEnd len="sm" w="sm" type="none"/>
            <a:tailEnd len="sm" w="sm" type="none"/>
          </a:ln>
        </p:spPr>
      </p:cxnSp>
      <p:pic>
        <p:nvPicPr>
          <p:cNvPr id="78" name="Google Shape;78;g1559ebb1a1e_0_96"/>
          <p:cNvPicPr preferRelativeResize="0"/>
          <p:nvPr/>
        </p:nvPicPr>
        <p:blipFill rotWithShape="1">
          <a:blip r:embed="rId3">
            <a:alphaModFix/>
          </a:blip>
          <a:srcRect b="0" l="0" r="0" t="0"/>
          <a:stretch/>
        </p:blipFill>
        <p:spPr>
          <a:xfrm>
            <a:off x="9746234" y="6365174"/>
            <a:ext cx="2139600" cy="301800"/>
          </a:xfrm>
          <a:prstGeom prst="rect">
            <a:avLst/>
          </a:prstGeom>
          <a:noFill/>
          <a:ln>
            <a:noFill/>
          </a:ln>
        </p:spPr>
      </p:pic>
      <p:sp>
        <p:nvSpPr>
          <p:cNvPr id="79" name="Google Shape;79;g1559ebb1a1e_0_96"/>
          <p:cNvSpPr txBox="1"/>
          <p:nvPr/>
        </p:nvSpPr>
        <p:spPr>
          <a:xfrm>
            <a:off x="6481483" y="34865"/>
            <a:ext cx="5706300" cy="21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
              <a:buFont typeface="Arial"/>
              <a:buNone/>
            </a:pPr>
            <a:r>
              <a:rPr b="0" i="0" lang="en-US" sz="800" u="none" cap="none" strike="noStrike">
                <a:solidFill>
                  <a:srgbClr val="858585"/>
                </a:solidFill>
                <a:latin typeface="Arial"/>
                <a:ea typeface="Arial"/>
                <a:cs typeface="Arial"/>
                <a:sym typeface="Arial"/>
              </a:rPr>
              <a:t>© 2019 SPLUNK INC. FOR INTERNAL USE ONLY.</a:t>
            </a:r>
            <a:endParaRPr b="0" i="0" sz="800" u="none" cap="none" strike="noStrike">
              <a:solidFill>
                <a:srgbClr val="85858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858585"/>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Dark">
  <p:cSld name="Two Content – Dark">
    <p:bg>
      <p:bgPr>
        <a:solidFill>
          <a:schemeClr val="lt1"/>
        </a:solidFill>
      </p:bgPr>
    </p:bg>
    <p:spTree>
      <p:nvGrpSpPr>
        <p:cNvPr id="80" name="Shape 80"/>
        <p:cNvGrpSpPr/>
        <p:nvPr/>
      </p:nvGrpSpPr>
      <p:grpSpPr>
        <a:xfrm>
          <a:off x="0" y="0"/>
          <a:ext cx="0" cy="0"/>
          <a:chOff x="0" y="0"/>
          <a:chExt cx="0" cy="0"/>
        </a:xfrm>
      </p:grpSpPr>
      <p:sp>
        <p:nvSpPr>
          <p:cNvPr id="81" name="Google Shape;81;g1559ebb1a1e_0_107"/>
          <p:cNvSpPr txBox="1"/>
          <p:nvPr>
            <p:ph idx="1" type="body"/>
          </p:nvPr>
        </p:nvSpPr>
        <p:spPr>
          <a:xfrm>
            <a:off x="456062" y="1379621"/>
            <a:ext cx="5349300" cy="4524300"/>
          </a:xfrm>
          <a:prstGeom prst="rect">
            <a:avLst/>
          </a:prstGeom>
          <a:noFill/>
          <a:ln>
            <a:noFill/>
          </a:ln>
        </p:spPr>
        <p:txBody>
          <a:bodyPr anchorCtr="0" anchor="t" bIns="91425" lIns="91425" spcFirstLastPara="1" rIns="91425" wrap="square" tIns="91425">
            <a:noAutofit/>
          </a:bodyPr>
          <a:lstStyle>
            <a:lvl1pPr indent="-335280" lvl="0" marL="457200" marR="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82" name="Google Shape;82;g1559ebb1a1e_0_107"/>
          <p:cNvSpPr txBox="1"/>
          <p:nvPr>
            <p:ph idx="2" type="body"/>
          </p:nvPr>
        </p:nvSpPr>
        <p:spPr>
          <a:xfrm>
            <a:off x="6386697" y="1379621"/>
            <a:ext cx="5349300" cy="4524300"/>
          </a:xfrm>
          <a:prstGeom prst="rect">
            <a:avLst/>
          </a:prstGeom>
          <a:noFill/>
          <a:ln>
            <a:noFill/>
          </a:ln>
        </p:spPr>
        <p:txBody>
          <a:bodyPr anchorCtr="0" anchor="t" bIns="91425" lIns="91425" spcFirstLastPara="1" rIns="91425" wrap="square" tIns="91425">
            <a:noAutofit/>
          </a:bodyPr>
          <a:lstStyle>
            <a:lvl1pPr indent="-335280" lvl="0" marL="457200" marR="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83" name="Google Shape;83;g1559ebb1a1e_0_107"/>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84" name="Google Shape;84;g1559ebb1a1e_0_107"/>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lvl="0" marR="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5" name="Google Shape;85;g1559ebb1a1e_0_107"/>
          <p:cNvSpPr txBox="1"/>
          <p:nvPr>
            <p:ph idx="3"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lvl="0" marR="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lvl="1" marR="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lvl="2" marR="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lvl="3" marR="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lvl="4" marR="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lvl="5" marR="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lvl="6" marR="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lvl="7" marR="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lvl="8" marR="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and Content – Dark">
  <p:cSld name="Bullet and Content – Dark">
    <p:bg>
      <p:bgPr>
        <a:solidFill>
          <a:schemeClr val="lt1"/>
        </a:solidFill>
      </p:bgPr>
    </p:bg>
    <p:spTree>
      <p:nvGrpSpPr>
        <p:cNvPr id="86" name="Shape 86"/>
        <p:cNvGrpSpPr/>
        <p:nvPr/>
      </p:nvGrpSpPr>
      <p:grpSpPr>
        <a:xfrm>
          <a:off x="0" y="0"/>
          <a:ext cx="0" cy="0"/>
          <a:chOff x="0" y="0"/>
          <a:chExt cx="0" cy="0"/>
        </a:xfrm>
      </p:grpSpPr>
      <p:sp>
        <p:nvSpPr>
          <p:cNvPr id="87" name="Google Shape;87;g1559ebb1a1e_0_113"/>
          <p:cNvSpPr txBox="1"/>
          <p:nvPr>
            <p:ph idx="1" type="body"/>
          </p:nvPr>
        </p:nvSpPr>
        <p:spPr>
          <a:xfrm>
            <a:off x="456062" y="2090911"/>
            <a:ext cx="5349300" cy="3813000"/>
          </a:xfrm>
          <a:prstGeom prst="rect">
            <a:avLst/>
          </a:prstGeom>
          <a:noFill/>
          <a:ln>
            <a:noFill/>
          </a:ln>
        </p:spPr>
        <p:txBody>
          <a:bodyPr anchorCtr="0" anchor="t" bIns="91425" lIns="91425" spcFirstLastPara="1" rIns="91425" wrap="square" tIns="91425">
            <a:noAutofit/>
          </a:bodyPr>
          <a:lstStyle>
            <a:lvl1pPr indent="-335280" lvl="0" marL="457200" marR="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88" name="Google Shape;88;g1559ebb1a1e_0_113"/>
          <p:cNvSpPr txBox="1"/>
          <p:nvPr>
            <p:ph type="title"/>
          </p:nvPr>
        </p:nvSpPr>
        <p:spPr>
          <a:xfrm>
            <a:off x="456063" y="310393"/>
            <a:ext cx="5349300" cy="900000"/>
          </a:xfrm>
          <a:prstGeom prst="rect">
            <a:avLst/>
          </a:prstGeom>
          <a:noFill/>
          <a:ln>
            <a:noFill/>
          </a:ln>
        </p:spPr>
        <p:txBody>
          <a:bodyPr anchorCtr="0" anchor="t" bIns="91425" lIns="91425" spcFirstLastPara="1" rIns="91425" wrap="square" tIns="91425">
            <a:noAutofit/>
          </a:bodyPr>
          <a:lstStyle>
            <a:lvl1pPr lvl="0" marR="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9" name="Google Shape;89;g1559ebb1a1e_0_113"/>
          <p:cNvSpPr txBox="1"/>
          <p:nvPr>
            <p:ph idx="2" type="subTitle"/>
          </p:nvPr>
        </p:nvSpPr>
        <p:spPr>
          <a:xfrm>
            <a:off x="456063" y="1305388"/>
            <a:ext cx="5349300" cy="302100"/>
          </a:xfrm>
          <a:prstGeom prst="rect">
            <a:avLst/>
          </a:prstGeom>
          <a:noFill/>
          <a:ln>
            <a:noFill/>
          </a:ln>
        </p:spPr>
        <p:txBody>
          <a:bodyPr anchorCtr="0" anchor="t" bIns="91425" lIns="91425" spcFirstLastPara="1" rIns="91425" wrap="square" tIns="91425">
            <a:noAutofit/>
          </a:bodyPr>
          <a:lstStyle>
            <a:lvl1pPr lvl="0" marR="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lvl="1" marR="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lvl="2" marR="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lvl="3" marR="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lvl="4" marR="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lvl="5" marR="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lvl="6" marR="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lvl="7" marR="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lvl="8" marR="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90" name="Google Shape;90;g1559ebb1a1e_0_113"/>
          <p:cNvSpPr txBox="1"/>
          <p:nvPr>
            <p:ph idx="3" type="body"/>
          </p:nvPr>
        </p:nvSpPr>
        <p:spPr>
          <a:xfrm>
            <a:off x="6386697" y="310392"/>
            <a:ext cx="5349300" cy="5593500"/>
          </a:xfrm>
          <a:prstGeom prst="rect">
            <a:avLst/>
          </a:prstGeom>
          <a:solidFill>
            <a:schemeClr val="dk1">
              <a:alpha val="14509"/>
            </a:schemeClr>
          </a:solidFill>
          <a:ln cap="rnd"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lvl1pPr indent="-335280" lvl="0" marL="457200" marR="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91" name="Google Shape;91;g1559ebb1a1e_0_113"/>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ward-Looking Statements">
  <p:cSld name="Forward-Looking Statements">
    <p:spTree>
      <p:nvGrpSpPr>
        <p:cNvPr id="21" name="Shape 21"/>
        <p:cNvGrpSpPr/>
        <p:nvPr/>
      </p:nvGrpSpPr>
      <p:grpSpPr>
        <a:xfrm>
          <a:off x="0" y="0"/>
          <a:ext cx="0" cy="0"/>
          <a:chOff x="0" y="0"/>
          <a:chExt cx="0" cy="0"/>
        </a:xfrm>
      </p:grpSpPr>
      <p:sp>
        <p:nvSpPr>
          <p:cNvPr id="22" name="Google Shape;22;g1559ebb1a1e_0_89"/>
          <p:cNvSpPr txBox="1"/>
          <p:nvPr/>
        </p:nvSpPr>
        <p:spPr>
          <a:xfrm>
            <a:off x="1238646" y="1231498"/>
            <a:ext cx="9843000" cy="4248000"/>
          </a:xfrm>
          <a:prstGeom prst="rect">
            <a:avLst/>
          </a:prstGeom>
          <a:noFill/>
          <a:ln>
            <a:noFill/>
          </a:ln>
        </p:spPr>
        <p:txBody>
          <a:bodyPr anchorCtr="0" anchor="t" bIns="0" lIns="0" spcFirstLastPara="1" rIns="0" wrap="square" tIns="201150">
            <a:noAutofit/>
          </a:bodyPr>
          <a:lstStyle/>
          <a:p>
            <a:pPr indent="0" lvl="0" marL="0" marR="0" rtl="0" algn="l">
              <a:lnSpc>
                <a:spcPct val="114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During the course of this presentation, we may make forward-looking statements regarding future events or the expected performance of the company. We caution you that such statements reflect our current expectations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endParaRPr b="0" i="0" sz="1400" u="none" cap="none" strike="noStrike">
              <a:solidFill>
                <a:srgbClr val="000000"/>
              </a:solidFill>
              <a:latin typeface="Arial"/>
              <a:ea typeface="Arial"/>
              <a:cs typeface="Arial"/>
              <a:sym typeface="Arial"/>
            </a:endParaRPr>
          </a:p>
          <a:p>
            <a:pPr indent="0" lvl="0" marL="0" marR="0" rtl="0" algn="l">
              <a:lnSpc>
                <a:spcPct val="114000"/>
              </a:lnSpc>
              <a:spcBef>
                <a:spcPts val="120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The forward-looking statements made in this presentation are being made as of the time and date of its live presentation. If reviewed after its live presentation, this presentation may not contain current or accurate information. We do not assume any obligation to update any forward-looking statements we may make. In 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endParaRPr b="0" i="0" sz="1400" u="none" cap="none" strike="noStrike">
              <a:solidFill>
                <a:srgbClr val="000000"/>
              </a:solidFill>
              <a:latin typeface="Arial"/>
              <a:ea typeface="Arial"/>
              <a:cs typeface="Arial"/>
              <a:sym typeface="Arial"/>
            </a:endParaRPr>
          </a:p>
          <a:p>
            <a:pPr indent="0" lvl="0" marL="0" marR="0" rtl="0" algn="l">
              <a:lnSpc>
                <a:spcPct val="114000"/>
              </a:lnSpc>
              <a:spcBef>
                <a:spcPts val="120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Splunk, Splunk&gt;, Listen to Your Data, The Engine for Machine Data, Splunk Cloud, Splunk Light and SPL are trademarks and registered trademarks of Splunk Inc. in the United States and other countries. All other brand names, product names, or trademarks belong to their respective owners. © 2019 Splunk Inc. All rights reserved.</a:t>
            </a:r>
            <a:endParaRPr b="0" i="0" sz="1050" u="none" cap="none" strike="noStrike">
              <a:solidFill>
                <a:schemeClr val="lt1"/>
              </a:solidFill>
              <a:latin typeface="Arial"/>
              <a:ea typeface="Arial"/>
              <a:cs typeface="Arial"/>
              <a:sym typeface="Arial"/>
            </a:endParaRPr>
          </a:p>
        </p:txBody>
      </p:sp>
      <p:sp>
        <p:nvSpPr>
          <p:cNvPr id="23" name="Google Shape;23;g1559ebb1a1e_0_89"/>
          <p:cNvSpPr txBox="1"/>
          <p:nvPr/>
        </p:nvSpPr>
        <p:spPr>
          <a:xfrm>
            <a:off x="456075" y="310403"/>
            <a:ext cx="11280000" cy="673500"/>
          </a:xfrm>
          <a:prstGeom prst="rect">
            <a:avLst/>
          </a:prstGeom>
          <a:noFill/>
          <a:ln>
            <a:noFill/>
          </a:ln>
        </p:spPr>
        <p:txBody>
          <a:bodyPr anchorCtr="0" anchor="t" bIns="0" lIns="0" spcFirstLastPara="1" rIns="0" wrap="square" tIns="82275">
            <a:noAutofit/>
          </a:bodyPr>
          <a:lstStyle/>
          <a:p>
            <a:pPr indent="0" lvl="0" marL="0" marR="0" rtl="0" algn="ctr">
              <a:lnSpc>
                <a:spcPct val="86000"/>
              </a:lnSpc>
              <a:spcBef>
                <a:spcPts val="0"/>
              </a:spcBef>
              <a:spcAft>
                <a:spcPts val="0"/>
              </a:spcAft>
              <a:buClr>
                <a:schemeClr val="lt1"/>
              </a:buClr>
              <a:buSzPts val="3600"/>
              <a:buFont typeface="Arial"/>
              <a:buNone/>
            </a:pPr>
            <a:r>
              <a:rPr b="1" i="0" lang="en-US" sz="3600" u="none" cap="none" strike="noStrike">
                <a:solidFill>
                  <a:schemeClr val="lt1"/>
                </a:solidFill>
                <a:latin typeface="Arial"/>
                <a:ea typeface="Arial"/>
                <a:cs typeface="Arial"/>
                <a:sym typeface="Arial"/>
              </a:rPr>
              <a:t>Forward-Looking Statements</a:t>
            </a:r>
            <a:endParaRPr b="1" i="0" sz="3600" u="none" cap="none" strike="noStrike">
              <a:solidFill>
                <a:schemeClr val="lt1"/>
              </a:solidFill>
              <a:latin typeface="Arial"/>
              <a:ea typeface="Arial"/>
              <a:cs typeface="Arial"/>
              <a:sym typeface="Arial"/>
            </a:endParaRPr>
          </a:p>
        </p:txBody>
      </p:sp>
      <p:sp>
        <p:nvSpPr>
          <p:cNvPr id="24" name="Google Shape;24;g1559ebb1a1e_0_89"/>
          <p:cNvSpPr txBox="1"/>
          <p:nvPr/>
        </p:nvSpPr>
        <p:spPr>
          <a:xfrm>
            <a:off x="1311517" y="-385813"/>
            <a:ext cx="9569100" cy="36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Arial"/>
                <a:ea typeface="Arial"/>
                <a:cs typeface="Arial"/>
                <a:sym typeface="Arial"/>
              </a:rPr>
              <a:t>THIS SLIDE IS REQUIRED FOR ALL 3</a:t>
            </a:r>
            <a:r>
              <a:rPr b="1" baseline="30000" i="0" lang="en-US" sz="2400" u="none" cap="none" strike="noStrike">
                <a:solidFill>
                  <a:srgbClr val="C00000"/>
                </a:solidFill>
                <a:latin typeface="Arial"/>
                <a:ea typeface="Arial"/>
                <a:cs typeface="Arial"/>
                <a:sym typeface="Arial"/>
              </a:rPr>
              <a:t>RD</a:t>
            </a:r>
            <a:r>
              <a:rPr b="1" i="0" lang="en-US" sz="2400" u="none" cap="none" strike="noStrike">
                <a:solidFill>
                  <a:srgbClr val="C00000"/>
                </a:solidFill>
                <a:latin typeface="Arial"/>
                <a:ea typeface="Arial"/>
                <a:cs typeface="Arial"/>
                <a:sym typeface="Arial"/>
              </a:rPr>
              <a:t> PARTY PRESENTATIONS.</a:t>
            </a:r>
            <a:endParaRPr b="1" i="0" sz="2400" u="none" cap="none" strike="noStrike">
              <a:solidFill>
                <a:srgbClr val="C00000"/>
              </a:solidFill>
              <a:latin typeface="Arial"/>
              <a:ea typeface="Arial"/>
              <a:cs typeface="Arial"/>
              <a:sym typeface="Arial"/>
            </a:endParaRPr>
          </a:p>
        </p:txBody>
      </p:sp>
      <p:sp>
        <p:nvSpPr>
          <p:cNvPr id="25" name="Google Shape;25;g1559ebb1a1e_0_89"/>
          <p:cNvSpPr txBox="1"/>
          <p:nvPr/>
        </p:nvSpPr>
        <p:spPr>
          <a:xfrm>
            <a:off x="-1" y="7436222"/>
            <a:ext cx="5943600" cy="360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Presentations to Third-Parties </a:t>
            </a:r>
            <a:r>
              <a:rPr b="0" i="0" lang="en-US" sz="1800" u="none" cap="none" strike="noStrike">
                <a:solidFill>
                  <a:schemeClr val="lt1"/>
                </a:solidFill>
                <a:latin typeface="Arial"/>
                <a:ea typeface="Arial"/>
                <a:cs typeface="Arial"/>
                <a:sym typeface="Arial"/>
              </a:rPr>
              <a:t>(i.e., non-Splunkers)</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When presenting to third parties, this slide must be included immediately after the title slide.</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Only share confidential information on a “need-to-know” basis and make sure the audience members are bound by non-disclosure or confidentiality agreements.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Before disclosing any customer or other third party names, logos or use cases, confirm with Marketing that we have the right consents.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Don’t bash the competition. If making comparisons between Splunk and our competitors, stick to the facts.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Make sure all statements are not overstated and are supported by facts. </a:t>
            </a:r>
            <a:endParaRPr b="0" i="0" sz="1400" u="none" cap="none" strike="noStrike">
              <a:solidFill>
                <a:srgbClr val="000000"/>
              </a:solidFill>
              <a:latin typeface="Arial"/>
              <a:ea typeface="Arial"/>
              <a:cs typeface="Arial"/>
              <a:sym typeface="Arial"/>
            </a:endParaRPr>
          </a:p>
        </p:txBody>
      </p:sp>
      <p:sp>
        <p:nvSpPr>
          <p:cNvPr id="26" name="Google Shape;26;g1559ebb1a1e_0_89"/>
          <p:cNvSpPr txBox="1"/>
          <p:nvPr/>
        </p:nvSpPr>
        <p:spPr>
          <a:xfrm>
            <a:off x="6508376" y="7436222"/>
            <a:ext cx="5943600" cy="2493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Confidential Information</a:t>
            </a:r>
            <a:endParaRPr b="1"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If the presentation contains confidential information, a confidentiality notice must appear on every slide. Please contact </a:t>
            </a:r>
            <a:r>
              <a:rPr b="0" i="0" lang="en-US" sz="1800" u="sng" cap="none" strike="noStrike">
                <a:solidFill>
                  <a:schemeClr val="hlink"/>
                </a:solidFill>
                <a:latin typeface="Arial"/>
                <a:ea typeface="Arial"/>
                <a:cs typeface="Arial"/>
                <a:sym typeface="Arial"/>
                <a:hlinkClick r:id="rId2"/>
              </a:rPr>
              <a:t>powerpoint@splunk.com</a:t>
            </a:r>
            <a:r>
              <a:rPr b="0" i="0" lang="en-US" sz="1800" u="none" cap="none" strike="noStrike">
                <a:solidFill>
                  <a:schemeClr val="lt1"/>
                </a:solidFill>
                <a:latin typeface="Arial"/>
                <a:ea typeface="Arial"/>
                <a:cs typeface="Arial"/>
                <a:sym typeface="Arial"/>
              </a:rPr>
              <a:t> for help implementing this notice: Confidential information. Do not distribute.</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Examples of confidential information:  financial results, strategic business and marketing plans, product launches and roadmaps, customer lists and use cases. </a:t>
            </a:r>
            <a:endParaRPr b="0" i="0" sz="1400" u="none" cap="none" strike="noStrike">
              <a:solidFill>
                <a:srgbClr val="000000"/>
              </a:solidFill>
              <a:latin typeface="Arial"/>
              <a:ea typeface="Arial"/>
              <a:cs typeface="Arial"/>
              <a:sym typeface="Arial"/>
            </a:endParaRPr>
          </a:p>
        </p:txBody>
      </p:sp>
      <p:sp>
        <p:nvSpPr>
          <p:cNvPr id="27" name="Google Shape;27;g1559ebb1a1e_0_89"/>
          <p:cNvSpPr txBox="1"/>
          <p:nvPr/>
        </p:nvSpPr>
        <p:spPr>
          <a:xfrm>
            <a:off x="3753568" y="6979024"/>
            <a:ext cx="4631100" cy="36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00000"/>
              </a:buClr>
              <a:buSzPts val="2400"/>
              <a:buFont typeface="Arial"/>
              <a:buNone/>
            </a:pPr>
            <a:r>
              <a:rPr b="1" i="0" lang="en-US" sz="2400" u="none" cap="none" strike="noStrike">
                <a:solidFill>
                  <a:srgbClr val="C00000"/>
                </a:solidFill>
                <a:latin typeface="Arial"/>
                <a:ea typeface="Arial"/>
                <a:cs typeface="Arial"/>
                <a:sym typeface="Arial"/>
              </a:rPr>
              <a:t>NOTICE FROM SPLUNK LEGAL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2"/>
        </a:solidFill>
      </p:bgPr>
    </p:bg>
    <p:spTree>
      <p:nvGrpSpPr>
        <p:cNvPr id="28" name="Shape 28"/>
        <p:cNvGrpSpPr/>
        <p:nvPr/>
      </p:nvGrpSpPr>
      <p:grpSpPr>
        <a:xfrm>
          <a:off x="0" y="0"/>
          <a:ext cx="0" cy="0"/>
          <a:chOff x="0" y="0"/>
          <a:chExt cx="0" cy="0"/>
        </a:xfrm>
      </p:grpSpPr>
      <p:pic>
        <p:nvPicPr>
          <p:cNvPr descr="comic-02.png" id="29" name="Google Shape;29;g1559ebb1a1e_0_51"/>
          <p:cNvPicPr preferRelativeResize="0"/>
          <p:nvPr/>
        </p:nvPicPr>
        <p:blipFill rotWithShape="1">
          <a:blip r:embed="rId2">
            <a:alphaModFix amt="20000"/>
          </a:blip>
          <a:srcRect b="0" l="0" r="0" t="0"/>
          <a:stretch/>
        </p:blipFill>
        <p:spPr>
          <a:xfrm>
            <a:off x="0" y="0"/>
            <a:ext cx="12192000" cy="6858000"/>
          </a:xfrm>
          <a:prstGeom prst="rect">
            <a:avLst/>
          </a:prstGeom>
          <a:noFill/>
          <a:ln>
            <a:noFill/>
          </a:ln>
        </p:spPr>
      </p:pic>
      <p:sp>
        <p:nvSpPr>
          <p:cNvPr id="30" name="Google Shape;30;g1559ebb1a1e_0_51"/>
          <p:cNvSpPr txBox="1"/>
          <p:nvPr>
            <p:ph idx="12" type="sldNum"/>
          </p:nvPr>
        </p:nvSpPr>
        <p:spPr>
          <a:xfrm>
            <a:off x="11409045" y="6333135"/>
            <a:ext cx="731700" cy="5247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g1559ebb1a1e_0_51"/>
          <p:cNvSpPr/>
          <p:nvPr/>
        </p:nvSpPr>
        <p:spPr>
          <a:xfrm>
            <a:off x="979467" y="93294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001936">
              <a:alpha val="21176"/>
            </a:srgbClr>
          </a:solidFill>
          <a:ln>
            <a:noFill/>
          </a:ln>
        </p:spPr>
      </p:sp>
      <p:sp>
        <p:nvSpPr>
          <p:cNvPr id="32" name="Google Shape;32;g1559ebb1a1e_0_51"/>
          <p:cNvSpPr/>
          <p:nvPr/>
        </p:nvSpPr>
        <p:spPr>
          <a:xfrm>
            <a:off x="674667" y="62814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sm" w="sm" type="none"/>
            <a:tailEnd len="sm" w="sm" type="none"/>
          </a:ln>
        </p:spPr>
      </p:sp>
      <p:sp>
        <p:nvSpPr>
          <p:cNvPr id="33" name="Google Shape;33;g1559ebb1a1e_0_51"/>
          <p:cNvSpPr txBox="1"/>
          <p:nvPr>
            <p:ph idx="1" type="body"/>
          </p:nvPr>
        </p:nvSpPr>
        <p:spPr>
          <a:xfrm>
            <a:off x="3874400" y="2882400"/>
            <a:ext cx="4443300" cy="1093200"/>
          </a:xfrm>
          <a:prstGeom prst="rect">
            <a:avLst/>
          </a:prstGeom>
          <a:noFill/>
          <a:ln>
            <a:noFill/>
          </a:ln>
        </p:spPr>
        <p:txBody>
          <a:bodyPr anchorCtr="0" anchor="ctr" bIns="121900" lIns="121900" spcFirstLastPara="1" rIns="121900" wrap="square" tIns="121900">
            <a:noAutofit/>
          </a:bodyPr>
          <a:lstStyle>
            <a:lvl1pPr indent="-431800" lvl="0" marL="457200" algn="ctr">
              <a:lnSpc>
                <a:spcPct val="100000"/>
              </a:lnSpc>
              <a:spcBef>
                <a:spcPts val="800"/>
              </a:spcBef>
              <a:spcAft>
                <a:spcPts val="0"/>
              </a:spcAft>
              <a:buClr>
                <a:srgbClr val="000000"/>
              </a:buClr>
              <a:buSzPts val="3200"/>
              <a:buFont typeface="Bangers"/>
              <a:buChar char="×"/>
              <a:defRPr sz="3200">
                <a:solidFill>
                  <a:srgbClr val="000000"/>
                </a:solidFill>
                <a:latin typeface="Bangers"/>
                <a:ea typeface="Bangers"/>
                <a:cs typeface="Bangers"/>
                <a:sym typeface="Bangers"/>
              </a:defRPr>
            </a:lvl1pPr>
            <a:lvl2pPr indent="-431800" lvl="1" marL="914400" algn="ctr">
              <a:lnSpc>
                <a:spcPct val="100000"/>
              </a:lnSpc>
              <a:spcBef>
                <a:spcPts val="0"/>
              </a:spcBef>
              <a:spcAft>
                <a:spcPts val="0"/>
              </a:spcAft>
              <a:buClr>
                <a:srgbClr val="000000"/>
              </a:buClr>
              <a:buSzPts val="3200"/>
              <a:buFont typeface="Bangers"/>
              <a:buChar char="×"/>
              <a:defRPr>
                <a:solidFill>
                  <a:srgbClr val="000000"/>
                </a:solidFill>
                <a:latin typeface="Bangers"/>
                <a:ea typeface="Bangers"/>
                <a:cs typeface="Bangers"/>
                <a:sym typeface="Bangers"/>
              </a:defRPr>
            </a:lvl2pPr>
            <a:lvl3pPr indent="-431800" lvl="2" marL="1371600" algn="ctr">
              <a:lnSpc>
                <a:spcPct val="100000"/>
              </a:lnSpc>
              <a:spcBef>
                <a:spcPts val="0"/>
              </a:spcBef>
              <a:spcAft>
                <a:spcPts val="0"/>
              </a:spcAft>
              <a:buClr>
                <a:srgbClr val="000000"/>
              </a:buClr>
              <a:buSzPts val="3200"/>
              <a:buFont typeface="Bangers"/>
              <a:buChar char="×"/>
              <a:defRPr>
                <a:solidFill>
                  <a:srgbClr val="000000"/>
                </a:solidFill>
                <a:latin typeface="Bangers"/>
                <a:ea typeface="Bangers"/>
                <a:cs typeface="Bangers"/>
                <a:sym typeface="Bangers"/>
              </a:defRPr>
            </a:lvl3pPr>
            <a:lvl4pPr indent="-431800" lvl="3" marL="1828800" algn="ctr">
              <a:lnSpc>
                <a:spcPct val="100000"/>
              </a:lnSpc>
              <a:spcBef>
                <a:spcPts val="0"/>
              </a:spcBef>
              <a:spcAft>
                <a:spcPts val="0"/>
              </a:spcAft>
              <a:buClr>
                <a:srgbClr val="000000"/>
              </a:buClr>
              <a:buSzPts val="3200"/>
              <a:buFont typeface="Bangers"/>
              <a:buChar char="×"/>
              <a:defRPr sz="3200">
                <a:solidFill>
                  <a:srgbClr val="000000"/>
                </a:solidFill>
                <a:latin typeface="Bangers"/>
                <a:ea typeface="Bangers"/>
                <a:cs typeface="Bangers"/>
                <a:sym typeface="Bangers"/>
              </a:defRPr>
            </a:lvl4pPr>
            <a:lvl5pPr indent="-431800" lvl="4" marL="2286000" algn="ctr">
              <a:lnSpc>
                <a:spcPct val="100000"/>
              </a:lnSpc>
              <a:spcBef>
                <a:spcPts val="0"/>
              </a:spcBef>
              <a:spcAft>
                <a:spcPts val="0"/>
              </a:spcAft>
              <a:buClr>
                <a:srgbClr val="000000"/>
              </a:buClr>
              <a:buSzPts val="3200"/>
              <a:buFont typeface="Bangers"/>
              <a:buChar char="×"/>
              <a:defRPr sz="3200">
                <a:solidFill>
                  <a:srgbClr val="000000"/>
                </a:solidFill>
                <a:latin typeface="Bangers"/>
                <a:ea typeface="Bangers"/>
                <a:cs typeface="Bangers"/>
                <a:sym typeface="Bangers"/>
              </a:defRPr>
            </a:lvl5pPr>
            <a:lvl6pPr indent="-431800" lvl="5" marL="2743200" algn="ctr">
              <a:lnSpc>
                <a:spcPct val="100000"/>
              </a:lnSpc>
              <a:spcBef>
                <a:spcPts val="0"/>
              </a:spcBef>
              <a:spcAft>
                <a:spcPts val="0"/>
              </a:spcAft>
              <a:buClr>
                <a:srgbClr val="000000"/>
              </a:buClr>
              <a:buSzPts val="3200"/>
              <a:buFont typeface="Bangers"/>
              <a:buChar char="×"/>
              <a:defRPr sz="3200">
                <a:solidFill>
                  <a:srgbClr val="000000"/>
                </a:solidFill>
                <a:latin typeface="Bangers"/>
                <a:ea typeface="Bangers"/>
                <a:cs typeface="Bangers"/>
                <a:sym typeface="Bangers"/>
              </a:defRPr>
            </a:lvl6pPr>
            <a:lvl7pPr indent="-431800" lvl="6" marL="3200400" algn="ctr">
              <a:lnSpc>
                <a:spcPct val="100000"/>
              </a:lnSpc>
              <a:spcBef>
                <a:spcPts val="0"/>
              </a:spcBef>
              <a:spcAft>
                <a:spcPts val="0"/>
              </a:spcAft>
              <a:buClr>
                <a:srgbClr val="000000"/>
              </a:buClr>
              <a:buSzPts val="3200"/>
              <a:buFont typeface="Bangers"/>
              <a:buChar char="×"/>
              <a:defRPr sz="3200">
                <a:solidFill>
                  <a:srgbClr val="000000"/>
                </a:solidFill>
                <a:latin typeface="Bangers"/>
                <a:ea typeface="Bangers"/>
                <a:cs typeface="Bangers"/>
                <a:sym typeface="Bangers"/>
              </a:defRPr>
            </a:lvl7pPr>
            <a:lvl8pPr indent="-431800" lvl="7" marL="3657600" algn="ctr">
              <a:lnSpc>
                <a:spcPct val="100000"/>
              </a:lnSpc>
              <a:spcBef>
                <a:spcPts val="0"/>
              </a:spcBef>
              <a:spcAft>
                <a:spcPts val="0"/>
              </a:spcAft>
              <a:buClr>
                <a:srgbClr val="000000"/>
              </a:buClr>
              <a:buSzPts val="3200"/>
              <a:buFont typeface="Bangers"/>
              <a:buChar char="×"/>
              <a:defRPr sz="3200">
                <a:solidFill>
                  <a:srgbClr val="000000"/>
                </a:solidFill>
                <a:latin typeface="Bangers"/>
                <a:ea typeface="Bangers"/>
                <a:cs typeface="Bangers"/>
                <a:sym typeface="Bangers"/>
              </a:defRPr>
            </a:lvl8pPr>
            <a:lvl9pPr indent="-431800" lvl="8" marL="4114800" algn="ctr">
              <a:lnSpc>
                <a:spcPct val="100000"/>
              </a:lnSpc>
              <a:spcBef>
                <a:spcPts val="0"/>
              </a:spcBef>
              <a:spcAft>
                <a:spcPts val="0"/>
              </a:spcAft>
              <a:buClr>
                <a:srgbClr val="000000"/>
              </a:buClr>
              <a:buSzPts val="3200"/>
              <a:buFont typeface="Bangers"/>
              <a:buChar char="×"/>
              <a:defRPr sz="3200">
                <a:solidFill>
                  <a:srgbClr val="000000"/>
                </a:solidFill>
                <a:latin typeface="Bangers"/>
                <a:ea typeface="Bangers"/>
                <a:cs typeface="Bangers"/>
                <a:sym typeface="Banger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accent3"/>
        </a:solidFill>
      </p:bgPr>
    </p:bg>
    <p:spTree>
      <p:nvGrpSpPr>
        <p:cNvPr id="34" name="Shape 34"/>
        <p:cNvGrpSpPr/>
        <p:nvPr/>
      </p:nvGrpSpPr>
      <p:grpSpPr>
        <a:xfrm>
          <a:off x="0" y="0"/>
          <a:ext cx="0" cy="0"/>
          <a:chOff x="0" y="0"/>
          <a:chExt cx="0" cy="0"/>
        </a:xfrm>
      </p:grpSpPr>
      <p:pic>
        <p:nvPicPr>
          <p:cNvPr descr="comic-01.png" id="35" name="Google Shape;35;g1559ebb1a1e_0_57"/>
          <p:cNvPicPr preferRelativeResize="0"/>
          <p:nvPr/>
        </p:nvPicPr>
        <p:blipFill rotWithShape="1">
          <a:blip r:embed="rId2">
            <a:alphaModFix amt="20000"/>
          </a:blip>
          <a:srcRect b="0" l="0" r="0" t="0"/>
          <a:stretch/>
        </p:blipFill>
        <p:spPr>
          <a:xfrm>
            <a:off x="0" y="0"/>
            <a:ext cx="12192000" cy="6858000"/>
          </a:xfrm>
          <a:prstGeom prst="rect">
            <a:avLst/>
          </a:prstGeom>
          <a:noFill/>
          <a:ln>
            <a:noFill/>
          </a:ln>
        </p:spPr>
      </p:pic>
      <p:sp>
        <p:nvSpPr>
          <p:cNvPr id="36" name="Google Shape;36;g1559ebb1a1e_0_57"/>
          <p:cNvSpPr/>
          <p:nvPr/>
        </p:nvSpPr>
        <p:spPr>
          <a:xfrm>
            <a:off x="979467" y="101800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001936">
              <a:alpha val="21176"/>
            </a:srgbClr>
          </a:solidFill>
          <a:ln>
            <a:noFill/>
          </a:ln>
        </p:spPr>
      </p:sp>
      <p:sp>
        <p:nvSpPr>
          <p:cNvPr id="37" name="Google Shape;37;g1559ebb1a1e_0_57"/>
          <p:cNvSpPr/>
          <p:nvPr/>
        </p:nvSpPr>
        <p:spPr>
          <a:xfrm>
            <a:off x="674667" y="71320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sm" w="sm" type="none"/>
            <a:tailEnd len="sm" w="sm" type="none"/>
          </a:ln>
        </p:spPr>
      </p:sp>
      <p:sp>
        <p:nvSpPr>
          <p:cNvPr id="38" name="Google Shape;38;g1559ebb1a1e_0_57"/>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9" name="Google Shape;39;g1559ebb1a1e_0_57"/>
          <p:cNvSpPr txBox="1"/>
          <p:nvPr>
            <p:ph idx="1" type="body"/>
          </p:nvPr>
        </p:nvSpPr>
        <p:spPr>
          <a:xfrm>
            <a:off x="1402733" y="2061256"/>
            <a:ext cx="10281300" cy="4404900"/>
          </a:xfrm>
          <a:prstGeom prst="rect">
            <a:avLst/>
          </a:prstGeom>
          <a:noFill/>
          <a:ln>
            <a:noFill/>
          </a:ln>
        </p:spPr>
        <p:txBody>
          <a:bodyPr anchorCtr="0" anchor="t" bIns="121900" lIns="121900" spcFirstLastPara="1" rIns="121900" wrap="square" tIns="121900">
            <a:noAutofit/>
          </a:bodyPr>
          <a:lstStyle>
            <a:lvl1pPr indent="-482600" lvl="0" marL="457200" algn="l">
              <a:lnSpc>
                <a:spcPct val="100000"/>
              </a:lnSpc>
              <a:spcBef>
                <a:spcPts val="800"/>
              </a:spcBef>
              <a:spcAft>
                <a:spcPts val="0"/>
              </a:spcAft>
              <a:buSzPts val="4000"/>
              <a:buChar char="×"/>
              <a:defRPr/>
            </a:lvl1pPr>
            <a:lvl2pPr indent="-431800" lvl="1" marL="914400" algn="l">
              <a:lnSpc>
                <a:spcPct val="100000"/>
              </a:lnSpc>
              <a:spcBef>
                <a:spcPts val="0"/>
              </a:spcBef>
              <a:spcAft>
                <a:spcPts val="0"/>
              </a:spcAft>
              <a:buSzPts val="3200"/>
              <a:buChar char="×"/>
              <a:defRPr/>
            </a:lvl2pPr>
            <a:lvl3pPr indent="-431800" lvl="2" marL="1371600" algn="l">
              <a:lnSpc>
                <a:spcPct val="100000"/>
              </a:lnSpc>
              <a:spcBef>
                <a:spcPts val="0"/>
              </a:spcBef>
              <a:spcAft>
                <a:spcPts val="0"/>
              </a:spcAft>
              <a:buSzPts val="32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40" name="Google Shape;40;g1559ebb1a1e_0_57"/>
          <p:cNvSpPr txBox="1"/>
          <p:nvPr>
            <p:ph idx="12" type="sldNum"/>
          </p:nvPr>
        </p:nvSpPr>
        <p:spPr>
          <a:xfrm>
            <a:off x="11409045" y="6333135"/>
            <a:ext cx="731700" cy="5247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Dark">
  <p:cSld name="Title and Content – Dark">
    <p:bg>
      <p:bgPr>
        <a:solidFill>
          <a:schemeClr val="lt1"/>
        </a:solidFill>
      </p:bgPr>
    </p:bg>
    <p:spTree>
      <p:nvGrpSpPr>
        <p:cNvPr id="41" name="Shape 41"/>
        <p:cNvGrpSpPr/>
        <p:nvPr/>
      </p:nvGrpSpPr>
      <p:grpSpPr>
        <a:xfrm>
          <a:off x="0" y="0"/>
          <a:ext cx="0" cy="0"/>
          <a:chOff x="0" y="0"/>
          <a:chExt cx="0" cy="0"/>
        </a:xfrm>
      </p:grpSpPr>
      <p:pic>
        <p:nvPicPr>
          <p:cNvPr id="42" name="Google Shape;42;g1559ebb1a1e_0_102"/>
          <p:cNvPicPr preferRelativeResize="0"/>
          <p:nvPr/>
        </p:nvPicPr>
        <p:blipFill rotWithShape="1">
          <a:blip r:embed="rId2">
            <a:alphaModFix/>
          </a:blip>
          <a:srcRect b="0" l="0" r="0" t="0"/>
          <a:stretch/>
        </p:blipFill>
        <p:spPr>
          <a:xfrm>
            <a:off x="9746234" y="6365174"/>
            <a:ext cx="2139600" cy="301800"/>
          </a:xfrm>
          <a:prstGeom prst="rect">
            <a:avLst/>
          </a:prstGeom>
          <a:noFill/>
          <a:ln>
            <a:noFill/>
          </a:ln>
        </p:spPr>
      </p:pic>
      <p:sp>
        <p:nvSpPr>
          <p:cNvPr id="43" name="Google Shape;43;g1559ebb1a1e_0_102"/>
          <p:cNvSpPr txBox="1"/>
          <p:nvPr>
            <p:ph idx="1" type="body"/>
          </p:nvPr>
        </p:nvSpPr>
        <p:spPr>
          <a:xfrm>
            <a:off x="456063" y="1379621"/>
            <a:ext cx="11280000" cy="4524300"/>
          </a:xfrm>
          <a:prstGeom prst="rect">
            <a:avLst/>
          </a:prstGeom>
          <a:noFill/>
          <a:ln>
            <a:noFill/>
          </a:ln>
        </p:spPr>
        <p:txBody>
          <a:bodyPr anchorCtr="0" anchor="t" bIns="91425" lIns="91425" spcFirstLastPara="1" rIns="91425" wrap="square" tIns="91425">
            <a:noAutofit/>
          </a:bodyPr>
          <a:lstStyle>
            <a:lvl1pPr indent="-335280" lvl="0" marL="457200" marR="0" algn="l">
              <a:lnSpc>
                <a:spcPct val="92000"/>
              </a:lnSpc>
              <a:spcBef>
                <a:spcPts val="600"/>
              </a:spcBef>
              <a:spcAft>
                <a:spcPts val="0"/>
              </a:spcAft>
              <a:buClr>
                <a:schemeClr val="accent1"/>
              </a:buClr>
              <a:buSzPts val="1680"/>
              <a:buFont typeface="Merriweather Sans"/>
              <a:buChar char="▶"/>
              <a:defRPr b="0" i="0" sz="24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44" name="Google Shape;44;g1559ebb1a1e_0_102"/>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lvl1pPr lvl="0" marR="0" algn="ctr">
              <a:lnSpc>
                <a:spcPct val="86000"/>
              </a:lnSpc>
              <a:spcBef>
                <a:spcPts val="0"/>
              </a:spcBef>
              <a:spcAft>
                <a:spcPts val="0"/>
              </a:spcAft>
              <a:buClr>
                <a:schemeClr val="dk1"/>
              </a:buClr>
              <a:buSzPts val="1400"/>
              <a:buFont typeface="Arial"/>
              <a:buNone/>
              <a:defRPr b="1" i="0" sz="36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5" name="Google Shape;45;g1559ebb1a1e_0_102"/>
          <p:cNvSpPr txBox="1"/>
          <p:nvPr>
            <p:ph idx="2" type="subTitle"/>
          </p:nvPr>
        </p:nvSpPr>
        <p:spPr>
          <a:xfrm>
            <a:off x="456063" y="880004"/>
            <a:ext cx="11280000" cy="274500"/>
          </a:xfrm>
          <a:prstGeom prst="rect">
            <a:avLst/>
          </a:prstGeom>
          <a:noFill/>
          <a:ln>
            <a:noFill/>
          </a:ln>
        </p:spPr>
        <p:txBody>
          <a:bodyPr anchorCtr="0" anchor="t" bIns="91425" lIns="91425" spcFirstLastPara="1" rIns="91425" wrap="square" tIns="91425">
            <a:noAutofit/>
          </a:bodyPr>
          <a:lstStyle>
            <a:lvl1pPr lvl="0" marR="0" algn="ctr">
              <a:lnSpc>
                <a:spcPct val="92000"/>
              </a:lnSpc>
              <a:spcBef>
                <a:spcPts val="600"/>
              </a:spcBef>
              <a:spcAft>
                <a:spcPts val="0"/>
              </a:spcAft>
              <a:buClr>
                <a:schemeClr val="accent1"/>
              </a:buClr>
              <a:buSzPts val="1680"/>
              <a:buFont typeface="Merriweather Sans"/>
              <a:buNone/>
              <a:defRPr b="0" i="0" sz="2400" u="none" cap="none" strike="noStrike">
                <a:solidFill>
                  <a:schemeClr val="accent2"/>
                </a:solidFill>
                <a:latin typeface="Arial"/>
                <a:ea typeface="Arial"/>
                <a:cs typeface="Arial"/>
                <a:sym typeface="Arial"/>
              </a:defRPr>
            </a:lvl1pPr>
            <a:lvl2pPr lvl="1" marR="0" algn="ctr">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lvl="2" marR="0" algn="ctr">
              <a:lnSpc>
                <a:spcPct val="95000"/>
              </a:lnSpc>
              <a:spcBef>
                <a:spcPts val="600"/>
              </a:spcBef>
              <a:spcAft>
                <a:spcPts val="0"/>
              </a:spcAft>
              <a:buClr>
                <a:schemeClr val="accent1"/>
              </a:buClr>
              <a:buSzPts val="2300"/>
              <a:buFont typeface="Arial"/>
              <a:buNone/>
              <a:defRPr b="0" i="0" sz="1800" u="none" cap="none" strike="noStrike">
                <a:solidFill>
                  <a:schemeClr val="dk2"/>
                </a:solidFill>
                <a:latin typeface="Arial"/>
                <a:ea typeface="Arial"/>
                <a:cs typeface="Arial"/>
                <a:sym typeface="Arial"/>
              </a:defRPr>
            </a:lvl3pPr>
            <a:lvl4pPr lvl="3" marR="0" algn="ctr">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lvl="4" marR="0" algn="ctr">
              <a:lnSpc>
                <a:spcPct val="95000"/>
              </a:lnSpc>
              <a:spcBef>
                <a:spcPts val="600"/>
              </a:spcBef>
              <a:spcAft>
                <a:spcPts val="0"/>
              </a:spcAft>
              <a:buClr>
                <a:schemeClr val="accent1"/>
              </a:buClr>
              <a:buSzPts val="2000"/>
              <a:buFont typeface="Arial"/>
              <a:buNone/>
              <a:defRPr b="0" i="0" sz="1600" u="none" cap="none" strike="noStrike">
                <a:solidFill>
                  <a:schemeClr val="accent1"/>
                </a:solidFill>
                <a:latin typeface="Arial"/>
                <a:ea typeface="Arial"/>
                <a:cs typeface="Arial"/>
                <a:sym typeface="Arial"/>
              </a:defRPr>
            </a:lvl5pPr>
            <a:lvl6pPr lvl="5" marR="0" algn="ctr">
              <a:lnSpc>
                <a:spcPct val="95000"/>
              </a:lnSpc>
              <a:spcBef>
                <a:spcPts val="600"/>
              </a:spcBef>
              <a:spcAft>
                <a:spcPts val="0"/>
              </a:spcAft>
              <a:buClr>
                <a:schemeClr val="accent1"/>
              </a:buClr>
              <a:buSzPts val="2800"/>
              <a:buFont typeface="Arial"/>
              <a:buNone/>
              <a:defRPr b="1" i="0" sz="1600" u="none" cap="none" strike="noStrike">
                <a:solidFill>
                  <a:schemeClr val="accent1"/>
                </a:solidFill>
                <a:latin typeface="Arial"/>
                <a:ea typeface="Arial"/>
                <a:cs typeface="Arial"/>
                <a:sym typeface="Arial"/>
              </a:defRPr>
            </a:lvl6pPr>
            <a:lvl7pPr lvl="6" marR="0" algn="ctr">
              <a:lnSpc>
                <a:spcPct val="95000"/>
              </a:lnSpc>
              <a:spcBef>
                <a:spcPts val="60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7pPr>
            <a:lvl8pPr lvl="7" marR="0" algn="ctr">
              <a:lnSpc>
                <a:spcPct val="95000"/>
              </a:lnSpc>
              <a:spcBef>
                <a:spcPts val="60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8pPr>
            <a:lvl9pPr lvl="8" marR="0" algn="ctr">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rgbClr val="249651"/>
        </a:solidFill>
      </p:bgPr>
    </p:bg>
    <p:spTree>
      <p:nvGrpSpPr>
        <p:cNvPr id="46" name="Shape 46"/>
        <p:cNvGrpSpPr/>
        <p:nvPr/>
      </p:nvGrpSpPr>
      <p:grpSpPr>
        <a:xfrm>
          <a:off x="0" y="0"/>
          <a:ext cx="0" cy="0"/>
          <a:chOff x="0" y="0"/>
          <a:chExt cx="0" cy="0"/>
        </a:xfrm>
      </p:grpSpPr>
      <p:pic>
        <p:nvPicPr>
          <p:cNvPr descr="comic-01.png" id="47" name="Google Shape;47;g1559ebb1a1e_0_64"/>
          <p:cNvPicPr preferRelativeResize="0"/>
          <p:nvPr/>
        </p:nvPicPr>
        <p:blipFill rotWithShape="1">
          <a:blip r:embed="rId2">
            <a:alphaModFix amt="20000"/>
          </a:blip>
          <a:srcRect b="0" l="0" r="0" t="0"/>
          <a:stretch/>
        </p:blipFill>
        <p:spPr>
          <a:xfrm>
            <a:off x="0" y="0"/>
            <a:ext cx="12192000" cy="6858000"/>
          </a:xfrm>
          <a:prstGeom prst="rect">
            <a:avLst/>
          </a:prstGeom>
          <a:noFill/>
          <a:ln>
            <a:noFill/>
          </a:ln>
        </p:spPr>
      </p:pic>
      <p:sp>
        <p:nvSpPr>
          <p:cNvPr id="48" name="Google Shape;48;g1559ebb1a1e_0_64"/>
          <p:cNvSpPr/>
          <p:nvPr/>
        </p:nvSpPr>
        <p:spPr>
          <a:xfrm>
            <a:off x="979467" y="101800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001936">
              <a:alpha val="21176"/>
            </a:srgbClr>
          </a:solidFill>
          <a:ln>
            <a:noFill/>
          </a:ln>
        </p:spPr>
      </p:sp>
      <p:sp>
        <p:nvSpPr>
          <p:cNvPr id="49" name="Google Shape;49;g1559ebb1a1e_0_64"/>
          <p:cNvSpPr/>
          <p:nvPr/>
        </p:nvSpPr>
        <p:spPr>
          <a:xfrm>
            <a:off x="674667" y="71320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sm" w="sm" type="none"/>
            <a:tailEnd len="sm" w="sm" type="none"/>
          </a:ln>
        </p:spPr>
      </p:sp>
      <p:sp>
        <p:nvSpPr>
          <p:cNvPr id="50" name="Google Shape;50;g1559ebb1a1e_0_64"/>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1" name="Google Shape;51;g1559ebb1a1e_0_64"/>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lvl1pPr indent="-412750" lvl="0" marL="457200" algn="l">
              <a:lnSpc>
                <a:spcPct val="100000"/>
              </a:lnSpc>
              <a:spcBef>
                <a:spcPts val="800"/>
              </a:spcBef>
              <a:spcAft>
                <a:spcPts val="0"/>
              </a:spcAft>
              <a:buSzPts val="2900"/>
              <a:buChar char="×"/>
              <a:defRPr sz="2900"/>
            </a:lvl1pPr>
            <a:lvl2pPr indent="-412750" lvl="1" marL="914400" algn="l">
              <a:lnSpc>
                <a:spcPct val="100000"/>
              </a:lnSpc>
              <a:spcBef>
                <a:spcPts val="0"/>
              </a:spcBef>
              <a:spcAft>
                <a:spcPts val="0"/>
              </a:spcAft>
              <a:buSzPts val="2900"/>
              <a:buChar char="×"/>
              <a:defRPr sz="2900"/>
            </a:lvl2pPr>
            <a:lvl3pPr indent="-412750" lvl="2" marL="1371600" algn="l">
              <a:lnSpc>
                <a:spcPct val="100000"/>
              </a:lnSpc>
              <a:spcBef>
                <a:spcPts val="0"/>
              </a:spcBef>
              <a:spcAft>
                <a:spcPts val="0"/>
              </a:spcAft>
              <a:buSzPts val="2900"/>
              <a:buChar char="×"/>
              <a:defRPr sz="2900"/>
            </a:lvl3pPr>
            <a:lvl4pPr indent="-412750" lvl="3" marL="1828800" algn="l">
              <a:lnSpc>
                <a:spcPct val="100000"/>
              </a:lnSpc>
              <a:spcBef>
                <a:spcPts val="0"/>
              </a:spcBef>
              <a:spcAft>
                <a:spcPts val="0"/>
              </a:spcAft>
              <a:buSzPts val="2900"/>
              <a:buChar char="×"/>
              <a:defRPr sz="2900"/>
            </a:lvl4pPr>
            <a:lvl5pPr indent="-412750" lvl="4" marL="2286000" algn="l">
              <a:lnSpc>
                <a:spcPct val="100000"/>
              </a:lnSpc>
              <a:spcBef>
                <a:spcPts val="0"/>
              </a:spcBef>
              <a:spcAft>
                <a:spcPts val="0"/>
              </a:spcAft>
              <a:buSzPts val="2900"/>
              <a:buChar char="×"/>
              <a:defRPr sz="2900"/>
            </a:lvl5pPr>
            <a:lvl6pPr indent="-412750" lvl="5" marL="2743200" algn="l">
              <a:lnSpc>
                <a:spcPct val="100000"/>
              </a:lnSpc>
              <a:spcBef>
                <a:spcPts val="0"/>
              </a:spcBef>
              <a:spcAft>
                <a:spcPts val="0"/>
              </a:spcAft>
              <a:buSzPts val="2900"/>
              <a:buChar char="×"/>
              <a:defRPr sz="2900"/>
            </a:lvl6pPr>
            <a:lvl7pPr indent="-412750" lvl="6" marL="3200400" algn="l">
              <a:lnSpc>
                <a:spcPct val="100000"/>
              </a:lnSpc>
              <a:spcBef>
                <a:spcPts val="0"/>
              </a:spcBef>
              <a:spcAft>
                <a:spcPts val="0"/>
              </a:spcAft>
              <a:buSzPts val="2900"/>
              <a:buChar char="×"/>
              <a:defRPr sz="2900"/>
            </a:lvl7pPr>
            <a:lvl8pPr indent="-412750" lvl="7" marL="3657600" algn="l">
              <a:lnSpc>
                <a:spcPct val="100000"/>
              </a:lnSpc>
              <a:spcBef>
                <a:spcPts val="0"/>
              </a:spcBef>
              <a:spcAft>
                <a:spcPts val="0"/>
              </a:spcAft>
              <a:buSzPts val="2900"/>
              <a:buChar char="×"/>
              <a:defRPr sz="2900"/>
            </a:lvl8pPr>
            <a:lvl9pPr indent="-412750" lvl="8" marL="4114800" algn="l">
              <a:lnSpc>
                <a:spcPct val="100000"/>
              </a:lnSpc>
              <a:spcBef>
                <a:spcPts val="0"/>
              </a:spcBef>
              <a:spcAft>
                <a:spcPts val="0"/>
              </a:spcAft>
              <a:buSzPts val="2900"/>
              <a:buChar char="×"/>
              <a:defRPr sz="2900"/>
            </a:lvl9pPr>
          </a:lstStyle>
          <a:p/>
        </p:txBody>
      </p:sp>
      <p:sp>
        <p:nvSpPr>
          <p:cNvPr id="52" name="Google Shape;52;g1559ebb1a1e_0_64"/>
          <p:cNvSpPr txBox="1"/>
          <p:nvPr>
            <p:ph idx="2" type="body"/>
          </p:nvPr>
        </p:nvSpPr>
        <p:spPr>
          <a:xfrm>
            <a:off x="6232335" y="2066833"/>
            <a:ext cx="4528500" cy="3554700"/>
          </a:xfrm>
          <a:prstGeom prst="rect">
            <a:avLst/>
          </a:prstGeom>
          <a:noFill/>
          <a:ln>
            <a:noFill/>
          </a:ln>
        </p:spPr>
        <p:txBody>
          <a:bodyPr anchorCtr="0" anchor="t" bIns="121900" lIns="121900" spcFirstLastPara="1" rIns="121900" wrap="square" tIns="121900">
            <a:noAutofit/>
          </a:bodyPr>
          <a:lstStyle>
            <a:lvl1pPr indent="-412750" lvl="0" marL="457200" algn="l">
              <a:lnSpc>
                <a:spcPct val="100000"/>
              </a:lnSpc>
              <a:spcBef>
                <a:spcPts val="800"/>
              </a:spcBef>
              <a:spcAft>
                <a:spcPts val="0"/>
              </a:spcAft>
              <a:buSzPts val="2900"/>
              <a:buChar char="×"/>
              <a:defRPr sz="2900"/>
            </a:lvl1pPr>
            <a:lvl2pPr indent="-412750" lvl="1" marL="914400" algn="l">
              <a:lnSpc>
                <a:spcPct val="100000"/>
              </a:lnSpc>
              <a:spcBef>
                <a:spcPts val="0"/>
              </a:spcBef>
              <a:spcAft>
                <a:spcPts val="0"/>
              </a:spcAft>
              <a:buSzPts val="2900"/>
              <a:buChar char="×"/>
              <a:defRPr sz="2900"/>
            </a:lvl2pPr>
            <a:lvl3pPr indent="-412750" lvl="2" marL="1371600" algn="l">
              <a:lnSpc>
                <a:spcPct val="100000"/>
              </a:lnSpc>
              <a:spcBef>
                <a:spcPts val="0"/>
              </a:spcBef>
              <a:spcAft>
                <a:spcPts val="0"/>
              </a:spcAft>
              <a:buSzPts val="2900"/>
              <a:buChar char="×"/>
              <a:defRPr sz="2900"/>
            </a:lvl3pPr>
            <a:lvl4pPr indent="-412750" lvl="3" marL="1828800" algn="l">
              <a:lnSpc>
                <a:spcPct val="100000"/>
              </a:lnSpc>
              <a:spcBef>
                <a:spcPts val="0"/>
              </a:spcBef>
              <a:spcAft>
                <a:spcPts val="0"/>
              </a:spcAft>
              <a:buSzPts val="2900"/>
              <a:buChar char="×"/>
              <a:defRPr sz="2900"/>
            </a:lvl4pPr>
            <a:lvl5pPr indent="-412750" lvl="4" marL="2286000" algn="l">
              <a:lnSpc>
                <a:spcPct val="100000"/>
              </a:lnSpc>
              <a:spcBef>
                <a:spcPts val="0"/>
              </a:spcBef>
              <a:spcAft>
                <a:spcPts val="0"/>
              </a:spcAft>
              <a:buSzPts val="2900"/>
              <a:buChar char="×"/>
              <a:defRPr sz="2900"/>
            </a:lvl5pPr>
            <a:lvl6pPr indent="-412750" lvl="5" marL="2743200" algn="l">
              <a:lnSpc>
                <a:spcPct val="100000"/>
              </a:lnSpc>
              <a:spcBef>
                <a:spcPts val="0"/>
              </a:spcBef>
              <a:spcAft>
                <a:spcPts val="0"/>
              </a:spcAft>
              <a:buSzPts val="2900"/>
              <a:buChar char="×"/>
              <a:defRPr sz="2900"/>
            </a:lvl6pPr>
            <a:lvl7pPr indent="-412750" lvl="6" marL="3200400" algn="l">
              <a:lnSpc>
                <a:spcPct val="100000"/>
              </a:lnSpc>
              <a:spcBef>
                <a:spcPts val="0"/>
              </a:spcBef>
              <a:spcAft>
                <a:spcPts val="0"/>
              </a:spcAft>
              <a:buSzPts val="2900"/>
              <a:buChar char="×"/>
              <a:defRPr sz="2900"/>
            </a:lvl7pPr>
            <a:lvl8pPr indent="-412750" lvl="7" marL="3657600" algn="l">
              <a:lnSpc>
                <a:spcPct val="100000"/>
              </a:lnSpc>
              <a:spcBef>
                <a:spcPts val="0"/>
              </a:spcBef>
              <a:spcAft>
                <a:spcPts val="0"/>
              </a:spcAft>
              <a:buSzPts val="2900"/>
              <a:buChar char="×"/>
              <a:defRPr sz="2900"/>
            </a:lvl8pPr>
            <a:lvl9pPr indent="-412750" lvl="8" marL="4114800" algn="l">
              <a:lnSpc>
                <a:spcPct val="100000"/>
              </a:lnSpc>
              <a:spcBef>
                <a:spcPts val="0"/>
              </a:spcBef>
              <a:spcAft>
                <a:spcPts val="0"/>
              </a:spcAft>
              <a:buSzPts val="2900"/>
              <a:buChar char="×"/>
              <a:defRPr sz="2900"/>
            </a:lvl9pPr>
          </a:lstStyle>
          <a:p/>
        </p:txBody>
      </p:sp>
      <p:sp>
        <p:nvSpPr>
          <p:cNvPr id="53" name="Google Shape;53;g1559ebb1a1e_0_64"/>
          <p:cNvSpPr txBox="1"/>
          <p:nvPr>
            <p:ph idx="12" type="sldNum"/>
          </p:nvPr>
        </p:nvSpPr>
        <p:spPr>
          <a:xfrm>
            <a:off x="11409045" y="6333135"/>
            <a:ext cx="731700" cy="5247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824BB0"/>
        </a:solidFill>
      </p:bgPr>
    </p:bg>
    <p:spTree>
      <p:nvGrpSpPr>
        <p:cNvPr id="54" name="Shape 54"/>
        <p:cNvGrpSpPr/>
        <p:nvPr/>
      </p:nvGrpSpPr>
      <p:grpSpPr>
        <a:xfrm>
          <a:off x="0" y="0"/>
          <a:ext cx="0" cy="0"/>
          <a:chOff x="0" y="0"/>
          <a:chExt cx="0" cy="0"/>
        </a:xfrm>
      </p:grpSpPr>
      <p:pic>
        <p:nvPicPr>
          <p:cNvPr descr="comic-03.png" id="55" name="Google Shape;55;g1559ebb1a1e_0_48"/>
          <p:cNvPicPr preferRelativeResize="0"/>
          <p:nvPr/>
        </p:nvPicPr>
        <p:blipFill rotWithShape="1">
          <a:blip r:embed="rId2">
            <a:alphaModFix amt="10000"/>
          </a:blip>
          <a:srcRect b="0" l="0" r="0" t="0"/>
          <a:stretch/>
        </p:blipFill>
        <p:spPr>
          <a:xfrm>
            <a:off x="0" y="0"/>
            <a:ext cx="12192000" cy="6858000"/>
          </a:xfrm>
          <a:prstGeom prst="rect">
            <a:avLst/>
          </a:prstGeom>
          <a:noFill/>
          <a:ln>
            <a:noFill/>
          </a:ln>
        </p:spPr>
      </p:pic>
      <p:sp>
        <p:nvSpPr>
          <p:cNvPr id="56" name="Google Shape;56;g1559ebb1a1e_0_48"/>
          <p:cNvSpPr txBox="1"/>
          <p:nvPr>
            <p:ph idx="12" type="sldNum"/>
          </p:nvPr>
        </p:nvSpPr>
        <p:spPr>
          <a:xfrm>
            <a:off x="11409045" y="6333135"/>
            <a:ext cx="731700" cy="5247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accent5"/>
        </a:solidFill>
      </p:bgPr>
    </p:bg>
    <p:spTree>
      <p:nvGrpSpPr>
        <p:cNvPr id="57" name="Shape 57"/>
        <p:cNvGrpSpPr/>
        <p:nvPr/>
      </p:nvGrpSpPr>
      <p:grpSpPr>
        <a:xfrm>
          <a:off x="0" y="0"/>
          <a:ext cx="0" cy="0"/>
          <a:chOff x="0" y="0"/>
          <a:chExt cx="0" cy="0"/>
        </a:xfrm>
      </p:grpSpPr>
      <p:pic>
        <p:nvPicPr>
          <p:cNvPr descr="comic-01.png" id="58" name="Google Shape;58;g1559ebb1a1e_0_72"/>
          <p:cNvPicPr preferRelativeResize="0"/>
          <p:nvPr/>
        </p:nvPicPr>
        <p:blipFill rotWithShape="1">
          <a:blip r:embed="rId2">
            <a:alphaModFix amt="20000"/>
          </a:blip>
          <a:srcRect b="0" l="0" r="0" t="0"/>
          <a:stretch/>
        </p:blipFill>
        <p:spPr>
          <a:xfrm>
            <a:off x="0" y="0"/>
            <a:ext cx="12192000" cy="6858000"/>
          </a:xfrm>
          <a:prstGeom prst="rect">
            <a:avLst/>
          </a:prstGeom>
          <a:noFill/>
          <a:ln>
            <a:noFill/>
          </a:ln>
        </p:spPr>
      </p:pic>
      <p:sp>
        <p:nvSpPr>
          <p:cNvPr id="59" name="Google Shape;59;g1559ebb1a1e_0_72"/>
          <p:cNvSpPr/>
          <p:nvPr/>
        </p:nvSpPr>
        <p:spPr>
          <a:xfrm>
            <a:off x="979467" y="101800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001936">
              <a:alpha val="21176"/>
            </a:srgbClr>
          </a:solidFill>
          <a:ln>
            <a:noFill/>
          </a:ln>
        </p:spPr>
      </p:sp>
      <p:sp>
        <p:nvSpPr>
          <p:cNvPr id="60" name="Google Shape;60;g1559ebb1a1e_0_72"/>
          <p:cNvSpPr/>
          <p:nvPr/>
        </p:nvSpPr>
        <p:spPr>
          <a:xfrm>
            <a:off x="674667" y="713200"/>
            <a:ext cx="10505071" cy="5580227"/>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sm" w="sm" type="none"/>
            <a:tailEnd len="sm" w="sm" type="none"/>
          </a:ln>
        </p:spPr>
      </p:sp>
      <p:sp>
        <p:nvSpPr>
          <p:cNvPr id="61" name="Google Shape;61;g1559ebb1a1e_0_72"/>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2" name="Google Shape;62;g1559ebb1a1e_0_72"/>
          <p:cNvSpPr txBox="1"/>
          <p:nvPr>
            <p:ph idx="1" type="body"/>
          </p:nvPr>
        </p:nvSpPr>
        <p:spPr>
          <a:xfrm>
            <a:off x="1203933" y="2074900"/>
            <a:ext cx="3060300" cy="3763500"/>
          </a:xfrm>
          <a:prstGeom prst="rect">
            <a:avLst/>
          </a:prstGeom>
          <a:noFill/>
          <a:ln>
            <a:noFill/>
          </a:ln>
        </p:spPr>
        <p:txBody>
          <a:bodyPr anchorCtr="0" anchor="t" bIns="121900" lIns="121900" spcFirstLastPara="1" rIns="121900" wrap="square" tIns="121900">
            <a:noAutofit/>
          </a:bodyPr>
          <a:lstStyle>
            <a:lvl1pPr indent="-381000" lvl="0" marL="457200" algn="l">
              <a:lnSpc>
                <a:spcPct val="100000"/>
              </a:lnSpc>
              <a:spcBef>
                <a:spcPts val="80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63" name="Google Shape;63;g1559ebb1a1e_0_72"/>
          <p:cNvSpPr txBox="1"/>
          <p:nvPr>
            <p:ph idx="2" type="body"/>
          </p:nvPr>
        </p:nvSpPr>
        <p:spPr>
          <a:xfrm>
            <a:off x="4421324" y="2074900"/>
            <a:ext cx="3060300" cy="3763500"/>
          </a:xfrm>
          <a:prstGeom prst="rect">
            <a:avLst/>
          </a:prstGeom>
          <a:noFill/>
          <a:ln>
            <a:noFill/>
          </a:ln>
        </p:spPr>
        <p:txBody>
          <a:bodyPr anchorCtr="0" anchor="t" bIns="121900" lIns="121900" spcFirstLastPara="1" rIns="121900" wrap="square" tIns="121900">
            <a:noAutofit/>
          </a:bodyPr>
          <a:lstStyle>
            <a:lvl1pPr indent="-381000" lvl="0" marL="457200" algn="l">
              <a:lnSpc>
                <a:spcPct val="100000"/>
              </a:lnSpc>
              <a:spcBef>
                <a:spcPts val="80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64" name="Google Shape;64;g1559ebb1a1e_0_72"/>
          <p:cNvSpPr txBox="1"/>
          <p:nvPr>
            <p:ph idx="3" type="body"/>
          </p:nvPr>
        </p:nvSpPr>
        <p:spPr>
          <a:xfrm>
            <a:off x="7638713" y="2074900"/>
            <a:ext cx="3060300" cy="3763500"/>
          </a:xfrm>
          <a:prstGeom prst="rect">
            <a:avLst/>
          </a:prstGeom>
          <a:noFill/>
          <a:ln>
            <a:noFill/>
          </a:ln>
        </p:spPr>
        <p:txBody>
          <a:bodyPr anchorCtr="0" anchor="t" bIns="121900" lIns="121900" spcFirstLastPara="1" rIns="121900" wrap="square" tIns="121900">
            <a:noAutofit/>
          </a:bodyPr>
          <a:lstStyle>
            <a:lvl1pPr indent="-381000" lvl="0" marL="457200" algn="l">
              <a:lnSpc>
                <a:spcPct val="100000"/>
              </a:lnSpc>
              <a:spcBef>
                <a:spcPts val="80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65" name="Google Shape;65;g1559ebb1a1e_0_72"/>
          <p:cNvSpPr txBox="1"/>
          <p:nvPr>
            <p:ph idx="12" type="sldNum"/>
          </p:nvPr>
        </p:nvSpPr>
        <p:spPr>
          <a:xfrm>
            <a:off x="11409045" y="6333135"/>
            <a:ext cx="731700" cy="5247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66" name="Shape 66"/>
        <p:cNvGrpSpPr/>
        <p:nvPr/>
      </p:nvGrpSpPr>
      <p:grpSpPr>
        <a:xfrm>
          <a:off x="0" y="0"/>
          <a:ext cx="0" cy="0"/>
          <a:chOff x="0" y="0"/>
          <a:chExt cx="0" cy="0"/>
        </a:xfrm>
      </p:grpSpPr>
      <p:pic>
        <p:nvPicPr>
          <p:cNvPr id="67" name="Google Shape;67;g1559ebb1a1e_0_81"/>
          <p:cNvPicPr preferRelativeResize="0"/>
          <p:nvPr/>
        </p:nvPicPr>
        <p:blipFill rotWithShape="1">
          <a:blip r:embed="rId2">
            <a:alphaModFix/>
          </a:blip>
          <a:srcRect b="0" l="0" r="0" t="0"/>
          <a:stretch/>
        </p:blipFill>
        <p:spPr>
          <a:xfrm>
            <a:off x="0" y="0"/>
            <a:ext cx="12191994" cy="6858001"/>
          </a:xfrm>
          <a:prstGeom prst="rect">
            <a:avLst/>
          </a:prstGeom>
          <a:noFill/>
          <a:ln>
            <a:noFill/>
          </a:ln>
        </p:spPr>
      </p:pic>
      <p:sp>
        <p:nvSpPr>
          <p:cNvPr id="68" name="Google Shape;68;g1559ebb1a1e_0_81"/>
          <p:cNvSpPr txBox="1"/>
          <p:nvPr>
            <p:ph type="title"/>
          </p:nvPr>
        </p:nvSpPr>
        <p:spPr>
          <a:xfrm>
            <a:off x="675282" y="316680"/>
            <a:ext cx="10778700" cy="2873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Arial"/>
              <a:buNone/>
              <a:defRPr b="0" i="0" sz="5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9" name="Google Shape;69;g1559ebb1a1e_0_81"/>
          <p:cNvSpPr txBox="1"/>
          <p:nvPr>
            <p:ph idx="1" type="body"/>
          </p:nvPr>
        </p:nvSpPr>
        <p:spPr>
          <a:xfrm>
            <a:off x="675282" y="3380287"/>
            <a:ext cx="7128300" cy="988200"/>
          </a:xfrm>
          <a:prstGeom prst="rect">
            <a:avLst/>
          </a:prstGeom>
          <a:noFill/>
          <a:ln>
            <a:noFill/>
          </a:ln>
        </p:spPr>
        <p:txBody>
          <a:bodyPr anchorCtr="0" anchor="t" bIns="91425" lIns="91425" spcFirstLastPara="1" rIns="91425" wrap="square" tIns="91425">
            <a:noAutofit/>
          </a:bodyPr>
          <a:lstStyle>
            <a:lvl1pPr indent="-228600" lvl="0" marL="457200" marR="0" algn="l">
              <a:lnSpc>
                <a:spcPct val="92000"/>
              </a:lnSpc>
              <a:spcBef>
                <a:spcPts val="600"/>
              </a:spcBef>
              <a:spcAft>
                <a:spcPts val="0"/>
              </a:spcAft>
              <a:buClr>
                <a:schemeClr val="accent1"/>
              </a:buClr>
              <a:buSzPts val="1680"/>
              <a:buFont typeface="Merriweather Sans"/>
              <a:buNone/>
              <a:defRPr b="0" i="0" sz="2800" u="none" cap="none" strike="noStrike">
                <a:solidFill>
                  <a:schemeClr val="dk1"/>
                </a:solidFill>
                <a:latin typeface="Arial"/>
                <a:ea typeface="Arial"/>
                <a:cs typeface="Arial"/>
                <a:sym typeface="Arial"/>
              </a:defRPr>
            </a:lvl1pPr>
            <a:lvl2pPr indent="-228600" lvl="1" marL="914400" marR="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2pPr>
            <a:lvl3pPr indent="-228600" lvl="2" marL="1371600" marR="0" algn="l">
              <a:lnSpc>
                <a:spcPct val="95000"/>
              </a:lnSpc>
              <a:spcBef>
                <a:spcPts val="600"/>
              </a:spcBef>
              <a:spcAft>
                <a:spcPts val="0"/>
              </a:spcAft>
              <a:buClr>
                <a:schemeClr val="accent1"/>
              </a:buClr>
              <a:buSzPts val="2300"/>
              <a:buFont typeface="Arial"/>
              <a:buNone/>
              <a:defRPr b="0" i="0" sz="2000" u="none" cap="none" strike="noStrike">
                <a:solidFill>
                  <a:schemeClr val="dk2"/>
                </a:solidFill>
                <a:latin typeface="Arial"/>
                <a:ea typeface="Arial"/>
                <a:cs typeface="Arial"/>
                <a:sym typeface="Arial"/>
              </a:defRPr>
            </a:lvl3pPr>
            <a:lvl4pPr indent="-228600" lvl="3" marL="1828800" marR="0" algn="l">
              <a:lnSpc>
                <a:spcPct val="95000"/>
              </a:lnSpc>
              <a:spcBef>
                <a:spcPts val="600"/>
              </a:spcBef>
              <a:spcAft>
                <a:spcPts val="0"/>
              </a:spcAft>
              <a:buClr>
                <a:schemeClr val="accent1"/>
              </a:buClr>
              <a:buSzPts val="1600"/>
              <a:buFont typeface="Arial"/>
              <a:buNone/>
              <a:defRPr b="0" i="0" sz="1600" u="none" cap="none" strike="noStrike">
                <a:solidFill>
                  <a:schemeClr val="dk2"/>
                </a:solidFill>
                <a:latin typeface="Arial"/>
                <a:ea typeface="Arial"/>
                <a:cs typeface="Arial"/>
                <a:sym typeface="Arial"/>
              </a:defRPr>
            </a:lvl4pPr>
            <a:lvl5pPr indent="-228600" lvl="4" marL="2286000" marR="0" algn="l">
              <a:lnSpc>
                <a:spcPct val="95000"/>
              </a:lnSpc>
              <a:spcBef>
                <a:spcPts val="60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70" name="Google Shape;70;g1559ebb1a1e_0_81"/>
          <p:cNvSpPr txBox="1"/>
          <p:nvPr>
            <p:ph idx="2" type="body"/>
          </p:nvPr>
        </p:nvSpPr>
        <p:spPr>
          <a:xfrm>
            <a:off x="675283" y="4392114"/>
            <a:ext cx="7128300" cy="651900"/>
          </a:xfrm>
          <a:prstGeom prst="rect">
            <a:avLst/>
          </a:prstGeom>
          <a:noFill/>
          <a:ln>
            <a:noFill/>
          </a:ln>
        </p:spPr>
        <p:txBody>
          <a:bodyPr anchorCtr="0" anchor="t" bIns="91425" lIns="91425" spcFirstLastPara="1" rIns="91425" wrap="square" tIns="91425">
            <a:noAutofit/>
          </a:bodyPr>
          <a:lstStyle>
            <a:lvl1pPr indent="-228600" lvl="0" marL="457200" marR="0" algn="l">
              <a:lnSpc>
                <a:spcPct val="92000"/>
              </a:lnSpc>
              <a:spcBef>
                <a:spcPts val="600"/>
              </a:spcBef>
              <a:spcAft>
                <a:spcPts val="0"/>
              </a:spcAft>
              <a:buClr>
                <a:schemeClr val="accent1"/>
              </a:buClr>
              <a:buSzPts val="1680"/>
              <a:buFont typeface="Merriweather Sans"/>
              <a:buNone/>
              <a:defRPr b="0" i="0" sz="20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sp>
        <p:nvSpPr>
          <p:cNvPr id="71" name="Google Shape;71;g1559ebb1a1e_0_81"/>
          <p:cNvSpPr txBox="1"/>
          <p:nvPr/>
        </p:nvSpPr>
        <p:spPr>
          <a:xfrm>
            <a:off x="6938683" y="34865"/>
            <a:ext cx="5249100" cy="21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
              <a:buFont typeface="Arial"/>
              <a:buNone/>
            </a:pPr>
            <a:r>
              <a:rPr b="0" i="0" lang="en-US" sz="800" u="none" cap="none" strike="noStrike">
                <a:solidFill>
                  <a:srgbClr val="858585"/>
                </a:solidFill>
                <a:latin typeface="Arial"/>
                <a:ea typeface="Arial"/>
                <a:cs typeface="Arial"/>
                <a:sym typeface="Arial"/>
              </a:rPr>
              <a:t>© 2019 SPLUNK INC. FOR INTERNAL USE ONLY.</a:t>
            </a:r>
            <a:endParaRPr b="0" i="0" sz="800" u="none" cap="none" strike="noStrike">
              <a:solidFill>
                <a:srgbClr val="8585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858585"/>
              </a:solidFill>
              <a:latin typeface="Arial"/>
              <a:ea typeface="Arial"/>
              <a:cs typeface="Arial"/>
              <a:sym typeface="Arial"/>
            </a:endParaRPr>
          </a:p>
        </p:txBody>
      </p:sp>
      <p:sp>
        <p:nvSpPr>
          <p:cNvPr id="72" name="Google Shape;72;g1559ebb1a1e_0_81"/>
          <p:cNvSpPr txBox="1"/>
          <p:nvPr>
            <p:ph idx="3" type="body"/>
          </p:nvPr>
        </p:nvSpPr>
        <p:spPr>
          <a:xfrm>
            <a:off x="675283" y="5067547"/>
            <a:ext cx="7128300" cy="6519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63A70A"/>
              </a:buClr>
              <a:buSzPts val="1680"/>
              <a:buFont typeface="Merriweather Sans"/>
              <a:buNone/>
              <a:defRPr b="0" i="0" sz="1800" u="none" cap="none" strike="noStrike">
                <a:solidFill>
                  <a:schemeClr val="dk1"/>
                </a:solidFill>
                <a:latin typeface="Arial"/>
                <a:ea typeface="Arial"/>
                <a:cs typeface="Arial"/>
                <a:sym typeface="Arial"/>
              </a:defRPr>
            </a:lvl1pPr>
            <a:lvl2pPr indent="-374650" lvl="1" marL="9144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2pPr>
            <a:lvl3pPr indent="-374650" lvl="2" marL="1371600" marR="0" algn="l">
              <a:lnSpc>
                <a:spcPct val="95000"/>
              </a:lnSpc>
              <a:spcBef>
                <a:spcPts val="600"/>
              </a:spcBef>
              <a:spcAft>
                <a:spcPts val="0"/>
              </a:spcAft>
              <a:buClr>
                <a:schemeClr val="accent1"/>
              </a:buClr>
              <a:buSzPts val="2300"/>
              <a:buFont typeface="Arial"/>
              <a:buChar char="•"/>
              <a:defRPr b="0" i="0" sz="2000" u="none" cap="none" strike="noStrike">
                <a:solidFill>
                  <a:schemeClr val="dk2"/>
                </a:solidFill>
                <a:latin typeface="Arial"/>
                <a:ea typeface="Arial"/>
                <a:cs typeface="Arial"/>
                <a:sym typeface="Arial"/>
              </a:defRPr>
            </a:lvl3pPr>
            <a:lvl4pPr indent="-330200" lvl="3" marL="1828800" marR="0" algn="l">
              <a:lnSpc>
                <a:spcPct val="95000"/>
              </a:lnSpc>
              <a:spcBef>
                <a:spcPts val="6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55600" lvl="4" marL="2286000" marR="0" algn="l">
              <a:lnSpc>
                <a:spcPct val="95000"/>
              </a:lnSpc>
              <a:spcBef>
                <a:spcPts val="6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406400" lvl="5" marL="2743200" marR="0" algn="l">
              <a:lnSpc>
                <a:spcPct val="95000"/>
              </a:lnSpc>
              <a:spcBef>
                <a:spcPts val="600"/>
              </a:spcBef>
              <a:spcAft>
                <a:spcPts val="0"/>
              </a:spcAft>
              <a:buClr>
                <a:schemeClr val="accent1"/>
              </a:buClr>
              <a:buSzPts val="2800"/>
              <a:buFont typeface="Arial"/>
              <a:buChar char="​"/>
              <a:defRPr b="1" i="0" sz="2800" u="none" cap="none" strike="noStrike">
                <a:solidFill>
                  <a:schemeClr val="accent1"/>
                </a:solidFill>
                <a:latin typeface="Arial"/>
                <a:ea typeface="Arial"/>
                <a:cs typeface="Arial"/>
                <a:sym typeface="Arial"/>
              </a:defRPr>
            </a:lvl6pPr>
            <a:lvl7pPr indent="-381000" lvl="6" marL="3200400" marR="0" algn="l">
              <a:lnSpc>
                <a:spcPct val="95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55600" lvl="7" marL="3657600" marR="0" algn="l">
              <a:lnSpc>
                <a:spcPct val="95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algn="l">
              <a:lnSpc>
                <a:spcPct val="95000"/>
              </a:lnSpc>
              <a:spcBef>
                <a:spcPts val="600"/>
              </a:spcBef>
              <a:spcAft>
                <a:spcPts val="300"/>
              </a:spcAft>
              <a:buClr>
                <a:schemeClr val="dk1"/>
              </a:buClr>
              <a:buSzPts val="1400"/>
              <a:buFont typeface="Arial"/>
              <a:buNone/>
              <a:defRPr b="0" i="0" sz="1600" u="none" cap="none" strike="noStrike">
                <a:solidFill>
                  <a:schemeClr val="dk1"/>
                </a:solidFill>
                <a:latin typeface="Arial"/>
                <a:ea typeface="Arial"/>
                <a:cs typeface="Arial"/>
                <a:sym typeface="Arial"/>
              </a:defRPr>
            </a:lvl9pPr>
          </a:lstStyle>
          <a:p/>
        </p:txBody>
      </p:sp>
      <p:pic>
        <p:nvPicPr>
          <p:cNvPr id="73" name="Google Shape;73;g1559ebb1a1e_0_81"/>
          <p:cNvPicPr preferRelativeResize="0"/>
          <p:nvPr/>
        </p:nvPicPr>
        <p:blipFill rotWithShape="1">
          <a:blip r:embed="rId3">
            <a:alphaModFix/>
          </a:blip>
          <a:srcRect b="0" l="0" r="0" t="0"/>
          <a:stretch/>
        </p:blipFill>
        <p:spPr>
          <a:xfrm>
            <a:off x="800516" y="6004956"/>
            <a:ext cx="1835638" cy="5455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0A7EB"/>
        </a:solidFill>
      </p:bgPr>
    </p:bg>
    <p:spTree>
      <p:nvGrpSpPr>
        <p:cNvPr id="12" name="Shape 12"/>
        <p:cNvGrpSpPr/>
        <p:nvPr/>
      </p:nvGrpSpPr>
      <p:grpSpPr>
        <a:xfrm>
          <a:off x="0" y="0"/>
          <a:ext cx="0" cy="0"/>
          <a:chOff x="0" y="0"/>
          <a:chExt cx="0" cy="0"/>
        </a:xfrm>
      </p:grpSpPr>
      <p:sp>
        <p:nvSpPr>
          <p:cNvPr id="13" name="Google Shape;13;g1559ebb1a1e_0_39"/>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lvl1pPr lvl="0"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1pPr>
            <a:lvl2pPr lvl="1"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2pPr>
            <a:lvl3pPr lvl="2"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3pPr>
            <a:lvl4pPr lvl="3"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4pPr>
            <a:lvl5pPr lvl="4"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5pPr>
            <a:lvl6pPr lvl="5"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6pPr>
            <a:lvl7pPr lvl="6"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7pPr>
            <a:lvl8pPr lvl="7"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8pPr>
            <a:lvl9pPr lvl="8" marR="0" rtl="0" algn="l">
              <a:lnSpc>
                <a:spcPct val="100000"/>
              </a:lnSpc>
              <a:spcBef>
                <a:spcPts val="0"/>
              </a:spcBef>
              <a:spcAft>
                <a:spcPts val="0"/>
              </a:spcAft>
              <a:buClr>
                <a:schemeClr val="dk1"/>
              </a:buClr>
              <a:buSzPts val="4000"/>
              <a:buFont typeface="Bangers"/>
              <a:buNone/>
              <a:defRPr b="0" i="0" sz="4000" u="none" cap="none" strike="noStrike">
                <a:solidFill>
                  <a:schemeClr val="dk1"/>
                </a:solidFill>
                <a:latin typeface="Bangers"/>
                <a:ea typeface="Bangers"/>
                <a:cs typeface="Bangers"/>
                <a:sym typeface="Bangers"/>
              </a:defRPr>
            </a:lvl9pPr>
          </a:lstStyle>
          <a:p/>
        </p:txBody>
      </p:sp>
      <p:sp>
        <p:nvSpPr>
          <p:cNvPr id="14" name="Google Shape;14;g1559ebb1a1e_0_39"/>
          <p:cNvSpPr txBox="1"/>
          <p:nvPr>
            <p:ph idx="1" type="body"/>
          </p:nvPr>
        </p:nvSpPr>
        <p:spPr>
          <a:xfrm>
            <a:off x="1402733" y="2061256"/>
            <a:ext cx="10281300" cy="4404900"/>
          </a:xfrm>
          <a:prstGeom prst="rect">
            <a:avLst/>
          </a:prstGeom>
          <a:noFill/>
          <a:ln>
            <a:noFill/>
          </a:ln>
        </p:spPr>
        <p:txBody>
          <a:bodyPr anchorCtr="0" anchor="t" bIns="121900" lIns="121900" spcFirstLastPara="1" rIns="121900" wrap="square" tIns="121900">
            <a:noAutofit/>
          </a:bodyPr>
          <a:lstStyle>
            <a:lvl1pPr indent="-482600" lvl="0" marL="457200" marR="0" rtl="0" algn="l">
              <a:lnSpc>
                <a:spcPct val="100000"/>
              </a:lnSpc>
              <a:spcBef>
                <a:spcPts val="800"/>
              </a:spcBef>
              <a:spcAft>
                <a:spcPts val="0"/>
              </a:spcAft>
              <a:buClr>
                <a:schemeClr val="dk1"/>
              </a:buClr>
              <a:buSzPts val="4000"/>
              <a:buFont typeface="Sniglet"/>
              <a:buChar char="×"/>
              <a:defRPr b="0" i="0" sz="4000" u="none" cap="none" strike="noStrike">
                <a:solidFill>
                  <a:schemeClr val="dk1"/>
                </a:solidFill>
                <a:latin typeface="Sniglet"/>
                <a:ea typeface="Sniglet"/>
                <a:cs typeface="Sniglet"/>
                <a:sym typeface="Sniglet"/>
              </a:defRPr>
            </a:lvl1pPr>
            <a:lvl2pPr indent="-431800" lvl="1" marL="914400" marR="0" rtl="0" algn="l">
              <a:lnSpc>
                <a:spcPct val="100000"/>
              </a:lnSpc>
              <a:spcBef>
                <a:spcPts val="0"/>
              </a:spcBef>
              <a:spcAft>
                <a:spcPts val="0"/>
              </a:spcAft>
              <a:buClr>
                <a:schemeClr val="dk1"/>
              </a:buClr>
              <a:buSzPts val="3200"/>
              <a:buFont typeface="Sniglet"/>
              <a:buChar char="×"/>
              <a:defRPr b="0" i="0" sz="3200" u="none" cap="none" strike="noStrike">
                <a:solidFill>
                  <a:schemeClr val="dk1"/>
                </a:solidFill>
                <a:latin typeface="Sniglet"/>
                <a:ea typeface="Sniglet"/>
                <a:cs typeface="Sniglet"/>
                <a:sym typeface="Sniglet"/>
              </a:defRPr>
            </a:lvl2pPr>
            <a:lvl3pPr indent="-431800" lvl="2" marL="1371600" marR="0" rtl="0" algn="l">
              <a:lnSpc>
                <a:spcPct val="100000"/>
              </a:lnSpc>
              <a:spcBef>
                <a:spcPts val="0"/>
              </a:spcBef>
              <a:spcAft>
                <a:spcPts val="0"/>
              </a:spcAft>
              <a:buClr>
                <a:schemeClr val="dk1"/>
              </a:buClr>
              <a:buSzPts val="3200"/>
              <a:buFont typeface="Sniglet"/>
              <a:buChar char="×"/>
              <a:defRPr b="0" i="0" sz="3200" u="none" cap="none" strike="noStrike">
                <a:solidFill>
                  <a:schemeClr val="dk1"/>
                </a:solidFill>
                <a:latin typeface="Sniglet"/>
                <a:ea typeface="Sniglet"/>
                <a:cs typeface="Sniglet"/>
                <a:sym typeface="Sniglet"/>
              </a:defRPr>
            </a:lvl3pPr>
            <a:lvl4pPr indent="-381000" lvl="3" marL="1828800" marR="0" rtl="0" algn="l">
              <a:lnSpc>
                <a:spcPct val="100000"/>
              </a:lnSpc>
              <a:spcBef>
                <a:spcPts val="0"/>
              </a:spcBef>
              <a:spcAft>
                <a:spcPts val="0"/>
              </a:spcAft>
              <a:buClr>
                <a:schemeClr val="dk1"/>
              </a:buClr>
              <a:buSzPts val="2400"/>
              <a:buFont typeface="Sniglet"/>
              <a:buChar char="×"/>
              <a:defRPr b="0" i="0" sz="2400" u="none" cap="none" strike="noStrike">
                <a:solidFill>
                  <a:schemeClr val="dk1"/>
                </a:solidFill>
                <a:latin typeface="Sniglet"/>
                <a:ea typeface="Sniglet"/>
                <a:cs typeface="Sniglet"/>
                <a:sym typeface="Sniglet"/>
              </a:defRPr>
            </a:lvl4pPr>
            <a:lvl5pPr indent="-381000" lvl="4" marL="2286000" marR="0" rtl="0" algn="l">
              <a:lnSpc>
                <a:spcPct val="100000"/>
              </a:lnSpc>
              <a:spcBef>
                <a:spcPts val="0"/>
              </a:spcBef>
              <a:spcAft>
                <a:spcPts val="0"/>
              </a:spcAft>
              <a:buClr>
                <a:schemeClr val="dk1"/>
              </a:buClr>
              <a:buSzPts val="2400"/>
              <a:buFont typeface="Sniglet"/>
              <a:buChar char="×"/>
              <a:defRPr b="0" i="0" sz="2400" u="none" cap="none" strike="noStrike">
                <a:solidFill>
                  <a:schemeClr val="dk1"/>
                </a:solidFill>
                <a:latin typeface="Sniglet"/>
                <a:ea typeface="Sniglet"/>
                <a:cs typeface="Sniglet"/>
                <a:sym typeface="Sniglet"/>
              </a:defRPr>
            </a:lvl5pPr>
            <a:lvl6pPr indent="-381000" lvl="5" marL="2743200" marR="0" rtl="0" algn="l">
              <a:lnSpc>
                <a:spcPct val="100000"/>
              </a:lnSpc>
              <a:spcBef>
                <a:spcPts val="0"/>
              </a:spcBef>
              <a:spcAft>
                <a:spcPts val="0"/>
              </a:spcAft>
              <a:buClr>
                <a:schemeClr val="dk1"/>
              </a:buClr>
              <a:buSzPts val="2400"/>
              <a:buFont typeface="Sniglet"/>
              <a:buChar char="×"/>
              <a:defRPr b="0" i="0" sz="2400" u="none" cap="none" strike="noStrike">
                <a:solidFill>
                  <a:schemeClr val="dk1"/>
                </a:solidFill>
                <a:latin typeface="Sniglet"/>
                <a:ea typeface="Sniglet"/>
                <a:cs typeface="Sniglet"/>
                <a:sym typeface="Sniglet"/>
              </a:defRPr>
            </a:lvl6pPr>
            <a:lvl7pPr indent="-381000" lvl="6" marL="3200400" marR="0" rtl="0" algn="l">
              <a:lnSpc>
                <a:spcPct val="100000"/>
              </a:lnSpc>
              <a:spcBef>
                <a:spcPts val="0"/>
              </a:spcBef>
              <a:spcAft>
                <a:spcPts val="0"/>
              </a:spcAft>
              <a:buClr>
                <a:schemeClr val="dk1"/>
              </a:buClr>
              <a:buSzPts val="2400"/>
              <a:buFont typeface="Sniglet"/>
              <a:buChar char="×"/>
              <a:defRPr b="0" i="0" sz="2400" u="none" cap="none" strike="noStrike">
                <a:solidFill>
                  <a:schemeClr val="dk1"/>
                </a:solidFill>
                <a:latin typeface="Sniglet"/>
                <a:ea typeface="Sniglet"/>
                <a:cs typeface="Sniglet"/>
                <a:sym typeface="Sniglet"/>
              </a:defRPr>
            </a:lvl7pPr>
            <a:lvl8pPr indent="-381000" lvl="7" marL="3657600" marR="0" rtl="0" algn="l">
              <a:lnSpc>
                <a:spcPct val="100000"/>
              </a:lnSpc>
              <a:spcBef>
                <a:spcPts val="0"/>
              </a:spcBef>
              <a:spcAft>
                <a:spcPts val="0"/>
              </a:spcAft>
              <a:buClr>
                <a:schemeClr val="dk1"/>
              </a:buClr>
              <a:buSzPts val="2400"/>
              <a:buFont typeface="Sniglet"/>
              <a:buChar char="×"/>
              <a:defRPr b="0" i="0" sz="2400" u="none" cap="none" strike="noStrike">
                <a:solidFill>
                  <a:schemeClr val="dk1"/>
                </a:solidFill>
                <a:latin typeface="Sniglet"/>
                <a:ea typeface="Sniglet"/>
                <a:cs typeface="Sniglet"/>
                <a:sym typeface="Sniglet"/>
              </a:defRPr>
            </a:lvl8pPr>
            <a:lvl9pPr indent="-381000" lvl="8" marL="4114800" marR="0" rtl="0" algn="l">
              <a:lnSpc>
                <a:spcPct val="100000"/>
              </a:lnSpc>
              <a:spcBef>
                <a:spcPts val="0"/>
              </a:spcBef>
              <a:spcAft>
                <a:spcPts val="0"/>
              </a:spcAft>
              <a:buClr>
                <a:schemeClr val="dk1"/>
              </a:buClr>
              <a:buSzPts val="2400"/>
              <a:buFont typeface="Sniglet"/>
              <a:buChar char="×"/>
              <a:defRPr b="0" i="0" sz="2400" u="none" cap="none" strike="noStrike">
                <a:solidFill>
                  <a:schemeClr val="dk1"/>
                </a:solidFill>
                <a:latin typeface="Sniglet"/>
                <a:ea typeface="Sniglet"/>
                <a:cs typeface="Sniglet"/>
                <a:sym typeface="Sniglet"/>
              </a:defRPr>
            </a:lvl9pPr>
          </a:lstStyle>
          <a:p/>
        </p:txBody>
      </p:sp>
      <p:sp>
        <p:nvSpPr>
          <p:cNvPr id="15" name="Google Shape;15;g1559ebb1a1e_0_39"/>
          <p:cNvSpPr txBox="1"/>
          <p:nvPr>
            <p:ph idx="12" type="sldNum"/>
          </p:nvPr>
        </p:nvSpPr>
        <p:spPr>
          <a:xfrm>
            <a:off x="11409045" y="6333135"/>
            <a:ext cx="731700" cy="524700"/>
          </a:xfrm>
          <a:prstGeom prst="rect">
            <a:avLst/>
          </a:prstGeom>
          <a:noFill/>
          <a:ln>
            <a:noFill/>
          </a:ln>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id="16" name="Google Shape;16;g1559ebb1a1e_0_39"/>
          <p:cNvPicPr preferRelativeResize="0"/>
          <p:nvPr/>
        </p:nvPicPr>
        <p:blipFill rotWithShape="1">
          <a:blip r:embed="rId1">
            <a:alphaModFix/>
          </a:blip>
          <a:srcRect b="0" l="0" r="0" t="0"/>
          <a:stretch/>
        </p:blipFill>
        <p:spPr>
          <a:xfrm>
            <a:off x="-92264" y="6405740"/>
            <a:ext cx="1494995" cy="37958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ocs.splunk.com/Documentation/Splunk/latest/Workloads/AdmissionRu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docs.splunk.com/Documentation/Splunk/latest/Security/SPLsafeguar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splunk.com/Documentation/Splunk/9.0.1/Security/planfieldfilte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docs.splunk.com/Documentation/Splunk/9.0.1/Security/setfieldfilte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conf.splunk.com/sessions/2016-sessions.html#search=Daniel%20Daily" TargetMode="External"/><Relationship Id="rId4" Type="http://schemas.openxmlformats.org/officeDocument/2006/relationships/hyperlink" Target="https://conf.splunk.com/session/2015/conf2015_CPetterborg_LDS_Church_SimplifiedForwarderDeploymentand_FINAL.pdf" TargetMode="External"/><Relationship Id="rId5" Type="http://schemas.openxmlformats.org/officeDocument/2006/relationships/hyperlink" Target="https://conf.splunk.com/files/2017/slides/splunking-with-multiple-personalities-extending-role-based-access-control-to-achieve-fine-grain-security-of-your-data.pdf" TargetMode="External"/><Relationship Id="rId6" Type="http://schemas.openxmlformats.org/officeDocument/2006/relationships/hyperlink" Target="https://conf.splunk.com/files/2019/slides/FN108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3429500" y="2758167"/>
            <a:ext cx="5695500" cy="1546500"/>
          </a:xfrm>
          <a:prstGeom prst="rect">
            <a:avLst/>
          </a:prstGeom>
          <a:noFill/>
          <a:ln>
            <a:noFill/>
          </a:ln>
        </p:spPr>
        <p:txBody>
          <a:bodyPr anchorCtr="0" anchor="b" bIns="0" lIns="0" spcFirstLastPara="1" rIns="0" wrap="square" tIns="82275">
            <a:noAutofit/>
          </a:bodyPr>
          <a:lstStyle/>
          <a:p>
            <a:pPr indent="0" lvl="0" marL="0" marR="0" rtl="0" algn="l">
              <a:lnSpc>
                <a:spcPct val="100000"/>
              </a:lnSpc>
              <a:spcBef>
                <a:spcPts val="0"/>
              </a:spcBef>
              <a:spcAft>
                <a:spcPts val="0"/>
              </a:spcAft>
              <a:buClr>
                <a:schemeClr val="dk1"/>
              </a:buClr>
              <a:buSzPts val="1400"/>
              <a:buFont typeface="Arial"/>
              <a:buNone/>
            </a:pPr>
            <a:r>
              <a:rPr lang="en-US"/>
              <a:t>Multi-Tenant Splunk</a:t>
            </a:r>
            <a:endParaRPr b="0" i="0" sz="5400" u="none" cap="none" strike="noStrike">
              <a:solidFill>
                <a:schemeClr val="dk1"/>
              </a:solidFill>
              <a:latin typeface="Arial"/>
              <a:ea typeface="Arial"/>
              <a:cs typeface="Arial"/>
              <a:sym typeface="Arial"/>
            </a:endParaRPr>
          </a:p>
        </p:txBody>
      </p:sp>
      <p:sp>
        <p:nvSpPr>
          <p:cNvPr id="97" name="Google Shape;97;p1"/>
          <p:cNvSpPr txBox="1"/>
          <p:nvPr>
            <p:ph idx="4294967295" type="body"/>
          </p:nvPr>
        </p:nvSpPr>
        <p:spPr>
          <a:xfrm>
            <a:off x="4569828" y="4530250"/>
            <a:ext cx="4415100" cy="988200"/>
          </a:xfrm>
          <a:prstGeom prst="rect">
            <a:avLst/>
          </a:prstGeom>
          <a:noFill/>
          <a:ln>
            <a:noFill/>
          </a:ln>
        </p:spPr>
        <p:txBody>
          <a:bodyPr anchorCtr="0" anchor="t" bIns="91425" lIns="0" spcFirstLastPara="1" rIns="0" wrap="square" tIns="0">
            <a:noAutofit/>
          </a:bodyPr>
          <a:lstStyle/>
          <a:p>
            <a:pPr indent="0" lvl="0" marL="0" marR="0" rtl="0" algn="l">
              <a:lnSpc>
                <a:spcPct val="92000"/>
              </a:lnSpc>
              <a:spcBef>
                <a:spcPts val="0"/>
              </a:spcBef>
              <a:spcAft>
                <a:spcPts val="0"/>
              </a:spcAft>
              <a:buClr>
                <a:schemeClr val="accent1"/>
              </a:buClr>
              <a:buSzPts val="1680"/>
              <a:buFont typeface="Merriweather Sans"/>
              <a:buNone/>
            </a:pPr>
            <a:r>
              <a:rPr lang="en-US"/>
              <a:t>Pitfalls from the Pit</a:t>
            </a:r>
            <a:endParaRPr b="0" i="0" sz="2800" u="none" cap="none" strike="noStrike">
              <a:solidFill>
                <a:schemeClr val="dk1"/>
              </a:solidFill>
              <a:latin typeface="Arial"/>
              <a:ea typeface="Arial"/>
              <a:cs typeface="Arial"/>
              <a:sym typeface="Arial"/>
            </a:endParaRPr>
          </a:p>
        </p:txBody>
      </p:sp>
      <p:sp>
        <p:nvSpPr>
          <p:cNvPr id="98" name="Google Shape;98;p1"/>
          <p:cNvSpPr txBox="1"/>
          <p:nvPr>
            <p:ph idx="4294967295" type="body"/>
          </p:nvPr>
        </p:nvSpPr>
        <p:spPr>
          <a:xfrm>
            <a:off x="5552083" y="6058147"/>
            <a:ext cx="7128300" cy="651900"/>
          </a:xfrm>
          <a:prstGeom prst="rect">
            <a:avLst/>
          </a:prstGeom>
          <a:noFill/>
          <a:ln>
            <a:noFill/>
          </a:ln>
        </p:spPr>
        <p:txBody>
          <a:bodyPr anchorCtr="0" anchor="t" bIns="91425" lIns="91425" spcFirstLastPara="1" rIns="91425" wrap="square" tIns="91425">
            <a:noAutofit/>
          </a:bodyPr>
          <a:lstStyle/>
          <a:p>
            <a:pPr indent="-346075" lvl="0" marL="346075" rtl="0" algn="l">
              <a:lnSpc>
                <a:spcPct val="90000"/>
              </a:lnSpc>
              <a:spcBef>
                <a:spcPts val="1000"/>
              </a:spcBef>
              <a:spcAft>
                <a:spcPts val="0"/>
              </a:spcAft>
              <a:buSzPts val="1680"/>
              <a:buNone/>
            </a:pPr>
            <a:r>
              <a:rPr lang="en-US"/>
              <a:t>October 2022  |  Version 2.0</a:t>
            </a:r>
            <a:endParaRPr/>
          </a:p>
        </p:txBody>
      </p:sp>
      <p:sp>
        <p:nvSpPr>
          <p:cNvPr id="99" name="Google Shape;99;p1"/>
          <p:cNvSpPr txBox="1"/>
          <p:nvPr>
            <p:ph idx="4294967295" type="body"/>
          </p:nvPr>
        </p:nvSpPr>
        <p:spPr>
          <a:xfrm>
            <a:off x="7380883" y="277314"/>
            <a:ext cx="7128300" cy="651900"/>
          </a:xfrm>
          <a:prstGeom prst="rect">
            <a:avLst/>
          </a:prstGeom>
          <a:noFill/>
          <a:ln>
            <a:noFill/>
          </a:ln>
        </p:spPr>
        <p:txBody>
          <a:bodyPr anchorCtr="0" anchor="t" bIns="91425" lIns="91425" spcFirstLastPara="1" rIns="91425" wrap="square" tIns="91425">
            <a:noAutofit/>
          </a:bodyPr>
          <a:lstStyle/>
          <a:p>
            <a:pPr indent="0" lvl="0" marL="0" rtl="0" algn="l">
              <a:lnSpc>
                <a:spcPct val="92000"/>
              </a:lnSpc>
              <a:spcBef>
                <a:spcPts val="600"/>
              </a:spcBef>
              <a:spcAft>
                <a:spcPts val="300"/>
              </a:spcAft>
              <a:buSzPts val="1680"/>
              <a:buNone/>
            </a:pPr>
            <a:r>
              <a:rPr lang="en-US"/>
              <a:t>Steven Bochniewicz</a:t>
            </a:r>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6218044e0b_0_107"/>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Dashboards</a:t>
            </a:r>
            <a:endParaRPr/>
          </a:p>
        </p:txBody>
      </p:sp>
      <p:sp>
        <p:nvSpPr>
          <p:cNvPr id="160" name="Google Shape;160;g6218044e0b_0_107"/>
          <p:cNvSpPr txBox="1"/>
          <p:nvPr>
            <p:ph idx="1" type="body"/>
          </p:nvPr>
        </p:nvSpPr>
        <p:spPr>
          <a:xfrm>
            <a:off x="1402725" y="2061250"/>
            <a:ext cx="9359400" cy="3815100"/>
          </a:xfrm>
          <a:prstGeom prst="rect">
            <a:avLst/>
          </a:prstGeom>
          <a:noFill/>
          <a:ln>
            <a:noFill/>
          </a:ln>
        </p:spPr>
        <p:txBody>
          <a:bodyPr anchorCtr="0" anchor="t" bIns="121900" lIns="121900" spcFirstLastPara="1" rIns="121900" wrap="square" tIns="121900">
            <a:noAutofit/>
          </a:bodyPr>
          <a:lstStyle/>
          <a:p>
            <a:pPr indent="-539750" lvl="0" marL="609600" rtl="0" algn="l">
              <a:lnSpc>
                <a:spcPct val="100000"/>
              </a:lnSpc>
              <a:spcBef>
                <a:spcPts val="800"/>
              </a:spcBef>
              <a:spcAft>
                <a:spcPts val="0"/>
              </a:spcAft>
              <a:buSzPts val="3700"/>
              <a:buChar char="×"/>
            </a:pPr>
            <a:r>
              <a:rPr lang="en-US" sz="3700"/>
              <a:t>Include dashboard and views from a Managed App for quick changes to common dashboards </a:t>
            </a:r>
            <a:endParaRPr sz="3700"/>
          </a:p>
          <a:p>
            <a:pPr indent="-539750" lvl="0" marL="609600" rtl="0" algn="l">
              <a:lnSpc>
                <a:spcPct val="100000"/>
              </a:lnSpc>
              <a:spcBef>
                <a:spcPts val="0"/>
              </a:spcBef>
              <a:spcAft>
                <a:spcPts val="0"/>
              </a:spcAft>
              <a:buSzPts val="3700"/>
              <a:buChar char="×"/>
            </a:pPr>
            <a:r>
              <a:rPr lang="en-US" sz="3700"/>
              <a:t>Directly include another view(dashboard) in an apps nav menu</a:t>
            </a:r>
            <a:endParaRPr sz="3700"/>
          </a:p>
        </p:txBody>
      </p:sp>
      <p:sp>
        <p:nvSpPr>
          <p:cNvPr id="161" name="Google Shape;161;g6218044e0b_0_107"/>
          <p:cNvSpPr txBox="1"/>
          <p:nvPr>
            <p:ph idx="4294967295" type="subTitle"/>
          </p:nvPr>
        </p:nvSpPr>
        <p:spPr>
          <a:xfrm>
            <a:off x="4390475" y="1350925"/>
            <a:ext cx="6237000" cy="607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0"/>
              </a:spcAft>
              <a:buClr>
                <a:schemeClr val="dk1"/>
              </a:buClr>
              <a:buSzPts val="4000"/>
              <a:buFont typeface="Sniglet"/>
              <a:buNone/>
            </a:pPr>
            <a:r>
              <a:rPr b="0" i="0" lang="en-US" sz="4000" u="none" cap="none" strike="noStrike">
                <a:solidFill>
                  <a:schemeClr val="dk1"/>
                </a:solidFill>
                <a:latin typeface="Sniglet"/>
                <a:ea typeface="Sniglet"/>
                <a:cs typeface="Sniglet"/>
                <a:sym typeface="Sniglet"/>
              </a:rPr>
              <a:t>Use the work of other apps</a:t>
            </a:r>
            <a:endParaRPr b="0" i="0" sz="4000" u="none" cap="none" strike="noStrike">
              <a:solidFill>
                <a:schemeClr val="dk1"/>
              </a:solidFill>
              <a:latin typeface="Sniglet"/>
              <a:ea typeface="Sniglet"/>
              <a:cs typeface="Sniglet"/>
              <a:sym typeface="Snigle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6218044e0b_0_113"/>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Lookups - Friend or Breacher</a:t>
            </a:r>
            <a:endParaRPr/>
          </a:p>
        </p:txBody>
      </p:sp>
      <p:sp>
        <p:nvSpPr>
          <p:cNvPr id="167" name="Google Shape;167;g6218044e0b_0_113"/>
          <p:cNvSpPr txBox="1"/>
          <p:nvPr>
            <p:ph idx="2" type="body"/>
          </p:nvPr>
        </p:nvSpPr>
        <p:spPr>
          <a:xfrm>
            <a:off x="1282997" y="2055575"/>
            <a:ext cx="5955600" cy="3554700"/>
          </a:xfrm>
          <a:prstGeom prst="rect">
            <a:avLst/>
          </a:prstGeom>
          <a:noFill/>
          <a:ln>
            <a:noFill/>
          </a:ln>
        </p:spPr>
        <p:txBody>
          <a:bodyPr anchorCtr="0" anchor="t" bIns="121900" lIns="121900" spcFirstLastPara="1" rIns="121900" wrap="square" tIns="121900">
            <a:noAutofit/>
          </a:bodyPr>
          <a:lstStyle/>
          <a:p>
            <a:pPr indent="-419100" lvl="0" marL="609600" rtl="0" algn="l">
              <a:lnSpc>
                <a:spcPct val="100000"/>
              </a:lnSpc>
              <a:spcBef>
                <a:spcPts val="800"/>
              </a:spcBef>
              <a:spcAft>
                <a:spcPts val="0"/>
              </a:spcAft>
              <a:buSzPts val="1800"/>
              <a:buChar char="×"/>
            </a:pPr>
            <a:r>
              <a:rPr lang="en-US" sz="1800"/>
              <a:t>Lookups can be great source to summarize data and provide quick access</a:t>
            </a:r>
            <a:endParaRPr sz="1800"/>
          </a:p>
          <a:p>
            <a:pPr indent="-419100" lvl="0" marL="609600" rtl="0" algn="l">
              <a:lnSpc>
                <a:spcPct val="100000"/>
              </a:lnSpc>
              <a:spcBef>
                <a:spcPts val="0"/>
              </a:spcBef>
              <a:spcAft>
                <a:spcPts val="0"/>
              </a:spcAft>
              <a:buSzPts val="1800"/>
              <a:buChar char="×"/>
            </a:pPr>
            <a:r>
              <a:rPr lang="en-US" sz="1800"/>
              <a:t>However many apps have savedsearches that build lookups will run as system and thus collect more data then potentially intended.</a:t>
            </a:r>
            <a:endParaRPr sz="1800"/>
          </a:p>
          <a:p>
            <a:pPr indent="-419100" lvl="1" marL="1219200" rtl="0" algn="l">
              <a:lnSpc>
                <a:spcPct val="100000"/>
              </a:lnSpc>
              <a:spcBef>
                <a:spcPts val="0"/>
              </a:spcBef>
              <a:spcAft>
                <a:spcPts val="0"/>
              </a:spcAft>
              <a:buSzPts val="1800"/>
              <a:buChar char="×"/>
            </a:pPr>
            <a:r>
              <a:rPr lang="en-US" sz="1800">
                <a:solidFill>
                  <a:schemeClr val="dk1"/>
                </a:solidFill>
              </a:rPr>
              <a:t>Create service account or assign these savedsearches to run as a user with the limited access, or modify the base search to only include the restricted indexes.</a:t>
            </a:r>
            <a:endParaRPr sz="1800">
              <a:solidFill>
                <a:schemeClr val="dk1"/>
              </a:solidFill>
            </a:endParaRPr>
          </a:p>
          <a:p>
            <a:pPr indent="-419100" lvl="0" marL="609600" rtl="0" algn="l">
              <a:lnSpc>
                <a:spcPct val="100000"/>
              </a:lnSpc>
              <a:spcBef>
                <a:spcPts val="0"/>
              </a:spcBef>
              <a:spcAft>
                <a:spcPts val="0"/>
              </a:spcAft>
              <a:buSzPts val="1800"/>
              <a:buChar char="×"/>
            </a:pPr>
            <a:r>
              <a:rPr lang="en-US" sz="1800"/>
              <a:t>By default Splunk does not verify permissions before writing to a lookup file, and power users have the write to create and modify lookups. </a:t>
            </a:r>
            <a:endParaRPr sz="400"/>
          </a:p>
          <a:p>
            <a:pPr indent="0" lvl="0" marL="0" rtl="0" algn="l">
              <a:lnSpc>
                <a:spcPct val="100000"/>
              </a:lnSpc>
              <a:spcBef>
                <a:spcPts val="800"/>
              </a:spcBef>
              <a:spcAft>
                <a:spcPts val="0"/>
              </a:spcAft>
              <a:buSzPts val="2900"/>
              <a:buNone/>
            </a:pPr>
            <a:r>
              <a:t/>
            </a:r>
            <a:endParaRPr/>
          </a:p>
        </p:txBody>
      </p:sp>
      <p:pic>
        <p:nvPicPr>
          <p:cNvPr id="168" name="Google Shape;168;g6218044e0b_0_113"/>
          <p:cNvPicPr preferRelativeResize="0"/>
          <p:nvPr/>
        </p:nvPicPr>
        <p:blipFill rotWithShape="1">
          <a:blip r:embed="rId3">
            <a:alphaModFix/>
          </a:blip>
          <a:srcRect b="0" l="0" r="0" t="0"/>
          <a:stretch/>
        </p:blipFill>
        <p:spPr>
          <a:xfrm>
            <a:off x="7238600" y="2096963"/>
            <a:ext cx="3598801" cy="3471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6218044e0b_0_119"/>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Scheduled / Saved Searches</a:t>
            </a:r>
            <a:endParaRPr/>
          </a:p>
        </p:txBody>
      </p:sp>
      <p:sp>
        <p:nvSpPr>
          <p:cNvPr id="174" name="Google Shape;174;g6218044e0b_0_119"/>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00000"/>
              </a:lnSpc>
              <a:spcBef>
                <a:spcPts val="800"/>
              </a:spcBef>
              <a:spcAft>
                <a:spcPts val="0"/>
              </a:spcAft>
              <a:buSzPts val="1600"/>
              <a:buChar char="×"/>
            </a:pPr>
            <a:r>
              <a:rPr lang="en-US" sz="1600"/>
              <a:t>Saved searches by default run as Owner</a:t>
            </a:r>
            <a:endParaRPr sz="1600"/>
          </a:p>
          <a:p>
            <a:pPr indent="-330200" lvl="1" marL="914400" rtl="0" algn="l">
              <a:lnSpc>
                <a:spcPct val="100000"/>
              </a:lnSpc>
              <a:spcBef>
                <a:spcPts val="0"/>
              </a:spcBef>
              <a:spcAft>
                <a:spcPts val="0"/>
              </a:spcAft>
              <a:buSzPts val="1600"/>
              <a:buChar char="×"/>
            </a:pPr>
            <a:r>
              <a:rPr lang="en-US" sz="1600"/>
              <a:t>Configurable per search</a:t>
            </a:r>
            <a:endParaRPr sz="1600"/>
          </a:p>
          <a:p>
            <a:pPr indent="-330200" lvl="1" marL="914400" rtl="0" algn="l">
              <a:lnSpc>
                <a:spcPct val="100000"/>
              </a:lnSpc>
              <a:spcBef>
                <a:spcPts val="0"/>
              </a:spcBef>
              <a:spcAft>
                <a:spcPts val="0"/>
              </a:spcAft>
              <a:buSzPts val="1600"/>
              <a:buChar char="×"/>
            </a:pPr>
            <a:r>
              <a:rPr lang="en-US" sz="1600"/>
              <a:t>Can be forced to always run as user</a:t>
            </a:r>
            <a:endParaRPr sz="1600"/>
          </a:p>
          <a:p>
            <a:pPr indent="-330200" lvl="0" marL="457200" rtl="0" algn="l">
              <a:lnSpc>
                <a:spcPct val="100000"/>
              </a:lnSpc>
              <a:spcBef>
                <a:spcPts val="0"/>
              </a:spcBef>
              <a:spcAft>
                <a:spcPts val="0"/>
              </a:spcAft>
              <a:buSzPts val="1600"/>
              <a:buChar char="×"/>
            </a:pPr>
            <a:r>
              <a:rPr lang="en-US" sz="1600"/>
              <a:t>Allows you to override a user limitation with search indexes, however if left unmonitored could lead to data loss</a:t>
            </a:r>
            <a:endParaRPr sz="1600"/>
          </a:p>
          <a:p>
            <a:pPr indent="-330200" lvl="0" marL="457200" rtl="0" algn="l">
              <a:lnSpc>
                <a:spcPct val="100000"/>
              </a:lnSpc>
              <a:spcBef>
                <a:spcPts val="0"/>
              </a:spcBef>
              <a:spcAft>
                <a:spcPts val="0"/>
              </a:spcAft>
              <a:buSzPts val="1600"/>
              <a:buChar char="×"/>
            </a:pPr>
            <a:r>
              <a:rPr lang="en-US" sz="1600"/>
              <a:t>Scheduled Searches always run as owner</a:t>
            </a:r>
            <a:endParaRPr sz="1600"/>
          </a:p>
          <a:p>
            <a:pPr indent="-330200" lvl="0" marL="457200" rtl="0" algn="l">
              <a:lnSpc>
                <a:spcPct val="100000"/>
              </a:lnSpc>
              <a:spcBef>
                <a:spcPts val="0"/>
              </a:spcBef>
              <a:spcAft>
                <a:spcPts val="0"/>
              </a:spcAft>
              <a:buSzPts val="1600"/>
              <a:buChar char="×"/>
            </a:pPr>
            <a:r>
              <a:rPr lang="en-US" sz="1600"/>
              <a:t>Remove the ability to schedule searches from the default User Role</a:t>
            </a:r>
            <a:endParaRPr sz="1600"/>
          </a:p>
          <a:p>
            <a:pPr indent="-330200" lvl="0" marL="457200" rtl="0" algn="l">
              <a:lnSpc>
                <a:spcPct val="100000"/>
              </a:lnSpc>
              <a:spcBef>
                <a:spcPts val="0"/>
              </a:spcBef>
              <a:spcAft>
                <a:spcPts val="0"/>
              </a:spcAft>
              <a:buSzPts val="1600"/>
              <a:buChar char="×"/>
            </a:pPr>
            <a:r>
              <a:rPr lang="en-US" sz="1600"/>
              <a:t>Limit rights of users to perform scheduled searches </a:t>
            </a:r>
            <a:endParaRPr sz="1600"/>
          </a:p>
          <a:p>
            <a:pPr indent="-330200" lvl="1" marL="914400" rtl="0" algn="l">
              <a:lnSpc>
                <a:spcPct val="100000"/>
              </a:lnSpc>
              <a:spcBef>
                <a:spcPts val="0"/>
              </a:spcBef>
              <a:spcAft>
                <a:spcPts val="0"/>
              </a:spcAft>
              <a:buSzPts val="1600"/>
              <a:buChar char="×"/>
            </a:pPr>
            <a:r>
              <a:rPr lang="en-US" sz="1600"/>
              <a:t>Since these searches only run as owner.</a:t>
            </a:r>
            <a:endParaRPr sz="1600"/>
          </a:p>
        </p:txBody>
      </p:sp>
      <p:sp>
        <p:nvSpPr>
          <p:cNvPr id="175" name="Google Shape;175;g6218044e0b_0_119"/>
          <p:cNvSpPr txBox="1"/>
          <p:nvPr>
            <p:ph idx="2" type="body"/>
          </p:nvPr>
        </p:nvSpPr>
        <p:spPr>
          <a:xfrm>
            <a:off x="6232335" y="2066833"/>
            <a:ext cx="4528500" cy="355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2900"/>
              <a:buNone/>
            </a:pPr>
            <a:r>
              <a:rPr lang="en-US" sz="1300"/>
              <a:t>savedsearches.conf - [default] or per search stanza</a:t>
            </a:r>
            <a:endParaRPr sz="1300"/>
          </a:p>
          <a:p>
            <a:pPr indent="0" lvl="0" marL="0" rtl="0" algn="l">
              <a:lnSpc>
                <a:spcPct val="100000"/>
              </a:lnSpc>
              <a:spcBef>
                <a:spcPts val="800"/>
              </a:spcBef>
              <a:spcAft>
                <a:spcPts val="0"/>
              </a:spcAft>
              <a:buClr>
                <a:schemeClr val="lt1"/>
              </a:buClr>
              <a:buSzPts val="1100"/>
              <a:buFont typeface="Arial"/>
              <a:buNone/>
            </a:pPr>
            <a:r>
              <a:rPr lang="en-US" sz="1300"/>
              <a:t>dispatchAs = [user|owner]</a:t>
            </a:r>
            <a:endParaRPr sz="1300"/>
          </a:p>
          <a:p>
            <a:pPr indent="0" lvl="0" marL="0" rtl="0" algn="l">
              <a:lnSpc>
                <a:spcPct val="100000"/>
              </a:lnSpc>
              <a:spcBef>
                <a:spcPts val="800"/>
              </a:spcBef>
              <a:spcAft>
                <a:spcPts val="0"/>
              </a:spcAft>
              <a:buClr>
                <a:schemeClr val="lt1"/>
              </a:buClr>
              <a:buSzPts val="1100"/>
              <a:buFont typeface="Arial"/>
              <a:buNone/>
            </a:pPr>
            <a:r>
              <a:rPr lang="en-US" sz="1300"/>
              <a:t>* This setting is only meaningful for shared saved searches.</a:t>
            </a:r>
            <a:endParaRPr sz="1300"/>
          </a:p>
          <a:p>
            <a:pPr indent="0" lvl="0" marL="0" rtl="0" algn="l">
              <a:lnSpc>
                <a:spcPct val="100000"/>
              </a:lnSpc>
              <a:spcBef>
                <a:spcPts val="800"/>
              </a:spcBef>
              <a:spcAft>
                <a:spcPts val="0"/>
              </a:spcAft>
              <a:buClr>
                <a:schemeClr val="lt1"/>
              </a:buClr>
              <a:buSzPts val="1100"/>
              <a:buFont typeface="Arial"/>
              <a:buNone/>
            </a:pPr>
            <a:r>
              <a:rPr lang="en-US" sz="1300"/>
              <a:t>* When dispatched as "user", the search is run as if the requesting user owned</a:t>
            </a:r>
            <a:endParaRPr sz="1300"/>
          </a:p>
          <a:p>
            <a:pPr indent="0" lvl="0" marL="0" rtl="0" algn="l">
              <a:lnSpc>
                <a:spcPct val="100000"/>
              </a:lnSpc>
              <a:spcBef>
                <a:spcPts val="800"/>
              </a:spcBef>
              <a:spcAft>
                <a:spcPts val="0"/>
              </a:spcAft>
              <a:buClr>
                <a:schemeClr val="lt1"/>
              </a:buClr>
              <a:buSzPts val="1100"/>
              <a:buFont typeface="Arial"/>
              <a:buNone/>
            </a:pPr>
            <a:r>
              <a:rPr lang="en-US" sz="1300"/>
              <a:t>  the search.</a:t>
            </a:r>
            <a:endParaRPr sz="1300"/>
          </a:p>
          <a:p>
            <a:pPr indent="0" lvl="0" marL="0" rtl="0" algn="l">
              <a:lnSpc>
                <a:spcPct val="100000"/>
              </a:lnSpc>
              <a:spcBef>
                <a:spcPts val="800"/>
              </a:spcBef>
              <a:spcAft>
                <a:spcPts val="0"/>
              </a:spcAft>
              <a:buClr>
                <a:schemeClr val="lt1"/>
              </a:buClr>
              <a:buSzPts val="1100"/>
              <a:buFont typeface="Arial"/>
              <a:buNone/>
            </a:pPr>
            <a:r>
              <a:rPr lang="en-US" sz="1300"/>
              <a:t>* When dispatched as "owner", the search is run as if the owner of the search</a:t>
            </a:r>
            <a:endParaRPr sz="1300"/>
          </a:p>
          <a:p>
            <a:pPr indent="0" lvl="0" marL="0" rtl="0" algn="l">
              <a:lnSpc>
                <a:spcPct val="100000"/>
              </a:lnSpc>
              <a:spcBef>
                <a:spcPts val="800"/>
              </a:spcBef>
              <a:spcAft>
                <a:spcPts val="0"/>
              </a:spcAft>
              <a:buClr>
                <a:schemeClr val="lt1"/>
              </a:buClr>
              <a:buSzPts val="1100"/>
              <a:buFont typeface="Arial"/>
              <a:buNone/>
            </a:pPr>
            <a:r>
              <a:rPr lang="en-US" sz="1300"/>
              <a:t>  dispatched the search, no matter which user requested it.</a:t>
            </a:r>
            <a:endParaRPr sz="1300"/>
          </a:p>
          <a:p>
            <a:pPr indent="0" lvl="0" marL="0" rtl="0" algn="l">
              <a:lnSpc>
                <a:spcPct val="100000"/>
              </a:lnSpc>
              <a:spcBef>
                <a:spcPts val="800"/>
              </a:spcBef>
              <a:spcAft>
                <a:spcPts val="0"/>
              </a:spcAft>
              <a:buClr>
                <a:schemeClr val="lt1"/>
              </a:buClr>
              <a:buSzPts val="1100"/>
              <a:buFont typeface="Arial"/>
              <a:buNone/>
            </a:pPr>
            <a:r>
              <a:rPr lang="en-US" sz="1300"/>
              <a:t>* If the 'force_saved_search_dispatch_as_user' setting, in the limits.conf</a:t>
            </a:r>
            <a:endParaRPr sz="1300"/>
          </a:p>
          <a:p>
            <a:pPr indent="0" lvl="0" marL="0" rtl="0" algn="l">
              <a:lnSpc>
                <a:spcPct val="100000"/>
              </a:lnSpc>
              <a:spcBef>
                <a:spcPts val="800"/>
              </a:spcBef>
              <a:spcAft>
                <a:spcPts val="0"/>
              </a:spcAft>
              <a:buClr>
                <a:schemeClr val="lt1"/>
              </a:buClr>
              <a:buSzPts val="1100"/>
              <a:buFont typeface="Arial"/>
              <a:buNone/>
            </a:pPr>
            <a:r>
              <a:rPr lang="en-US" sz="1300"/>
              <a:t>  file, is set to "true", then the 'dispatchAs' setting is reset to "user" while</a:t>
            </a:r>
            <a:endParaRPr sz="1300"/>
          </a:p>
          <a:p>
            <a:pPr indent="0" lvl="0" marL="0" rtl="0" algn="l">
              <a:lnSpc>
                <a:spcPct val="100000"/>
              </a:lnSpc>
              <a:spcBef>
                <a:spcPts val="800"/>
              </a:spcBef>
              <a:spcAft>
                <a:spcPts val="0"/>
              </a:spcAft>
              <a:buClr>
                <a:schemeClr val="lt1"/>
              </a:buClr>
              <a:buSzPts val="1100"/>
              <a:buFont typeface="Arial"/>
              <a:buNone/>
            </a:pPr>
            <a:r>
              <a:rPr lang="en-US" sz="1300"/>
              <a:t>  the saved search is dispatching.</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559ebb1a1e_0_17"/>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p>
            <a:pPr indent="-342900" lvl="0" marL="457200" rtl="0" algn="l">
              <a:lnSpc>
                <a:spcPct val="100000"/>
              </a:lnSpc>
              <a:spcBef>
                <a:spcPts val="800"/>
              </a:spcBef>
              <a:spcAft>
                <a:spcPts val="0"/>
              </a:spcAft>
              <a:buSzPts val="1800"/>
              <a:buChar char="×"/>
            </a:pPr>
            <a:r>
              <a:rPr lang="en-US" sz="1800"/>
              <a:t>srchIndexesDisallowed </a:t>
            </a:r>
            <a:endParaRPr sz="1800"/>
          </a:p>
          <a:p>
            <a:pPr indent="-342900" lvl="1" marL="914400" rtl="0" algn="l">
              <a:lnSpc>
                <a:spcPct val="100000"/>
              </a:lnSpc>
              <a:spcBef>
                <a:spcPts val="0"/>
              </a:spcBef>
              <a:spcAft>
                <a:spcPts val="0"/>
              </a:spcAft>
              <a:buSzPts val="1800"/>
              <a:buChar char="×"/>
            </a:pPr>
            <a:r>
              <a:rPr lang="en-US" sz="1800"/>
              <a:t>allows you to explicitly prevent specific indexes</a:t>
            </a:r>
            <a:endParaRPr sz="1800"/>
          </a:p>
          <a:p>
            <a:pPr indent="-342900" lvl="1" marL="914400" rtl="0" algn="l">
              <a:lnSpc>
                <a:spcPct val="100000"/>
              </a:lnSpc>
              <a:spcBef>
                <a:spcPts val="0"/>
              </a:spcBef>
              <a:spcAft>
                <a:spcPts val="0"/>
              </a:spcAft>
              <a:buSzPts val="1800"/>
              <a:buChar char="×"/>
            </a:pPr>
            <a:r>
              <a:rPr lang="en-US" sz="1800"/>
              <a:t>good for exclusion roles to prevent users access to sensitive</a:t>
            </a:r>
            <a:endParaRPr sz="1800"/>
          </a:p>
        </p:txBody>
      </p:sp>
      <p:sp>
        <p:nvSpPr>
          <p:cNvPr id="182" name="Google Shape;182;g1559ebb1a1e_0_17"/>
          <p:cNvSpPr txBox="1"/>
          <p:nvPr>
            <p:ph idx="2" type="body"/>
          </p:nvPr>
        </p:nvSpPr>
        <p:spPr>
          <a:xfrm>
            <a:off x="6232325" y="1238348"/>
            <a:ext cx="4528500" cy="4383300"/>
          </a:xfrm>
          <a:prstGeom prst="rect">
            <a:avLst/>
          </a:prstGeom>
          <a:noFill/>
          <a:ln>
            <a:noFill/>
          </a:ln>
        </p:spPr>
        <p:txBody>
          <a:bodyPr anchorCtr="0" anchor="t" bIns="121900" lIns="121900" spcFirstLastPara="1" rIns="121900" wrap="square" tIns="121900">
            <a:noAutofit/>
          </a:bodyPr>
          <a:lstStyle/>
          <a:p>
            <a:pPr indent="-342900" lvl="0" marL="457200" rtl="0" algn="l">
              <a:lnSpc>
                <a:spcPct val="100000"/>
              </a:lnSpc>
              <a:spcBef>
                <a:spcPts val="800"/>
              </a:spcBef>
              <a:spcAft>
                <a:spcPts val="0"/>
              </a:spcAft>
              <a:buSzPts val="1800"/>
              <a:buChar char="×"/>
            </a:pPr>
            <a:r>
              <a:rPr lang="en-US" sz="1800"/>
              <a:t>srchFilter</a:t>
            </a:r>
            <a:endParaRPr sz="1800"/>
          </a:p>
          <a:p>
            <a:pPr indent="-342900" lvl="1" marL="914400" rtl="0" algn="l">
              <a:lnSpc>
                <a:spcPct val="100000"/>
              </a:lnSpc>
              <a:spcBef>
                <a:spcPts val="0"/>
              </a:spcBef>
              <a:spcAft>
                <a:spcPts val="0"/>
              </a:spcAft>
              <a:buSzPts val="1800"/>
              <a:buChar char="×"/>
            </a:pPr>
            <a:r>
              <a:rPr lang="en-US" sz="1800"/>
              <a:t>Should review the referenced talk about diving to deep into this.</a:t>
            </a:r>
            <a:endParaRPr sz="1800"/>
          </a:p>
          <a:p>
            <a:pPr indent="-342900" lvl="1" marL="914400" rtl="0" algn="l">
              <a:lnSpc>
                <a:spcPct val="100000"/>
              </a:lnSpc>
              <a:spcBef>
                <a:spcPts val="0"/>
              </a:spcBef>
              <a:spcAft>
                <a:spcPts val="0"/>
              </a:spcAft>
              <a:buSzPts val="1800"/>
              <a:buChar char="×"/>
            </a:pPr>
            <a:r>
              <a:rPr lang="en-US" sz="1800"/>
              <a:t>Ability to provide event event restrictions with many exceptions</a:t>
            </a:r>
            <a:endParaRPr sz="1800"/>
          </a:p>
          <a:p>
            <a:pPr indent="-342900" lvl="1" marL="914400" rtl="0" algn="l">
              <a:lnSpc>
                <a:spcPct val="100000"/>
              </a:lnSpc>
              <a:spcBef>
                <a:spcPts val="0"/>
              </a:spcBef>
              <a:spcAft>
                <a:spcPts val="0"/>
              </a:spcAft>
              <a:buSzPts val="1800"/>
              <a:buChar char="×"/>
            </a:pPr>
            <a:r>
              <a:rPr lang="en-US" sz="1800"/>
              <a:t>Only works when all user role have been explicitly planned.</a:t>
            </a:r>
            <a:endParaRPr sz="1800"/>
          </a:p>
          <a:p>
            <a:pPr indent="-342900" lvl="1" marL="914400" rtl="0" algn="l">
              <a:lnSpc>
                <a:spcPct val="100000"/>
              </a:lnSpc>
              <a:spcBef>
                <a:spcPts val="0"/>
              </a:spcBef>
              <a:spcAft>
                <a:spcPts val="0"/>
              </a:spcAft>
              <a:buSzPts val="1800"/>
              <a:buChar char="×"/>
            </a:pPr>
            <a:r>
              <a:rPr lang="en-US" sz="1800"/>
              <a:t>Only use index extractions as any user with ability to create knowledge objects can add fields to expose restricted events.</a:t>
            </a:r>
            <a:endParaRPr sz="1800"/>
          </a:p>
          <a:p>
            <a:pPr indent="-342900" lvl="1" marL="914400" rtl="0" algn="l">
              <a:lnSpc>
                <a:spcPct val="100000"/>
              </a:lnSpc>
              <a:spcBef>
                <a:spcPts val="0"/>
              </a:spcBef>
              <a:spcAft>
                <a:spcPts val="0"/>
              </a:spcAft>
              <a:buSzPts val="1800"/>
              <a:buChar char="×"/>
            </a:pPr>
            <a:r>
              <a:rPr lang="en-US" sz="1800"/>
              <a:t>Always explicitly exclude items we want to prevent users from seeing.</a:t>
            </a:r>
            <a:endParaRPr sz="1800"/>
          </a:p>
        </p:txBody>
      </p:sp>
      <p:sp>
        <p:nvSpPr>
          <p:cNvPr id="183" name="Google Shape;183;g1559ebb1a1e_0_17"/>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Authorize.conf Features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55850565bd_0_0"/>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Workload Management - admission rules 8.1</a:t>
            </a:r>
            <a:endParaRPr/>
          </a:p>
        </p:txBody>
      </p:sp>
      <p:sp>
        <p:nvSpPr>
          <p:cNvPr id="190" name="Google Shape;190;g155850565bd_0_0"/>
          <p:cNvSpPr txBox="1"/>
          <p:nvPr>
            <p:ph idx="1" type="body"/>
          </p:nvPr>
        </p:nvSpPr>
        <p:spPr>
          <a:xfrm>
            <a:off x="1402726" y="2061250"/>
            <a:ext cx="9629700" cy="4404900"/>
          </a:xfrm>
          <a:prstGeom prst="rect">
            <a:avLst/>
          </a:prstGeom>
          <a:noFill/>
          <a:ln>
            <a:noFill/>
          </a:ln>
        </p:spPr>
        <p:txBody>
          <a:bodyPr anchorCtr="0" anchor="t" bIns="121900" lIns="121900" spcFirstLastPara="1" rIns="121900" wrap="square" tIns="121900">
            <a:noAutofit/>
          </a:bodyPr>
          <a:lstStyle/>
          <a:p>
            <a:pPr indent="-438150" lvl="0" marL="457200" rtl="0" algn="l">
              <a:lnSpc>
                <a:spcPct val="100000"/>
              </a:lnSpc>
              <a:spcBef>
                <a:spcPts val="800"/>
              </a:spcBef>
              <a:spcAft>
                <a:spcPts val="0"/>
              </a:spcAft>
              <a:buSzPts val="3300"/>
              <a:buChar char="×"/>
            </a:pPr>
            <a:r>
              <a:rPr lang="en-US" sz="3300"/>
              <a:t>Admission rules to prevent running</a:t>
            </a:r>
            <a:endParaRPr sz="3300"/>
          </a:p>
          <a:p>
            <a:pPr indent="-387350" lvl="1" marL="914400" rtl="0" algn="l">
              <a:lnSpc>
                <a:spcPct val="100000"/>
              </a:lnSpc>
              <a:spcBef>
                <a:spcPts val="0"/>
              </a:spcBef>
              <a:spcAft>
                <a:spcPts val="0"/>
              </a:spcAft>
              <a:buSzPts val="2500"/>
              <a:buChar char="×"/>
            </a:pPr>
            <a:r>
              <a:rPr lang="en-US" sz="2500"/>
              <a:t>rogue searches</a:t>
            </a:r>
            <a:endParaRPr sz="2500"/>
          </a:p>
          <a:p>
            <a:pPr indent="-387350" lvl="1" marL="914400" rtl="0" algn="l">
              <a:lnSpc>
                <a:spcPct val="100000"/>
              </a:lnSpc>
              <a:spcBef>
                <a:spcPts val="0"/>
              </a:spcBef>
              <a:spcAft>
                <a:spcPts val="0"/>
              </a:spcAft>
              <a:buSzPts val="2500"/>
              <a:buChar char="×"/>
            </a:pPr>
            <a:r>
              <a:rPr lang="en-US" sz="2500"/>
              <a:t>such as poorly written</a:t>
            </a:r>
            <a:endParaRPr sz="2500"/>
          </a:p>
          <a:p>
            <a:pPr indent="-387350" lvl="1" marL="914400" rtl="0" algn="l">
              <a:lnSpc>
                <a:spcPct val="100000"/>
              </a:lnSpc>
              <a:spcBef>
                <a:spcPts val="0"/>
              </a:spcBef>
              <a:spcAft>
                <a:spcPts val="0"/>
              </a:spcAft>
              <a:buSzPts val="2500"/>
              <a:buChar char="×"/>
            </a:pPr>
            <a:r>
              <a:rPr lang="en-US" sz="2500"/>
              <a:t>potentially harmful searches</a:t>
            </a:r>
            <a:endParaRPr sz="2500"/>
          </a:p>
          <a:p>
            <a:pPr indent="-387350" lvl="1" marL="914400" rtl="0" algn="l">
              <a:lnSpc>
                <a:spcPct val="100000"/>
              </a:lnSpc>
              <a:spcBef>
                <a:spcPts val="0"/>
              </a:spcBef>
              <a:spcAft>
                <a:spcPts val="0"/>
              </a:spcAft>
              <a:buSzPts val="2500"/>
              <a:buChar char="×"/>
            </a:pPr>
            <a:r>
              <a:rPr lang="en-US" sz="2500"/>
              <a:t>some users running searches during certain times of the day</a:t>
            </a:r>
            <a:endParaRPr sz="2500"/>
          </a:p>
          <a:p>
            <a:pPr indent="-438150" lvl="0" marL="457200" rtl="0" algn="l">
              <a:lnSpc>
                <a:spcPct val="100000"/>
              </a:lnSpc>
              <a:spcBef>
                <a:spcPts val="0"/>
              </a:spcBef>
              <a:spcAft>
                <a:spcPts val="0"/>
              </a:spcAft>
              <a:buSzPts val="3300"/>
              <a:buChar char="×"/>
            </a:pPr>
            <a:r>
              <a:rPr lang="en-US" sz="3300"/>
              <a:t> Prevent excessive amount of system resources or interfere with critical search workloads</a:t>
            </a:r>
            <a:endParaRPr sz="3300"/>
          </a:p>
          <a:p>
            <a:pPr indent="0" lvl="0" marL="0" rtl="0" algn="l">
              <a:lnSpc>
                <a:spcPct val="100000"/>
              </a:lnSpc>
              <a:spcBef>
                <a:spcPts val="800"/>
              </a:spcBef>
              <a:spcAft>
                <a:spcPts val="0"/>
              </a:spcAft>
              <a:buSzPts val="4000"/>
              <a:buNone/>
            </a:pPr>
            <a:r>
              <a:t/>
            </a:r>
            <a:endParaRPr sz="3300"/>
          </a:p>
          <a:p>
            <a:pPr indent="0" lvl="0" marL="0" rtl="0" algn="l">
              <a:lnSpc>
                <a:spcPct val="100000"/>
              </a:lnSpc>
              <a:spcBef>
                <a:spcPts val="800"/>
              </a:spcBef>
              <a:spcAft>
                <a:spcPts val="0"/>
              </a:spcAft>
              <a:buSzPts val="4000"/>
              <a:buNone/>
            </a:pPr>
            <a:r>
              <a:t/>
            </a:r>
            <a:endParaRPr sz="2200"/>
          </a:p>
          <a:p>
            <a:pPr indent="0" lvl="0" marL="0" rtl="0" algn="l">
              <a:lnSpc>
                <a:spcPct val="100000"/>
              </a:lnSpc>
              <a:spcBef>
                <a:spcPts val="800"/>
              </a:spcBef>
              <a:spcAft>
                <a:spcPts val="0"/>
              </a:spcAft>
              <a:buSzPts val="4000"/>
              <a:buNone/>
            </a:pPr>
            <a:r>
              <a:rPr lang="en-US" sz="2000" u="sng">
                <a:solidFill>
                  <a:schemeClr val="hlink"/>
                </a:solidFill>
                <a:hlinkClick r:id="rId3"/>
              </a:rPr>
              <a:t>https://docs.splunk.com/Documentation/Splunk/latest/Workloads/AdmissionRules</a:t>
            </a:r>
            <a:r>
              <a:rPr lang="en-US" sz="2000"/>
              <a:t>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53183a03df_0_0"/>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2900"/>
              <a:buNone/>
            </a:pPr>
            <a:r>
              <a:rPr lang="en-US" sz="2500"/>
              <a:t>In 9.0 and newer a feature to limit the ability to trigger certain commands,</a:t>
            </a:r>
            <a:br>
              <a:rPr lang="en-US" sz="2500"/>
            </a:br>
            <a:r>
              <a:rPr lang="en-US" sz="2500"/>
              <a:t>collect, dump, delete,fit, outputcsv, outputlookup, run, runshellscript, script, sendalert, sendemail, tscollect</a:t>
            </a:r>
            <a:endParaRPr sz="2500"/>
          </a:p>
          <a:p>
            <a:pPr indent="0" lvl="0" marL="0" rtl="0" algn="l">
              <a:lnSpc>
                <a:spcPct val="100000"/>
              </a:lnSpc>
              <a:spcBef>
                <a:spcPts val="800"/>
              </a:spcBef>
              <a:spcAft>
                <a:spcPts val="0"/>
              </a:spcAft>
              <a:buSzPts val="2900"/>
              <a:buNone/>
            </a:pPr>
            <a:r>
              <a:rPr lang="en-US" sz="2500"/>
              <a:t>New capabilities for roles several are added by default</a:t>
            </a:r>
            <a:endParaRPr/>
          </a:p>
        </p:txBody>
      </p:sp>
      <p:sp>
        <p:nvSpPr>
          <p:cNvPr id="197" name="Google Shape;197;g153183a03df_0_0"/>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Risky Commands 9.0</a:t>
            </a:r>
            <a:endParaRPr/>
          </a:p>
        </p:txBody>
      </p:sp>
      <p:sp>
        <p:nvSpPr>
          <p:cNvPr id="198" name="Google Shape;198;g153183a03df_0_0"/>
          <p:cNvSpPr txBox="1"/>
          <p:nvPr>
            <p:ph idx="2" type="body"/>
          </p:nvPr>
        </p:nvSpPr>
        <p:spPr>
          <a:xfrm>
            <a:off x="6232335" y="1685833"/>
            <a:ext cx="4528500" cy="355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Clr>
                <a:schemeClr val="dk1"/>
              </a:buClr>
              <a:buSzPts val="1100"/>
              <a:buFont typeface="Arial"/>
              <a:buNone/>
            </a:pPr>
            <a:r>
              <a:rPr lang="en-US" sz="2300"/>
              <a:t>Custom commands set is_risky to in the commands.conf stanza to require only users authorized with custom_commands capabilities enabled</a:t>
            </a:r>
            <a:endParaRPr sz="2300"/>
          </a:p>
          <a:p>
            <a:pPr indent="0" lvl="0" marL="0" rtl="0" algn="l">
              <a:lnSpc>
                <a:spcPct val="100000"/>
              </a:lnSpc>
              <a:spcBef>
                <a:spcPts val="800"/>
              </a:spcBef>
              <a:spcAft>
                <a:spcPts val="0"/>
              </a:spcAft>
              <a:buClr>
                <a:schemeClr val="dk1"/>
              </a:buClr>
              <a:buSzPts val="1100"/>
              <a:buFont typeface="Arial"/>
              <a:buNone/>
            </a:pPr>
            <a:r>
              <a:rPr lang="en-US" sz="2300"/>
              <a:t>Additionally now dashboards and searches with risky commands will prompt the user prior to running to inform them and explicitly authorize them running</a:t>
            </a:r>
            <a:endParaRPr sz="2300"/>
          </a:p>
        </p:txBody>
      </p:sp>
      <p:sp>
        <p:nvSpPr>
          <p:cNvPr id="199" name="Google Shape;199;g153183a03df_0_0"/>
          <p:cNvSpPr txBox="1"/>
          <p:nvPr/>
        </p:nvSpPr>
        <p:spPr>
          <a:xfrm>
            <a:off x="1350925" y="6228075"/>
            <a:ext cx="9850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100"/>
              <a:buFont typeface="Arial"/>
              <a:buNone/>
            </a:pPr>
            <a:r>
              <a:rPr b="0" i="0" lang="en-US" sz="2100" u="sng" cap="none" strike="noStrike">
                <a:solidFill>
                  <a:schemeClr val="hlink"/>
                </a:solidFill>
                <a:latin typeface="Sniglet"/>
                <a:ea typeface="Sniglet"/>
                <a:cs typeface="Sniglet"/>
                <a:sym typeface="Sniglet"/>
                <a:hlinkClick r:id="rId3"/>
              </a:rPr>
              <a:t>https://docs.splunk.com/Documentation/Splunk/latest/Security/SPLsafeguards</a:t>
            </a:r>
            <a:r>
              <a:rPr lang="en-US" sz="2100">
                <a:solidFill>
                  <a:schemeClr val="dk1"/>
                </a:solidFill>
                <a:latin typeface="Sniglet"/>
                <a:ea typeface="Sniglet"/>
                <a:cs typeface="Sniglet"/>
                <a:sym typeface="Sniglet"/>
              </a:rPr>
              <a:t> </a:t>
            </a:r>
            <a:endParaRPr b="0" i="0" sz="600" u="none" cap="none" strike="noStrike">
              <a:solidFill>
                <a:srgbClr val="000000"/>
              </a:solidFill>
              <a:latin typeface="Sniglet"/>
              <a:ea typeface="Sniglet"/>
              <a:cs typeface="Sniglet"/>
              <a:sym typeface="Snigle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559ebb1a1e_0_0"/>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Field Based Filtering - 9.0</a:t>
            </a:r>
            <a:endParaRPr/>
          </a:p>
        </p:txBody>
      </p:sp>
      <p:sp>
        <p:nvSpPr>
          <p:cNvPr id="206" name="Google Shape;206;g1559ebb1a1e_0_0"/>
          <p:cNvSpPr txBox="1"/>
          <p:nvPr>
            <p:ph idx="1" type="body"/>
          </p:nvPr>
        </p:nvSpPr>
        <p:spPr>
          <a:xfrm>
            <a:off x="1125750" y="2196350"/>
            <a:ext cx="10942500" cy="3995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4000"/>
              <a:buNone/>
            </a:pPr>
            <a:r>
              <a:rPr lang="en-US" sz="2300"/>
              <a:t>Ability to modify the value for a field based on the roles of a user</a:t>
            </a:r>
            <a:endParaRPr sz="2300"/>
          </a:p>
          <a:p>
            <a:pPr indent="-328930" lvl="0" marL="457200" rtl="0" algn="l">
              <a:lnSpc>
                <a:spcPct val="100000"/>
              </a:lnSpc>
              <a:spcBef>
                <a:spcPts val="800"/>
              </a:spcBef>
              <a:spcAft>
                <a:spcPts val="0"/>
              </a:spcAft>
              <a:buSzPts val="1580"/>
              <a:buChar char="×"/>
            </a:pPr>
            <a:r>
              <a:rPr lang="en-US" sz="2300"/>
              <a:t>Add filters to authorize.conf</a:t>
            </a:r>
            <a:endParaRPr sz="2300"/>
          </a:p>
          <a:p>
            <a:pPr indent="-328930" lvl="0" marL="457200" rtl="0" algn="l">
              <a:lnSpc>
                <a:spcPct val="100000"/>
              </a:lnSpc>
              <a:spcBef>
                <a:spcPts val="0"/>
              </a:spcBef>
              <a:spcAft>
                <a:spcPts val="0"/>
              </a:spcAft>
              <a:buSzPts val="1580"/>
              <a:buChar char="×"/>
            </a:pPr>
            <a:r>
              <a:rPr lang="en-US" sz="2300"/>
              <a:t>fieldFilterLimit = [sourcetype::&lt;sourcetype&gt;|host::&lt;host&gt;|source::&lt;source&gt;]</a:t>
            </a:r>
            <a:endParaRPr sz="2300"/>
          </a:p>
          <a:p>
            <a:pPr indent="-328930" lvl="0" marL="457200" rtl="0" algn="l">
              <a:lnSpc>
                <a:spcPct val="100000"/>
              </a:lnSpc>
              <a:spcBef>
                <a:spcPts val="0"/>
              </a:spcBef>
              <a:spcAft>
                <a:spcPts val="0"/>
              </a:spcAft>
              <a:buSzPts val="1580"/>
              <a:buChar char="×"/>
            </a:pPr>
            <a:r>
              <a:rPr lang="en-US" sz="2300"/>
              <a:t>fieldFilterLimit does not support wildcard or operators, ensure </a:t>
            </a:r>
            <a:endParaRPr sz="2300"/>
          </a:p>
          <a:p>
            <a:pPr indent="-328930" lvl="0" marL="457200" rtl="0" algn="l">
              <a:lnSpc>
                <a:spcPct val="100000"/>
              </a:lnSpc>
              <a:spcBef>
                <a:spcPts val="0"/>
              </a:spcBef>
              <a:spcAft>
                <a:spcPts val="0"/>
              </a:spcAft>
              <a:buSzPts val="1580"/>
              <a:buChar char="×"/>
            </a:pPr>
            <a:r>
              <a:rPr lang="en-US" sz="2300"/>
              <a:t>Limited to 1 fieldFilterLimit per role, you can add many roles to a user for		 the purpose of all filters needed</a:t>
            </a:r>
            <a:endParaRPr sz="2300"/>
          </a:p>
          <a:p>
            <a:pPr indent="-328930" lvl="0" marL="457200" rtl="0" algn="l">
              <a:lnSpc>
                <a:spcPct val="100000"/>
              </a:lnSpc>
              <a:spcBef>
                <a:spcPts val="0"/>
              </a:spcBef>
              <a:spcAft>
                <a:spcPts val="0"/>
              </a:spcAft>
              <a:buSzPts val="1580"/>
              <a:buChar char="×"/>
            </a:pPr>
            <a:r>
              <a:rPr lang="en-US" sz="2300"/>
              <a:t>fieldFilters are imported by roles by hierarchy, from left to right.</a:t>
            </a:r>
            <a:endParaRPr sz="2300"/>
          </a:p>
          <a:p>
            <a:pPr indent="-328930" lvl="0" marL="457200" rtl="0" algn="l">
              <a:lnSpc>
                <a:spcPct val="100000"/>
              </a:lnSpc>
              <a:spcBef>
                <a:spcPts val="0"/>
              </a:spcBef>
              <a:spcAft>
                <a:spcPts val="0"/>
              </a:spcAft>
              <a:buSzPts val="1580"/>
              <a:buChar char="×"/>
            </a:pPr>
            <a:r>
              <a:rPr lang="en-US" sz="2300"/>
              <a:t>To Enable add role_based_field_filtering=true in [search] stanza in 		limits.conf</a:t>
            </a:r>
            <a:endParaRPr sz="2300"/>
          </a:p>
          <a:p>
            <a:pPr indent="0" lvl="0" marL="0" rtl="0" algn="l">
              <a:lnSpc>
                <a:spcPct val="100000"/>
              </a:lnSpc>
              <a:spcBef>
                <a:spcPts val="800"/>
              </a:spcBef>
              <a:spcAft>
                <a:spcPts val="0"/>
              </a:spcAft>
              <a:buSzPts val="4000"/>
              <a:buNone/>
            </a:pPr>
            <a:r>
              <a:t/>
            </a:r>
            <a:endParaRPr sz="1400"/>
          </a:p>
          <a:p>
            <a:pPr indent="0" lvl="0" marL="0" rtl="0" algn="l">
              <a:lnSpc>
                <a:spcPct val="100000"/>
              </a:lnSpc>
              <a:spcBef>
                <a:spcPts val="800"/>
              </a:spcBef>
              <a:spcAft>
                <a:spcPts val="0"/>
              </a:spcAft>
              <a:buSzPts val="4000"/>
              <a:buNone/>
            </a:pPr>
            <a:r>
              <a:t/>
            </a:r>
            <a:endParaRPr sz="1400"/>
          </a:p>
          <a:p>
            <a:pPr indent="0" lvl="0" marL="0" rtl="0" algn="l">
              <a:lnSpc>
                <a:spcPct val="100000"/>
              </a:lnSpc>
              <a:spcBef>
                <a:spcPts val="800"/>
              </a:spcBef>
              <a:spcAft>
                <a:spcPts val="0"/>
              </a:spcAft>
              <a:buSzPts val="4000"/>
              <a:buNone/>
            </a:pPr>
            <a:r>
              <a:rPr lang="en-US" sz="2300" u="sng">
                <a:solidFill>
                  <a:schemeClr val="hlink"/>
                </a:solidFill>
                <a:hlinkClick r:id="rId3"/>
              </a:rPr>
              <a:t>https://docs.splunk.com/Documentation/Splunk/9.0.1/Security/planfieldfiltering</a:t>
            </a:r>
            <a:r>
              <a:rPr lang="en-US" sz="2300"/>
              <a:t>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559ebb1a1e_0_10"/>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Field Filtering - 9.0 continued</a:t>
            </a:r>
            <a:endParaRPr/>
          </a:p>
        </p:txBody>
      </p:sp>
      <p:sp>
        <p:nvSpPr>
          <p:cNvPr id="213" name="Google Shape;213;g1559ebb1a1e_0_10"/>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2900"/>
              <a:buNone/>
            </a:pPr>
            <a:r>
              <a:rPr lang="en-US" sz="1800"/>
              <a:t>fieldFilter-&lt;fieldname&gt; = &lt;option&gt;</a:t>
            </a:r>
            <a:endParaRPr sz="1800"/>
          </a:p>
          <a:p>
            <a:pPr indent="-342900" lvl="0" marL="457200" rtl="0" algn="l">
              <a:lnSpc>
                <a:spcPct val="100000"/>
              </a:lnSpc>
              <a:spcBef>
                <a:spcPts val="800"/>
              </a:spcBef>
              <a:spcAft>
                <a:spcPts val="0"/>
              </a:spcAft>
              <a:buSzPts val="1800"/>
              <a:buChar char="×"/>
            </a:pPr>
            <a:r>
              <a:rPr lang="en-US" sz="1800"/>
              <a:t>_raw only supports regex replacement via SED</a:t>
            </a:r>
            <a:endParaRPr sz="1800"/>
          </a:p>
          <a:p>
            <a:pPr indent="-342900" lvl="0" marL="457200" rtl="0" algn="l">
              <a:lnSpc>
                <a:spcPct val="100000"/>
              </a:lnSpc>
              <a:spcBef>
                <a:spcPts val="0"/>
              </a:spcBef>
              <a:spcAft>
                <a:spcPts val="0"/>
              </a:spcAft>
              <a:buSzPts val="1800"/>
              <a:buChar char="×"/>
            </a:pPr>
            <a:r>
              <a:rPr lang="en-US" sz="1800"/>
              <a:t>when the using a field you can choose from </a:t>
            </a:r>
            <a:endParaRPr sz="1800"/>
          </a:p>
          <a:p>
            <a:pPr indent="-342900" lvl="0" marL="457200" rtl="0" algn="l">
              <a:lnSpc>
                <a:spcPct val="100000"/>
              </a:lnSpc>
              <a:spcBef>
                <a:spcPts val="0"/>
              </a:spcBef>
              <a:spcAft>
                <a:spcPts val="0"/>
              </a:spcAft>
              <a:buSzPts val="1800"/>
              <a:buChar char="×"/>
            </a:pPr>
            <a:r>
              <a:rPr lang="en-US" sz="1800"/>
              <a:t>NULL, &lt;string replacement&gt;, SHA256, SHA512</a:t>
            </a:r>
            <a:endParaRPr sz="1800"/>
          </a:p>
          <a:p>
            <a:pPr indent="-342900" lvl="0" marL="457200" rtl="0" algn="l">
              <a:lnSpc>
                <a:spcPct val="100000"/>
              </a:lnSpc>
              <a:spcBef>
                <a:spcPts val="0"/>
              </a:spcBef>
              <a:spcAft>
                <a:spcPts val="0"/>
              </a:spcAft>
              <a:buSzPts val="1800"/>
              <a:buChar char="×"/>
            </a:pPr>
            <a:r>
              <a:rPr lang="en-US" sz="1800"/>
              <a:t>If you need to do downstream calculations I strongly encourage SHA512 as it is a unique hash that will equal the value of the value without exposing the value</a:t>
            </a:r>
            <a:endParaRPr sz="3200"/>
          </a:p>
        </p:txBody>
      </p:sp>
      <p:sp>
        <p:nvSpPr>
          <p:cNvPr id="214" name="Google Shape;214;g1559ebb1a1e_0_10"/>
          <p:cNvSpPr txBox="1"/>
          <p:nvPr>
            <p:ph idx="2" type="body"/>
          </p:nvPr>
        </p:nvSpPr>
        <p:spPr>
          <a:xfrm>
            <a:off x="6232335" y="2066833"/>
            <a:ext cx="4528500" cy="355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Clr>
                <a:schemeClr val="dk1"/>
              </a:buClr>
              <a:buSzPts val="1100"/>
              <a:buFont typeface="Arial"/>
              <a:buNone/>
            </a:pPr>
            <a:r>
              <a:rPr lang="en-US" sz="1900"/>
              <a:t>Limitations</a:t>
            </a:r>
            <a:endParaRPr sz="1900"/>
          </a:p>
          <a:p>
            <a:pPr indent="-303530" lvl="0" marL="457200" rtl="0" algn="l">
              <a:lnSpc>
                <a:spcPct val="100000"/>
              </a:lnSpc>
              <a:spcBef>
                <a:spcPts val="800"/>
              </a:spcBef>
              <a:spcAft>
                <a:spcPts val="0"/>
              </a:spcAft>
              <a:buSzPts val="1180"/>
              <a:buChar char="×"/>
            </a:pPr>
            <a:r>
              <a:rPr lang="en-US" sz="1900"/>
              <a:t>Doesn’t filter generating commands like inputcsv</a:t>
            </a:r>
            <a:endParaRPr sz="1900"/>
          </a:p>
          <a:p>
            <a:pPr indent="-303530" lvl="0" marL="457200" rtl="0" algn="l">
              <a:lnSpc>
                <a:spcPct val="100000"/>
              </a:lnSpc>
              <a:spcBef>
                <a:spcPts val="0"/>
              </a:spcBef>
              <a:spcAft>
                <a:spcPts val="0"/>
              </a:spcAft>
              <a:buSzPts val="1180"/>
              <a:buChar char="×"/>
            </a:pPr>
            <a:r>
              <a:rPr lang="en-US" sz="1900"/>
              <a:t>Restricted commands bypass filters, mpreview, mstats,tstats, typeahead, walklex</a:t>
            </a:r>
            <a:endParaRPr sz="1900"/>
          </a:p>
          <a:p>
            <a:pPr indent="-303530" lvl="0" marL="457200" rtl="0" algn="l">
              <a:lnSpc>
                <a:spcPct val="100000"/>
              </a:lnSpc>
              <a:spcBef>
                <a:spcPts val="0"/>
              </a:spcBef>
              <a:spcAft>
                <a:spcPts val="0"/>
              </a:spcAft>
              <a:buSzPts val="1180"/>
              <a:buChar char="×"/>
            </a:pPr>
            <a:r>
              <a:rPr lang="en-US" sz="1900"/>
              <a:t>run_commands_ignoring_field_filter capability allows users to run commands that bypass field filters</a:t>
            </a:r>
            <a:endParaRPr sz="3300"/>
          </a:p>
        </p:txBody>
      </p:sp>
      <p:sp>
        <p:nvSpPr>
          <p:cNvPr id="215" name="Google Shape;215;g1559ebb1a1e_0_10"/>
          <p:cNvSpPr txBox="1"/>
          <p:nvPr/>
        </p:nvSpPr>
        <p:spPr>
          <a:xfrm>
            <a:off x="1756200" y="6293000"/>
            <a:ext cx="99516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chemeClr val="dk1"/>
              </a:buClr>
              <a:buSzPts val="1100"/>
              <a:buFont typeface="Arial"/>
              <a:buNone/>
            </a:pPr>
            <a:r>
              <a:rPr b="0" i="0" lang="en-US" sz="2100" u="sng" cap="none" strike="noStrike">
                <a:solidFill>
                  <a:schemeClr val="dk1"/>
                </a:solidFill>
                <a:latin typeface="Sniglet"/>
                <a:ea typeface="Sniglet"/>
                <a:cs typeface="Sniglet"/>
                <a:sym typeface="Sniglet"/>
                <a:hlinkClick r:id="rId3">
                  <a:extLst>
                    <a:ext uri="{A12FA001-AC4F-418D-AE19-62706E023703}">
                      <ahyp:hlinkClr val="tx"/>
                    </a:ext>
                  </a:extLst>
                </a:hlinkClick>
              </a:rPr>
              <a:t>https://docs.splunk.com/Documentation/Splunk/9.0.1/Security/setfieldfiltering</a:t>
            </a:r>
            <a:r>
              <a:rPr b="0" i="0" lang="en-US" sz="2100" u="none" cap="none" strike="noStrike">
                <a:solidFill>
                  <a:schemeClr val="dk1"/>
                </a:solidFill>
                <a:latin typeface="Sniglet"/>
                <a:ea typeface="Sniglet"/>
                <a:cs typeface="Sniglet"/>
                <a:sym typeface="Sniglet"/>
              </a:rPr>
              <a:t> </a:t>
            </a:r>
            <a:endParaRPr b="0" i="0" sz="300" u="none" cap="none" strike="noStrike">
              <a:solidFill>
                <a:srgbClr val="000000"/>
              </a:solidFill>
              <a:latin typeface="Sniglet"/>
              <a:ea typeface="Sniglet"/>
              <a:cs typeface="Sniglet"/>
              <a:sym typeface="Snigle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6218044e0b_0_134"/>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Forwarders</a:t>
            </a:r>
            <a:endParaRPr/>
          </a:p>
        </p:txBody>
      </p:sp>
      <p:sp>
        <p:nvSpPr>
          <p:cNvPr id="221" name="Google Shape;221;g6218044e0b_0_134"/>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p>
            <a:pPr indent="-444500" lvl="0" marL="609600" rtl="0" algn="l">
              <a:lnSpc>
                <a:spcPct val="100000"/>
              </a:lnSpc>
              <a:spcBef>
                <a:spcPts val="800"/>
              </a:spcBef>
              <a:spcAft>
                <a:spcPts val="0"/>
              </a:spcAft>
              <a:buSzPts val="2200"/>
              <a:buChar char="×"/>
            </a:pPr>
            <a:r>
              <a:rPr lang="en-US" sz="2200"/>
              <a:t>Create templates of common apps and collections</a:t>
            </a:r>
            <a:endParaRPr sz="2200"/>
          </a:p>
          <a:p>
            <a:pPr indent="-444500" lvl="1" marL="1219200" rtl="0" algn="l">
              <a:lnSpc>
                <a:spcPct val="100000"/>
              </a:lnSpc>
              <a:spcBef>
                <a:spcPts val="0"/>
              </a:spcBef>
              <a:spcAft>
                <a:spcPts val="0"/>
              </a:spcAft>
              <a:buSzPts val="2200"/>
              <a:buChar char="×"/>
            </a:pPr>
            <a:r>
              <a:rPr lang="en-US" sz="1400"/>
              <a:t>Windows App</a:t>
            </a:r>
            <a:endParaRPr sz="1400"/>
          </a:p>
          <a:p>
            <a:pPr indent="-444500" lvl="1" marL="1219200" rtl="0" algn="l">
              <a:lnSpc>
                <a:spcPct val="100000"/>
              </a:lnSpc>
              <a:spcBef>
                <a:spcPts val="0"/>
              </a:spcBef>
              <a:spcAft>
                <a:spcPts val="0"/>
              </a:spcAft>
              <a:buSzPts val="2200"/>
              <a:buChar char="×"/>
            </a:pPr>
            <a:r>
              <a:rPr lang="en-US" sz="1400"/>
              <a:t>*NIX App</a:t>
            </a:r>
            <a:endParaRPr sz="1400"/>
          </a:p>
          <a:p>
            <a:pPr indent="-444500" lvl="0" marL="609600" rtl="0" algn="l">
              <a:lnSpc>
                <a:spcPct val="115000"/>
              </a:lnSpc>
              <a:spcBef>
                <a:spcPts val="0"/>
              </a:spcBef>
              <a:spcAft>
                <a:spcPts val="0"/>
              </a:spcAft>
              <a:buSzPts val="2200"/>
              <a:buChar char="×"/>
            </a:pPr>
            <a:r>
              <a:rPr lang="en-US" sz="2200"/>
              <a:t>Limit the amount of ability users configure forwarders</a:t>
            </a:r>
            <a:endParaRPr sz="2200"/>
          </a:p>
          <a:p>
            <a:pPr indent="-444500" lvl="0" marL="609600" rtl="0" algn="l">
              <a:lnSpc>
                <a:spcPct val="115000"/>
              </a:lnSpc>
              <a:spcBef>
                <a:spcPts val="0"/>
              </a:spcBef>
              <a:spcAft>
                <a:spcPts val="0"/>
              </a:spcAft>
              <a:buSzPts val="2200"/>
              <a:buChar char="×"/>
            </a:pPr>
            <a:r>
              <a:rPr lang="en-US" sz="2200"/>
              <a:t>Cannot control what the forwarders will send</a:t>
            </a:r>
            <a:endParaRPr sz="2200"/>
          </a:p>
          <a:p>
            <a:pPr indent="-431800" lvl="1" marL="1219200" rtl="0" algn="l">
              <a:lnSpc>
                <a:spcPct val="150000"/>
              </a:lnSpc>
              <a:spcBef>
                <a:spcPts val="0"/>
              </a:spcBef>
              <a:spcAft>
                <a:spcPts val="0"/>
              </a:spcAft>
              <a:buSzPts val="2000"/>
              <a:buChar char="×"/>
            </a:pPr>
            <a:r>
              <a:rPr lang="en-US" sz="1500"/>
              <a:t>If the users manage their own inputs they can send whatever they want to any index.</a:t>
            </a:r>
            <a:endParaRPr sz="2000"/>
          </a:p>
        </p:txBody>
      </p:sp>
      <p:sp>
        <p:nvSpPr>
          <p:cNvPr id="222" name="Google Shape;222;g6218044e0b_0_134"/>
          <p:cNvSpPr txBox="1"/>
          <p:nvPr>
            <p:ph idx="4294967295" type="subTitle"/>
          </p:nvPr>
        </p:nvSpPr>
        <p:spPr>
          <a:xfrm>
            <a:off x="3883875" y="880000"/>
            <a:ext cx="7115100" cy="853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0"/>
              </a:spcAft>
              <a:buClr>
                <a:schemeClr val="dk1"/>
              </a:buClr>
              <a:buSzPts val="4000"/>
              <a:buFont typeface="Sniglet"/>
              <a:buNone/>
            </a:pPr>
            <a:r>
              <a:rPr b="0" i="0" lang="en-US" sz="4000" u="none" cap="none" strike="noStrike">
                <a:solidFill>
                  <a:schemeClr val="dk1"/>
                </a:solidFill>
                <a:latin typeface="Sniglet"/>
                <a:ea typeface="Sniglet"/>
                <a:cs typeface="Sniglet"/>
                <a:sym typeface="Sniglet"/>
              </a:rPr>
              <a:t>You can’t control what you can’t control</a:t>
            </a:r>
            <a:endParaRPr b="0" i="0" sz="4000" u="none" cap="none" strike="noStrike">
              <a:solidFill>
                <a:schemeClr val="dk1"/>
              </a:solidFill>
              <a:latin typeface="Sniglet"/>
              <a:ea typeface="Sniglet"/>
              <a:cs typeface="Sniglet"/>
              <a:sym typeface="Sniglet"/>
            </a:endParaRPr>
          </a:p>
        </p:txBody>
      </p:sp>
      <p:sp>
        <p:nvSpPr>
          <p:cNvPr id="223" name="Google Shape;223;g6218044e0b_0_134"/>
          <p:cNvSpPr txBox="1"/>
          <p:nvPr>
            <p:ph idx="2" type="body"/>
          </p:nvPr>
        </p:nvSpPr>
        <p:spPr>
          <a:xfrm>
            <a:off x="6232335" y="2066833"/>
            <a:ext cx="4528500" cy="3554700"/>
          </a:xfrm>
          <a:prstGeom prst="rect">
            <a:avLst/>
          </a:prstGeom>
          <a:noFill/>
          <a:ln>
            <a:noFill/>
          </a:ln>
        </p:spPr>
        <p:txBody>
          <a:bodyPr anchorCtr="0" anchor="t" bIns="121900" lIns="121900" spcFirstLastPara="1" rIns="121900" wrap="square" tIns="121900">
            <a:noAutofit/>
          </a:bodyPr>
          <a:lstStyle/>
          <a:p>
            <a:pPr indent="-368300" lvl="0" marL="457200" rtl="0" algn="l">
              <a:lnSpc>
                <a:spcPct val="150000"/>
              </a:lnSpc>
              <a:spcBef>
                <a:spcPts val="800"/>
              </a:spcBef>
              <a:spcAft>
                <a:spcPts val="0"/>
              </a:spcAft>
              <a:buSzPts val="2200"/>
              <a:buChar char="×"/>
            </a:pPr>
            <a:r>
              <a:rPr lang="en-US" sz="2200"/>
              <a:t>8.1 added Support for UF to send data via HEC</a:t>
            </a:r>
            <a:endParaRPr sz="2200"/>
          </a:p>
          <a:p>
            <a:pPr indent="-368300" lvl="0" marL="457200" rtl="0" algn="l">
              <a:lnSpc>
                <a:spcPct val="150000"/>
              </a:lnSpc>
              <a:spcBef>
                <a:spcPts val="800"/>
              </a:spcBef>
              <a:spcAft>
                <a:spcPts val="0"/>
              </a:spcAft>
              <a:buSzPts val="2200"/>
              <a:buChar char="×"/>
            </a:pPr>
            <a:r>
              <a:rPr lang="en-US" sz="2200"/>
              <a:t>Increased client level security</a:t>
            </a:r>
            <a:endParaRPr sz="2200"/>
          </a:p>
          <a:p>
            <a:pPr indent="-323850" lvl="1" marL="914400" rtl="0" algn="l">
              <a:lnSpc>
                <a:spcPct val="150000"/>
              </a:lnSpc>
              <a:spcBef>
                <a:spcPts val="800"/>
              </a:spcBef>
              <a:spcAft>
                <a:spcPts val="0"/>
              </a:spcAft>
              <a:buSzPts val="1500"/>
              <a:buChar char="×"/>
            </a:pPr>
            <a:r>
              <a:rPr lang="en-US" sz="1500"/>
              <a:t>Client Token Auth</a:t>
            </a:r>
            <a:endParaRPr sz="1500"/>
          </a:p>
          <a:p>
            <a:pPr indent="-323850" lvl="1" marL="914400" rtl="0" algn="l">
              <a:lnSpc>
                <a:spcPct val="150000"/>
              </a:lnSpc>
              <a:spcBef>
                <a:spcPts val="800"/>
              </a:spcBef>
              <a:spcAft>
                <a:spcPts val="0"/>
              </a:spcAft>
              <a:buSzPts val="1500"/>
              <a:buChar char="×"/>
            </a:pPr>
            <a:r>
              <a:rPr lang="en-US" sz="1500"/>
              <a:t>Index control</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3"/>
          <p:cNvSpPr txBox="1"/>
          <p:nvPr>
            <p:ph idx="4294967295" type="title"/>
          </p:nvPr>
        </p:nvSpPr>
        <p:spPr>
          <a:xfrm>
            <a:off x="4274417" y="976690"/>
            <a:ext cx="6500147" cy="2832714"/>
          </a:xfrm>
          <a:prstGeom prst="rect">
            <a:avLst/>
          </a:prstGeom>
          <a:noFill/>
          <a:ln>
            <a:noFill/>
          </a:ln>
        </p:spPr>
        <p:txBody>
          <a:bodyPr anchorCtr="0" anchor="b" bIns="0" lIns="0" spcFirstLastPara="1" rIns="0" wrap="square" tIns="82275">
            <a:noAutofit/>
          </a:bodyPr>
          <a:lstStyle/>
          <a:p>
            <a:pPr indent="0" lvl="0" marL="0" marR="0" rtl="0" algn="r">
              <a:lnSpc>
                <a:spcPct val="86000"/>
              </a:lnSpc>
              <a:spcBef>
                <a:spcPts val="0"/>
              </a:spcBef>
              <a:spcAft>
                <a:spcPts val="0"/>
              </a:spcAft>
              <a:buClr>
                <a:schemeClr val="dk1"/>
              </a:buClr>
              <a:buSzPts val="1400"/>
              <a:buFont typeface="Arial"/>
              <a:buNone/>
            </a:pPr>
            <a:r>
              <a:rPr b="1" i="0" lang="en-US" sz="6000" u="none" cap="none" strike="noStrike">
                <a:solidFill>
                  <a:schemeClr val="dk1"/>
                </a:solidFill>
                <a:latin typeface="Arial"/>
                <a:ea typeface="Arial"/>
                <a:cs typeface="Arial"/>
                <a:sym typeface="Arial"/>
              </a:rPr>
              <a:t>Q</a:t>
            </a:r>
            <a:r>
              <a:rPr lang="en-US" sz="6000"/>
              <a:t>uestions?</a:t>
            </a:r>
            <a:endParaRPr b="1" i="0" sz="6000" u="none" cap="none" strike="noStrike">
              <a:solidFill>
                <a:schemeClr val="dk1"/>
              </a:solidFill>
              <a:latin typeface="Arial"/>
              <a:ea typeface="Arial"/>
              <a:cs typeface="Arial"/>
              <a:sym typeface="Arial"/>
            </a:endParaRPr>
          </a:p>
        </p:txBody>
      </p:sp>
      <p:sp>
        <p:nvSpPr>
          <p:cNvPr id="229" name="Google Shape;229;p73"/>
          <p:cNvSpPr txBox="1"/>
          <p:nvPr>
            <p:ph idx="4294967295" type="subTitle"/>
          </p:nvPr>
        </p:nvSpPr>
        <p:spPr>
          <a:xfrm>
            <a:off x="4274418" y="4152391"/>
            <a:ext cx="6500147" cy="1197592"/>
          </a:xfrm>
          <a:prstGeom prst="rect">
            <a:avLst/>
          </a:prstGeom>
          <a:noFill/>
          <a:ln>
            <a:noFill/>
          </a:ln>
        </p:spPr>
        <p:txBody>
          <a:bodyPr anchorCtr="0" anchor="t" bIns="45700" lIns="0" spcFirstLastPara="1" rIns="0" wrap="square" tIns="182875">
            <a:noAutofit/>
          </a:bodyPr>
          <a:lstStyle/>
          <a:p>
            <a:pPr indent="0" lvl="0" marL="0" marR="0" rtl="0" algn="r">
              <a:lnSpc>
                <a:spcPct val="92000"/>
              </a:lnSpc>
              <a:spcBef>
                <a:spcPts val="0"/>
              </a:spcBef>
              <a:spcAft>
                <a:spcPts val="0"/>
              </a:spcAft>
              <a:buClr>
                <a:schemeClr val="accent1"/>
              </a:buClr>
              <a:buSzPts val="1680"/>
              <a:buFont typeface="Merriweather Sans"/>
              <a:buNone/>
            </a:pPr>
            <a:r>
              <a:rPr b="0" i="0" lang="en-US" sz="4000" u="none" cap="none" strike="noStrike">
                <a:solidFill>
                  <a:schemeClr val="dk1"/>
                </a:solidFill>
                <a:latin typeface="Sniglet"/>
                <a:ea typeface="Sniglet"/>
                <a:cs typeface="Sniglet"/>
                <a:sym typeface="Sniglet"/>
              </a:rPr>
              <a:t>Steven Bochniewicz</a:t>
            </a:r>
            <a:endParaRPr b="0" i="0" sz="4000" u="none" cap="none" strike="noStrike">
              <a:solidFill>
                <a:schemeClr val="dk1"/>
              </a:solidFill>
              <a:latin typeface="Sniglet"/>
              <a:ea typeface="Sniglet"/>
              <a:cs typeface="Sniglet"/>
              <a:sym typeface="Sniglet"/>
            </a:endParaRPr>
          </a:p>
          <a:p>
            <a:pPr indent="0" lvl="0" marL="0" marR="0" rtl="0" algn="r">
              <a:lnSpc>
                <a:spcPct val="92000"/>
              </a:lnSpc>
              <a:spcBef>
                <a:spcPts val="0"/>
              </a:spcBef>
              <a:spcAft>
                <a:spcPts val="0"/>
              </a:spcAft>
              <a:buClr>
                <a:schemeClr val="accent1"/>
              </a:buClr>
              <a:buSzPts val="1680"/>
              <a:buFont typeface="Merriweather Sans"/>
              <a:buNone/>
            </a:pPr>
            <a:r>
              <a:rPr b="0" i="0" lang="en-US" sz="4000" u="none" cap="none" strike="noStrike">
                <a:solidFill>
                  <a:schemeClr val="dk1"/>
                </a:solidFill>
                <a:latin typeface="Sniglet"/>
                <a:ea typeface="Sniglet"/>
                <a:cs typeface="Sniglet"/>
                <a:sym typeface="Sniglet"/>
              </a:rPr>
              <a:t>@Stboch Slack User Group</a:t>
            </a:r>
            <a:endParaRPr b="0" i="0" sz="4000" u="none" cap="none" strike="noStrike">
              <a:solidFill>
                <a:schemeClr val="dk1"/>
              </a:solidFill>
              <a:latin typeface="Sniglet"/>
              <a:ea typeface="Sniglet"/>
              <a:cs typeface="Sniglet"/>
              <a:sym typeface="Sniglet"/>
            </a:endParaRPr>
          </a:p>
          <a:p>
            <a:pPr indent="0" lvl="0" marL="0" marR="0" rtl="0" algn="r">
              <a:lnSpc>
                <a:spcPct val="92000"/>
              </a:lnSpc>
              <a:spcBef>
                <a:spcPts val="900"/>
              </a:spcBef>
              <a:spcAft>
                <a:spcPts val="0"/>
              </a:spcAft>
              <a:buClr>
                <a:schemeClr val="accent1"/>
              </a:buClr>
              <a:buSzPts val="1680"/>
              <a:buFont typeface="Merriweather Sans"/>
              <a:buNone/>
            </a:pPr>
            <a:r>
              <a:t/>
            </a:r>
            <a:endParaRPr b="0" i="0" sz="2000" u="none" cap="none" strike="noStrike">
              <a:solidFill>
                <a:schemeClr val="accent2"/>
              </a:solidFill>
              <a:latin typeface="Arial"/>
              <a:ea typeface="Arial"/>
              <a:cs typeface="Arial"/>
              <a:sym typeface="Arial"/>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6218044e0b_0_65"/>
          <p:cNvSpPr txBox="1"/>
          <p:nvPr>
            <p:ph idx="4294967295" type="title"/>
          </p:nvPr>
        </p:nvSpPr>
        <p:spPr>
          <a:xfrm>
            <a:off x="4274417" y="976690"/>
            <a:ext cx="6500100" cy="28326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Speakers</a:t>
            </a:r>
            <a:endParaRPr/>
          </a:p>
        </p:txBody>
      </p:sp>
      <p:sp>
        <p:nvSpPr>
          <p:cNvPr id="105" name="Google Shape;105;g6218044e0b_0_65"/>
          <p:cNvSpPr txBox="1"/>
          <p:nvPr>
            <p:ph idx="1" type="body"/>
          </p:nvPr>
        </p:nvSpPr>
        <p:spPr>
          <a:xfrm>
            <a:off x="5302825" y="4424675"/>
            <a:ext cx="4443300" cy="10932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800"/>
              </a:spcBef>
              <a:spcAft>
                <a:spcPts val="0"/>
              </a:spcAft>
              <a:buSzPts val="3200"/>
              <a:buNone/>
            </a:pPr>
            <a:r>
              <a:rPr b="1" lang="en-US"/>
              <a:t>Steven Bochniewicz</a:t>
            </a:r>
            <a:endParaRPr b="1"/>
          </a:p>
          <a:p>
            <a:pPr indent="0" lvl="0" marL="0" rtl="0" algn="ctr">
              <a:lnSpc>
                <a:spcPct val="100000"/>
              </a:lnSpc>
              <a:spcBef>
                <a:spcPts val="800"/>
              </a:spcBef>
              <a:spcAft>
                <a:spcPts val="0"/>
              </a:spcAft>
              <a:buSzPts val="3200"/>
              <a:buNone/>
            </a:pPr>
            <a:r>
              <a:rPr lang="en-US"/>
              <a:t>Sr. Security Architect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6218044e0b_0_81"/>
          <p:cNvSpPr txBox="1"/>
          <p:nvPr>
            <p:ph type="title"/>
          </p:nvPr>
        </p:nvSpPr>
        <p:spPr>
          <a:xfrm>
            <a:off x="456063" y="310394"/>
            <a:ext cx="11280000" cy="443700"/>
          </a:xfrm>
          <a:prstGeom prst="rect">
            <a:avLst/>
          </a:prstGeom>
          <a:noFill/>
          <a:ln>
            <a:noFill/>
          </a:ln>
        </p:spPr>
        <p:txBody>
          <a:bodyPr anchorCtr="0" anchor="t" bIns="91425" lIns="91425" spcFirstLastPara="1" rIns="91425" wrap="square" tIns="91425">
            <a:noAutofit/>
          </a:bodyPr>
          <a:lstStyle/>
          <a:p>
            <a:pPr indent="0" lvl="0" marL="0" rtl="0" algn="ctr">
              <a:lnSpc>
                <a:spcPct val="86000"/>
              </a:lnSpc>
              <a:spcBef>
                <a:spcPts val="0"/>
              </a:spcBef>
              <a:spcAft>
                <a:spcPts val="0"/>
              </a:spcAft>
              <a:buSzPts val="1400"/>
              <a:buNone/>
            </a:pPr>
            <a:r>
              <a:rPr lang="en-US"/>
              <a:t>Building on the work of others</a:t>
            </a:r>
            <a:endParaRPr/>
          </a:p>
        </p:txBody>
      </p:sp>
      <p:sp>
        <p:nvSpPr>
          <p:cNvPr id="111" name="Google Shape;111;g6218044e0b_0_81"/>
          <p:cNvSpPr txBox="1"/>
          <p:nvPr>
            <p:ph idx="1" type="body"/>
          </p:nvPr>
        </p:nvSpPr>
        <p:spPr>
          <a:xfrm>
            <a:off x="456063" y="1379621"/>
            <a:ext cx="11280000" cy="4524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rtl="0" algn="l">
              <a:lnSpc>
                <a:spcPct val="92000"/>
              </a:lnSpc>
              <a:spcBef>
                <a:spcPts val="600"/>
              </a:spcBef>
              <a:spcAft>
                <a:spcPts val="0"/>
              </a:spcAft>
              <a:buClr>
                <a:schemeClr val="dk1"/>
              </a:buClr>
              <a:buSzPts val="1500"/>
              <a:buFont typeface="Arial"/>
              <a:buNone/>
            </a:pPr>
            <a:r>
              <a:rPr lang="en-US" sz="2300"/>
              <a:t>Daniel Daily, Splunk Administrator, Indiana University</a:t>
            </a:r>
            <a:endParaRPr sz="2300"/>
          </a:p>
          <a:p>
            <a:pPr indent="0" lvl="0" marL="0" rtl="0" algn="l">
              <a:lnSpc>
                <a:spcPct val="92000"/>
              </a:lnSpc>
              <a:spcBef>
                <a:spcPts val="600"/>
              </a:spcBef>
              <a:spcAft>
                <a:spcPts val="0"/>
              </a:spcAft>
              <a:buSzPts val="1680"/>
              <a:buNone/>
            </a:pPr>
            <a:r>
              <a:rPr lang="en-US" sz="2300"/>
              <a:t>Allen Tucker, Manager, HELPnet Technology Services, Indiana University</a:t>
            </a:r>
            <a:endParaRPr sz="2300"/>
          </a:p>
          <a:p>
            <a:pPr indent="0" lvl="0" marL="0" rtl="0" algn="l">
              <a:lnSpc>
                <a:spcPct val="92000"/>
              </a:lnSpc>
              <a:spcBef>
                <a:spcPts val="600"/>
              </a:spcBef>
              <a:spcAft>
                <a:spcPts val="0"/>
              </a:spcAft>
              <a:buSzPts val="1680"/>
              <a:buNone/>
            </a:pPr>
            <a:r>
              <a:rPr lang="en-US" sz="2300" u="sng">
                <a:solidFill>
                  <a:schemeClr val="hlink"/>
                </a:solidFill>
                <a:hlinkClick r:id="rId3"/>
              </a:rPr>
              <a:t>http://conf.splunk.com/sessions/2016-sessions.html#search=Daniel%20Daily</a:t>
            </a:r>
            <a:endParaRPr sz="2300"/>
          </a:p>
          <a:p>
            <a:pPr indent="0" lvl="0" marL="0" rtl="0" algn="l">
              <a:lnSpc>
                <a:spcPct val="92000"/>
              </a:lnSpc>
              <a:spcBef>
                <a:spcPts val="600"/>
              </a:spcBef>
              <a:spcAft>
                <a:spcPts val="0"/>
              </a:spcAft>
              <a:buClr>
                <a:schemeClr val="dk1"/>
              </a:buClr>
              <a:buSzPts val="1500"/>
              <a:buFont typeface="Arial"/>
              <a:buNone/>
            </a:pPr>
            <a:r>
              <a:rPr lang="en-US" sz="2300"/>
              <a:t>Cary Peterborg, Sr. Monitoring Engineer, LDS Church</a:t>
            </a:r>
            <a:endParaRPr sz="2300"/>
          </a:p>
          <a:p>
            <a:pPr indent="0" lvl="0" marL="0" rtl="0" algn="l">
              <a:lnSpc>
                <a:spcPct val="92000"/>
              </a:lnSpc>
              <a:spcBef>
                <a:spcPts val="600"/>
              </a:spcBef>
              <a:spcAft>
                <a:spcPts val="0"/>
              </a:spcAft>
              <a:buSzPts val="1680"/>
              <a:buNone/>
            </a:pPr>
            <a:r>
              <a:rPr lang="en-US" sz="2300" u="sng">
                <a:solidFill>
                  <a:schemeClr val="hlink"/>
                </a:solidFill>
                <a:hlinkClick r:id="rId4"/>
              </a:rPr>
              <a:t>https://conf.splunk.com/session/2015/conf2015_CPetterborg_LDS_Church_SimplifiedForwarderDeploymentand_FINAL.pdf</a:t>
            </a:r>
            <a:br>
              <a:rPr lang="en-US" sz="2300"/>
            </a:br>
            <a:r>
              <a:rPr lang="en-US" sz="2300"/>
              <a:t>Sabina Lea, Splunking with Multiple Personalities, Splunk</a:t>
            </a:r>
            <a:br>
              <a:rPr lang="en-US" sz="2300"/>
            </a:br>
            <a:r>
              <a:rPr lang="en-US" sz="2300" u="sng">
                <a:solidFill>
                  <a:schemeClr val="hlink"/>
                </a:solidFill>
                <a:hlinkClick r:id="rId5"/>
              </a:rPr>
              <a:t>https://conf.splunk.com/files/2017/slides/splunking-with-multiple-personalities-extending-role-based-access-control-to-achieve-fine-grain-security-of-your-data.pdf</a:t>
            </a:r>
            <a:r>
              <a:rPr lang="en-US" sz="2300"/>
              <a:t> </a:t>
            </a:r>
            <a:endParaRPr sz="2300"/>
          </a:p>
          <a:p>
            <a:pPr indent="0" lvl="0" marL="0" rtl="0" algn="l">
              <a:lnSpc>
                <a:spcPct val="92000"/>
              </a:lnSpc>
              <a:spcBef>
                <a:spcPts val="600"/>
              </a:spcBef>
              <a:spcAft>
                <a:spcPts val="0"/>
              </a:spcAft>
              <a:buSzPts val="1680"/>
              <a:buNone/>
            </a:pPr>
            <a:r>
              <a:rPr lang="en-US" sz="2300"/>
              <a:t>Jeff Champagne, Index Impasse: Limiting Data Access on a Per Event Basis, Splunk</a:t>
            </a:r>
            <a:endParaRPr sz="2300"/>
          </a:p>
          <a:p>
            <a:pPr indent="0" lvl="0" marL="0" rtl="0" algn="l">
              <a:lnSpc>
                <a:spcPct val="92000"/>
              </a:lnSpc>
              <a:spcBef>
                <a:spcPts val="600"/>
              </a:spcBef>
              <a:spcAft>
                <a:spcPts val="0"/>
              </a:spcAft>
              <a:buSzPts val="1680"/>
              <a:buNone/>
            </a:pPr>
            <a:r>
              <a:rPr lang="en-US" sz="2300" u="sng">
                <a:solidFill>
                  <a:schemeClr val="hlink"/>
                </a:solidFill>
                <a:hlinkClick r:id="rId6"/>
              </a:rPr>
              <a:t>https://conf.splunk.com/files/2019/slides/FN1081.pdf</a:t>
            </a:r>
            <a:r>
              <a:rPr lang="en-US" sz="2300"/>
              <a:t>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6218044e0b_0_76"/>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Splunk as Service</a:t>
            </a:r>
            <a:endParaRPr/>
          </a:p>
        </p:txBody>
      </p:sp>
      <p:sp>
        <p:nvSpPr>
          <p:cNvPr id="117" name="Google Shape;117;g6218044e0b_0_76"/>
          <p:cNvSpPr txBox="1"/>
          <p:nvPr>
            <p:ph idx="1" type="body"/>
          </p:nvPr>
        </p:nvSpPr>
        <p:spPr>
          <a:xfrm>
            <a:off x="1402726" y="2061251"/>
            <a:ext cx="9224400" cy="3725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4000"/>
              <a:buNone/>
            </a:pPr>
            <a:r>
              <a:rPr lang="en-US"/>
              <a:t>Centralized managed splunk for</a:t>
            </a:r>
            <a:endParaRPr/>
          </a:p>
          <a:p>
            <a:pPr indent="0" lvl="0" marL="0" rtl="0" algn="l">
              <a:lnSpc>
                <a:spcPct val="100000"/>
              </a:lnSpc>
              <a:spcBef>
                <a:spcPts val="800"/>
              </a:spcBef>
              <a:spcAft>
                <a:spcPts val="0"/>
              </a:spcAft>
              <a:buSzPts val="4000"/>
              <a:buNone/>
            </a:pPr>
            <a:r>
              <a:rPr lang="en-US"/>
              <a:t>Decentralized IT services</a:t>
            </a:r>
            <a:endParaRPr/>
          </a:p>
          <a:p>
            <a:pPr indent="0" lvl="0" marL="0" rtl="0" algn="l">
              <a:lnSpc>
                <a:spcPct val="100000"/>
              </a:lnSpc>
              <a:spcBef>
                <a:spcPts val="800"/>
              </a:spcBef>
              <a:spcAft>
                <a:spcPts val="0"/>
              </a:spcAft>
              <a:buSzPts val="4000"/>
              <a:buNone/>
            </a:pPr>
            <a:r>
              <a:rPr lang="en-US"/>
              <a:t>Potential 122 department it customers sharing one splunk enterprise infrastructure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6218044e0b_0_102"/>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SplunkBase</a:t>
            </a:r>
            <a:endParaRPr/>
          </a:p>
        </p:txBody>
      </p:sp>
      <p:sp>
        <p:nvSpPr>
          <p:cNvPr id="123" name="Google Shape;123;g6218044e0b_0_102"/>
          <p:cNvSpPr txBox="1"/>
          <p:nvPr>
            <p:ph idx="1" type="body"/>
          </p:nvPr>
        </p:nvSpPr>
        <p:spPr>
          <a:xfrm>
            <a:off x="1402726" y="2061251"/>
            <a:ext cx="9201900" cy="3792600"/>
          </a:xfrm>
          <a:prstGeom prst="rect">
            <a:avLst/>
          </a:prstGeom>
          <a:noFill/>
          <a:ln>
            <a:noFill/>
          </a:ln>
        </p:spPr>
        <p:txBody>
          <a:bodyPr anchorCtr="0" anchor="t" bIns="121900" lIns="121900" spcFirstLastPara="1" rIns="121900" wrap="square" tIns="121900">
            <a:noAutofit/>
          </a:bodyPr>
          <a:lstStyle/>
          <a:p>
            <a:pPr indent="-476250" lvl="0" marL="609600" rtl="0" algn="l">
              <a:lnSpc>
                <a:spcPct val="100000"/>
              </a:lnSpc>
              <a:spcBef>
                <a:spcPts val="800"/>
              </a:spcBef>
              <a:spcAft>
                <a:spcPts val="0"/>
              </a:spcAft>
              <a:buSzPts val="2700"/>
              <a:buChar char="×"/>
            </a:pPr>
            <a:r>
              <a:rPr lang="en-US" sz="2700"/>
              <a:t>SplunkBase just like Splunk not designed for Multi-Tenant</a:t>
            </a:r>
            <a:endParaRPr sz="2700"/>
          </a:p>
          <a:p>
            <a:pPr indent="-476250" lvl="0" marL="609600" rtl="0" algn="l">
              <a:lnSpc>
                <a:spcPct val="100000"/>
              </a:lnSpc>
              <a:spcBef>
                <a:spcPts val="0"/>
              </a:spcBef>
              <a:spcAft>
                <a:spcPts val="0"/>
              </a:spcAft>
              <a:buSzPts val="2700"/>
              <a:buChar char="×"/>
            </a:pPr>
            <a:r>
              <a:rPr lang="en-US" sz="2700"/>
              <a:t>Many apps have searches and other lookups that will run as system which will run with access to all indexes</a:t>
            </a:r>
            <a:endParaRPr sz="2700"/>
          </a:p>
          <a:p>
            <a:pPr indent="-476250" lvl="0" marL="609600" rtl="0" algn="l">
              <a:lnSpc>
                <a:spcPct val="100000"/>
              </a:lnSpc>
              <a:spcBef>
                <a:spcPts val="0"/>
              </a:spcBef>
              <a:spcAft>
                <a:spcPts val="0"/>
              </a:spcAft>
              <a:buSzPts val="2700"/>
              <a:buChar char="×"/>
            </a:pPr>
            <a:r>
              <a:rPr lang="en-US" sz="2700"/>
              <a:t>These apps are a great starting point for views and dashboards</a:t>
            </a:r>
            <a:endParaRPr sz="2700"/>
          </a:p>
          <a:p>
            <a:pPr indent="-425450" lvl="1" marL="1219200" rtl="0" algn="l">
              <a:lnSpc>
                <a:spcPct val="100000"/>
              </a:lnSpc>
              <a:spcBef>
                <a:spcPts val="0"/>
              </a:spcBef>
              <a:spcAft>
                <a:spcPts val="0"/>
              </a:spcAft>
              <a:buSzPts val="1900"/>
              <a:buChar char="×"/>
            </a:pPr>
            <a:r>
              <a:rPr lang="en-US" sz="1900"/>
              <a:t>Watch out for lookups, static index definitions, and saved searches</a:t>
            </a:r>
            <a:endParaRPr sz="1900"/>
          </a:p>
          <a:p>
            <a:pPr indent="-476250" lvl="0" marL="609600" rtl="0" algn="l">
              <a:lnSpc>
                <a:spcPct val="100000"/>
              </a:lnSpc>
              <a:spcBef>
                <a:spcPts val="0"/>
              </a:spcBef>
              <a:spcAft>
                <a:spcPts val="0"/>
              </a:spcAft>
              <a:buSzPts val="2700"/>
              <a:buChar char="×"/>
            </a:pPr>
            <a:r>
              <a:rPr lang="en-US" sz="2700"/>
              <a:t>Apps that can provide CIM mapping and other field extractions are a great</a:t>
            </a:r>
            <a:endParaRPr sz="2700"/>
          </a:p>
        </p:txBody>
      </p:sp>
      <p:sp>
        <p:nvSpPr>
          <p:cNvPr id="124" name="Google Shape;124;g6218044e0b_0_102"/>
          <p:cNvSpPr txBox="1"/>
          <p:nvPr>
            <p:ph idx="4294967295" type="subTitle"/>
          </p:nvPr>
        </p:nvSpPr>
        <p:spPr>
          <a:xfrm>
            <a:off x="6764600" y="1378525"/>
            <a:ext cx="3928800" cy="594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0"/>
              </a:spcAft>
              <a:buClr>
                <a:schemeClr val="lt1"/>
              </a:buClr>
              <a:buSzPts val="1100"/>
              <a:buFont typeface="Arial"/>
              <a:buNone/>
            </a:pPr>
            <a:r>
              <a:rPr b="0" i="0" lang="en-US" sz="4000" u="none" cap="none" strike="noStrike">
                <a:solidFill>
                  <a:schemeClr val="dk1"/>
                </a:solidFill>
                <a:latin typeface="Sniglet"/>
                <a:ea typeface="Sniglet"/>
                <a:cs typeface="Sniglet"/>
                <a:sym typeface="Sniglet"/>
              </a:rPr>
              <a:t>Friend or Foe?</a:t>
            </a:r>
            <a:endParaRPr b="0" i="0" sz="4000" u="none" cap="none" strike="noStrike">
              <a:solidFill>
                <a:schemeClr val="dk1"/>
              </a:solidFill>
              <a:latin typeface="Sniglet"/>
              <a:ea typeface="Sniglet"/>
              <a:cs typeface="Sniglet"/>
              <a:sym typeface="Snigle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6218044e0b_0_86"/>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What we have done</a:t>
            </a:r>
            <a:endParaRPr/>
          </a:p>
        </p:txBody>
      </p:sp>
      <p:sp>
        <p:nvSpPr>
          <p:cNvPr id="130" name="Google Shape;130;g6218044e0b_0_86"/>
          <p:cNvSpPr txBox="1"/>
          <p:nvPr>
            <p:ph idx="1" type="body"/>
          </p:nvPr>
        </p:nvSpPr>
        <p:spPr>
          <a:xfrm>
            <a:off x="1402726" y="2061251"/>
            <a:ext cx="9290700" cy="3826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4000"/>
              <a:buNone/>
            </a:pPr>
            <a:r>
              <a:rPr b="1" lang="en-US"/>
              <a:t>Automate all the things:</a:t>
            </a:r>
            <a:endParaRPr b="1"/>
          </a:p>
          <a:p>
            <a:pPr indent="-438150" lvl="1" marL="1219200" rtl="0" algn="l">
              <a:lnSpc>
                <a:spcPct val="100000"/>
              </a:lnSpc>
              <a:spcBef>
                <a:spcPts val="0"/>
              </a:spcBef>
              <a:spcAft>
                <a:spcPts val="0"/>
              </a:spcAft>
              <a:buSzPts val="2100"/>
              <a:buChar char="×"/>
            </a:pPr>
            <a:r>
              <a:rPr lang="en-US" sz="2100"/>
              <a:t>AWS through CloudFormation/Puppet - Index creation</a:t>
            </a:r>
            <a:endParaRPr sz="2100"/>
          </a:p>
          <a:p>
            <a:pPr indent="-438150" lvl="1" marL="1219200" rtl="0" algn="l">
              <a:lnSpc>
                <a:spcPct val="100000"/>
              </a:lnSpc>
              <a:spcBef>
                <a:spcPts val="0"/>
              </a:spcBef>
              <a:spcAft>
                <a:spcPts val="0"/>
              </a:spcAft>
              <a:buSzPts val="2100"/>
              <a:buChar char="×"/>
            </a:pPr>
            <a:r>
              <a:rPr lang="en-US" sz="2100"/>
              <a:t>Templated search head apps - new departments</a:t>
            </a:r>
            <a:endParaRPr sz="2100"/>
          </a:p>
          <a:p>
            <a:pPr indent="-438150" lvl="1" marL="1219200" rtl="0" algn="l">
              <a:lnSpc>
                <a:spcPct val="100000"/>
              </a:lnSpc>
              <a:spcBef>
                <a:spcPts val="0"/>
              </a:spcBef>
              <a:spcAft>
                <a:spcPts val="0"/>
              </a:spcAft>
              <a:buSzPts val="2100"/>
              <a:buChar char="×"/>
            </a:pPr>
            <a:r>
              <a:rPr lang="en-US" sz="2100"/>
              <a:t>ClientName (deploymentclient.conf) - department specific technical addons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6218044e0b_0_91"/>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What we have done continued...</a:t>
            </a:r>
            <a:endParaRPr/>
          </a:p>
        </p:txBody>
      </p:sp>
      <p:sp>
        <p:nvSpPr>
          <p:cNvPr id="136" name="Google Shape;136;g6218044e0b_0_91"/>
          <p:cNvSpPr txBox="1"/>
          <p:nvPr>
            <p:ph idx="1" type="body"/>
          </p:nvPr>
        </p:nvSpPr>
        <p:spPr>
          <a:xfrm>
            <a:off x="1402725" y="2061250"/>
            <a:ext cx="9290700" cy="3995400"/>
          </a:xfrm>
          <a:prstGeom prst="rect">
            <a:avLst/>
          </a:prstGeom>
          <a:noFill/>
          <a:ln>
            <a:noFill/>
          </a:ln>
        </p:spPr>
        <p:txBody>
          <a:bodyPr anchorCtr="0" anchor="t" bIns="121900" lIns="121900" spcFirstLastPara="1" rIns="121900" wrap="square" tIns="121900">
            <a:noAutofit/>
          </a:bodyPr>
          <a:lstStyle/>
          <a:p>
            <a:pPr indent="-469900" lvl="0" marL="609600" rtl="0" algn="l">
              <a:lnSpc>
                <a:spcPct val="115000"/>
              </a:lnSpc>
              <a:spcBef>
                <a:spcPts val="800"/>
              </a:spcBef>
              <a:spcAft>
                <a:spcPts val="0"/>
              </a:spcAft>
              <a:buSzPts val="2600"/>
              <a:buChar char="×"/>
            </a:pPr>
            <a:r>
              <a:rPr lang="en-US" sz="2600"/>
              <a:t>Naming Convention:</a:t>
            </a:r>
            <a:endParaRPr sz="2600"/>
          </a:p>
          <a:p>
            <a:pPr indent="-419100" lvl="1" marL="1219200" rtl="0" algn="l">
              <a:lnSpc>
                <a:spcPct val="115000"/>
              </a:lnSpc>
              <a:spcBef>
                <a:spcPts val="0"/>
              </a:spcBef>
              <a:spcAft>
                <a:spcPts val="0"/>
              </a:spcAft>
              <a:buSzPts val="1800"/>
              <a:buChar char="×"/>
            </a:pPr>
            <a:r>
              <a:rPr lang="en-US" sz="1800"/>
              <a:t>All Indexes, Apps, Roles…</a:t>
            </a:r>
            <a:endParaRPr sz="1800"/>
          </a:p>
          <a:p>
            <a:pPr indent="-419100" lvl="1" marL="1219200" rtl="0" algn="l">
              <a:lnSpc>
                <a:spcPct val="100000"/>
              </a:lnSpc>
              <a:spcBef>
                <a:spcPts val="0"/>
              </a:spcBef>
              <a:spcAft>
                <a:spcPts val="0"/>
              </a:spcAft>
              <a:buSzPts val="1800"/>
              <a:buChar char="×"/>
            </a:pPr>
            <a:r>
              <a:rPr lang="en-US" sz="1800"/>
              <a:t>Division_Department_(SubDepartment)_</a:t>
            </a:r>
            <a:endParaRPr sz="1800"/>
          </a:p>
          <a:p>
            <a:pPr indent="-469900" lvl="0" marL="609600" rtl="0" algn="l">
              <a:lnSpc>
                <a:spcPct val="100000"/>
              </a:lnSpc>
              <a:spcBef>
                <a:spcPts val="0"/>
              </a:spcBef>
              <a:spcAft>
                <a:spcPts val="0"/>
              </a:spcAft>
              <a:buSzPts val="2600"/>
              <a:buChar char="×"/>
            </a:pPr>
            <a:r>
              <a:rPr lang="en-US" sz="2600"/>
              <a:t>Not managing role mappings in splunk (too much configure too little time)</a:t>
            </a:r>
            <a:endParaRPr sz="2600"/>
          </a:p>
          <a:p>
            <a:pPr indent="-469900" lvl="0" marL="609600" rtl="0" algn="l">
              <a:lnSpc>
                <a:spcPct val="100000"/>
              </a:lnSpc>
              <a:spcBef>
                <a:spcPts val="0"/>
              </a:spcBef>
              <a:spcAft>
                <a:spcPts val="0"/>
              </a:spcAft>
              <a:buSzPts val="2600"/>
              <a:buChar char="×"/>
            </a:pPr>
            <a:r>
              <a:rPr lang="en-US" sz="2600"/>
              <a:t>Custom apps for each department</a:t>
            </a:r>
            <a:endParaRPr sz="2600"/>
          </a:p>
          <a:p>
            <a:pPr indent="-419100" lvl="1" marL="1219200" rtl="0" algn="l">
              <a:lnSpc>
                <a:spcPct val="100000"/>
              </a:lnSpc>
              <a:spcBef>
                <a:spcPts val="0"/>
              </a:spcBef>
              <a:spcAft>
                <a:spcPts val="0"/>
              </a:spcAft>
              <a:buSzPts val="1800"/>
              <a:buChar char="×"/>
            </a:pPr>
            <a:r>
              <a:rPr lang="en-US" sz="1800"/>
              <a:t>Separate Read and Write Roles</a:t>
            </a:r>
            <a:endParaRPr sz="1800"/>
          </a:p>
          <a:p>
            <a:pPr indent="-419100" lvl="1" marL="1219200" rtl="0" algn="l">
              <a:lnSpc>
                <a:spcPct val="100000"/>
              </a:lnSpc>
              <a:spcBef>
                <a:spcPts val="0"/>
              </a:spcBef>
              <a:spcAft>
                <a:spcPts val="0"/>
              </a:spcAft>
              <a:buSzPts val="1800"/>
              <a:buChar char="×"/>
            </a:pPr>
            <a:r>
              <a:rPr lang="en-US" sz="1800"/>
              <a:t>Separate Index roles</a:t>
            </a:r>
            <a:endParaRPr sz="1800"/>
          </a:p>
          <a:p>
            <a:pPr indent="-419100" lvl="1" marL="1219200" rtl="0" algn="l">
              <a:lnSpc>
                <a:spcPct val="100000"/>
              </a:lnSpc>
              <a:spcBef>
                <a:spcPts val="0"/>
              </a:spcBef>
              <a:spcAft>
                <a:spcPts val="0"/>
              </a:spcAft>
              <a:buSzPts val="1800"/>
              <a:buChar char="×"/>
            </a:pPr>
            <a:r>
              <a:rPr lang="en-US" sz="1800"/>
              <a:t>Index wildcard</a:t>
            </a:r>
            <a:endParaRPr sz="1800"/>
          </a:p>
          <a:p>
            <a:pPr indent="-469900" lvl="0" marL="609600" rtl="0" algn="l">
              <a:lnSpc>
                <a:spcPct val="100000"/>
              </a:lnSpc>
              <a:spcBef>
                <a:spcPts val="0"/>
              </a:spcBef>
              <a:spcAft>
                <a:spcPts val="0"/>
              </a:spcAft>
              <a:buSzPts val="2600"/>
              <a:buChar char="×"/>
            </a:pPr>
            <a:r>
              <a:rPr lang="en-US" sz="2600"/>
              <a:t>Create custom privilege roles for issue access to commands and features</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6218044e0b_0_96"/>
          <p:cNvSpPr txBox="1"/>
          <p:nvPr>
            <p:ph idx="1" type="body"/>
          </p:nvPr>
        </p:nvSpPr>
        <p:spPr>
          <a:xfrm>
            <a:off x="1431500" y="2066833"/>
            <a:ext cx="4528500" cy="355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Clr>
                <a:schemeClr val="dk1"/>
              </a:buClr>
              <a:buSzPts val="1100"/>
              <a:buFont typeface="Arial"/>
              <a:buNone/>
            </a:pPr>
            <a:r>
              <a:rPr lang="en-US"/>
              <a:t>default.meta</a:t>
            </a:r>
            <a:endParaRPr/>
          </a:p>
          <a:p>
            <a:pPr indent="0" lvl="0" marL="0" rtl="0" algn="l">
              <a:lnSpc>
                <a:spcPct val="100000"/>
              </a:lnSpc>
              <a:spcBef>
                <a:spcPts val="800"/>
              </a:spcBef>
              <a:spcAft>
                <a:spcPts val="0"/>
              </a:spcAft>
              <a:buSzPts val="2900"/>
              <a:buNone/>
            </a:pPr>
            <a:r>
              <a:t/>
            </a:r>
            <a:endParaRPr/>
          </a:p>
          <a:p>
            <a:pPr indent="0" lvl="0" marL="0" rtl="0" algn="l">
              <a:lnSpc>
                <a:spcPct val="100000"/>
              </a:lnSpc>
              <a:spcBef>
                <a:spcPts val="800"/>
              </a:spcBef>
              <a:spcAft>
                <a:spcPts val="0"/>
              </a:spcAft>
              <a:buSzPts val="2900"/>
              <a:buNone/>
            </a:pPr>
            <a:r>
              <a:t/>
            </a:r>
            <a:endParaRPr/>
          </a:p>
          <a:p>
            <a:pPr indent="0" lvl="0" marL="0" rtl="0" algn="l">
              <a:lnSpc>
                <a:spcPct val="100000"/>
              </a:lnSpc>
              <a:spcBef>
                <a:spcPts val="800"/>
              </a:spcBef>
              <a:spcAft>
                <a:spcPts val="0"/>
              </a:spcAft>
              <a:buClr>
                <a:schemeClr val="dk1"/>
              </a:buClr>
              <a:buSzPts val="1100"/>
              <a:buFont typeface="Arial"/>
              <a:buNone/>
            </a:pPr>
            <a:r>
              <a:rPr lang="en-US"/>
              <a:t>authorize.conf</a:t>
            </a:r>
            <a:endParaRPr/>
          </a:p>
          <a:p>
            <a:pPr indent="0" lvl="0" marL="0" rtl="0" algn="l">
              <a:lnSpc>
                <a:spcPct val="100000"/>
              </a:lnSpc>
              <a:spcBef>
                <a:spcPts val="800"/>
              </a:spcBef>
              <a:spcAft>
                <a:spcPts val="0"/>
              </a:spcAft>
              <a:buSzPts val="2900"/>
              <a:buNone/>
            </a:pPr>
            <a:r>
              <a:t/>
            </a:r>
            <a:endParaRPr/>
          </a:p>
        </p:txBody>
      </p:sp>
      <p:sp>
        <p:nvSpPr>
          <p:cNvPr id="142" name="Google Shape;142;g6218044e0b_0_96"/>
          <p:cNvSpPr txBox="1"/>
          <p:nvPr>
            <p:ph idx="2" type="body"/>
          </p:nvPr>
        </p:nvSpPr>
        <p:spPr>
          <a:xfrm>
            <a:off x="5329025" y="1868775"/>
            <a:ext cx="5431800" cy="3752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SzPts val="2900"/>
              <a:buNone/>
            </a:pPr>
            <a:r>
              <a:rPr lang="en-US"/>
              <a:t>user-prefs.conf</a:t>
            </a:r>
            <a:endParaRPr/>
          </a:p>
          <a:p>
            <a:pPr indent="0" lvl="0" marL="0" rtl="0" algn="l">
              <a:lnSpc>
                <a:spcPct val="100000"/>
              </a:lnSpc>
              <a:spcBef>
                <a:spcPts val="800"/>
              </a:spcBef>
              <a:spcAft>
                <a:spcPts val="0"/>
              </a:spcAft>
              <a:buClr>
                <a:schemeClr val="dk1"/>
              </a:buClr>
              <a:buSzPts val="1100"/>
              <a:buFont typeface="Arial"/>
              <a:buNone/>
            </a:pPr>
            <a:r>
              <a:t/>
            </a:r>
            <a:endParaRPr/>
          </a:p>
          <a:p>
            <a:pPr indent="0" lvl="0" marL="0" rtl="0" algn="l">
              <a:lnSpc>
                <a:spcPct val="100000"/>
              </a:lnSpc>
              <a:spcBef>
                <a:spcPts val="800"/>
              </a:spcBef>
              <a:spcAft>
                <a:spcPts val="0"/>
              </a:spcAft>
              <a:buSzPts val="2900"/>
              <a:buNone/>
            </a:pPr>
            <a:r>
              <a:rPr lang="en-US"/>
              <a:t>                                default.xml - data/ui/nav</a:t>
            </a:r>
            <a:endParaRPr/>
          </a:p>
          <a:p>
            <a:pPr indent="0" lvl="0" marL="0" rtl="0" algn="l">
              <a:lnSpc>
                <a:spcPct val="100000"/>
              </a:lnSpc>
              <a:spcBef>
                <a:spcPts val="800"/>
              </a:spcBef>
              <a:spcAft>
                <a:spcPts val="0"/>
              </a:spcAft>
              <a:buSzPts val="2900"/>
              <a:buNone/>
            </a:pPr>
            <a:r>
              <a:t/>
            </a:r>
            <a:endParaRPr/>
          </a:p>
        </p:txBody>
      </p:sp>
      <p:sp>
        <p:nvSpPr>
          <p:cNvPr id="143" name="Google Shape;143;g6218044e0b_0_96"/>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Department Apps</a:t>
            </a:r>
            <a:endParaRPr/>
          </a:p>
        </p:txBody>
      </p:sp>
      <p:sp>
        <p:nvSpPr>
          <p:cNvPr id="144" name="Google Shape;144;g6218044e0b_0_96"/>
          <p:cNvSpPr txBox="1"/>
          <p:nvPr>
            <p:ph idx="4294967295" type="subTitle"/>
          </p:nvPr>
        </p:nvSpPr>
        <p:spPr>
          <a:xfrm>
            <a:off x="5655500" y="1150775"/>
            <a:ext cx="5431800" cy="537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0"/>
              </a:spcAft>
              <a:buClr>
                <a:schemeClr val="dk1"/>
              </a:buClr>
              <a:buSzPts val="4000"/>
              <a:buFont typeface="Sniglet"/>
              <a:buNone/>
            </a:pPr>
            <a:r>
              <a:rPr b="0" i="0" lang="en-US" sz="4000" u="none" cap="none" strike="noStrike">
                <a:solidFill>
                  <a:schemeClr val="dk1"/>
                </a:solidFill>
                <a:latin typeface="Sniglet"/>
                <a:ea typeface="Sniglet"/>
                <a:cs typeface="Sniglet"/>
                <a:sym typeface="Sniglet"/>
              </a:rPr>
              <a:t>Example Settings</a:t>
            </a:r>
            <a:endParaRPr b="0" i="0" sz="4000" u="none" cap="none" strike="noStrike">
              <a:solidFill>
                <a:schemeClr val="dk1"/>
              </a:solidFill>
              <a:latin typeface="Sniglet"/>
              <a:ea typeface="Sniglet"/>
              <a:cs typeface="Sniglet"/>
              <a:sym typeface="Sniglet"/>
            </a:endParaRPr>
          </a:p>
        </p:txBody>
      </p:sp>
      <p:pic>
        <p:nvPicPr>
          <p:cNvPr id="145" name="Google Shape;145;g6218044e0b_0_96"/>
          <p:cNvPicPr preferRelativeResize="0"/>
          <p:nvPr/>
        </p:nvPicPr>
        <p:blipFill rotWithShape="1">
          <a:blip r:embed="rId3">
            <a:alphaModFix/>
          </a:blip>
          <a:srcRect b="0" l="0" r="0" t="0"/>
          <a:stretch/>
        </p:blipFill>
        <p:spPr>
          <a:xfrm>
            <a:off x="1139949" y="4737525"/>
            <a:ext cx="4515554" cy="1331175"/>
          </a:xfrm>
          <a:prstGeom prst="rect">
            <a:avLst/>
          </a:prstGeom>
          <a:noFill/>
          <a:ln>
            <a:noFill/>
          </a:ln>
        </p:spPr>
      </p:pic>
      <p:pic>
        <p:nvPicPr>
          <p:cNvPr id="146" name="Google Shape;146;g6218044e0b_0_96"/>
          <p:cNvPicPr preferRelativeResize="0"/>
          <p:nvPr/>
        </p:nvPicPr>
        <p:blipFill rotWithShape="1">
          <a:blip r:embed="rId4">
            <a:alphaModFix/>
          </a:blip>
          <a:srcRect b="0" l="0" r="0" t="0"/>
          <a:stretch/>
        </p:blipFill>
        <p:spPr>
          <a:xfrm>
            <a:off x="1139950" y="2680125"/>
            <a:ext cx="6220075" cy="812450"/>
          </a:xfrm>
          <a:prstGeom prst="rect">
            <a:avLst/>
          </a:prstGeom>
          <a:noFill/>
          <a:ln>
            <a:noFill/>
          </a:ln>
        </p:spPr>
      </p:pic>
      <p:pic>
        <p:nvPicPr>
          <p:cNvPr id="147" name="Google Shape;147;g6218044e0b_0_96"/>
          <p:cNvPicPr preferRelativeResize="0"/>
          <p:nvPr/>
        </p:nvPicPr>
        <p:blipFill rotWithShape="1">
          <a:blip r:embed="rId5">
            <a:alphaModFix/>
          </a:blip>
          <a:srcRect b="0" l="0" r="0" t="0"/>
          <a:stretch/>
        </p:blipFill>
        <p:spPr>
          <a:xfrm>
            <a:off x="8070500" y="2066825"/>
            <a:ext cx="2938114" cy="812450"/>
          </a:xfrm>
          <a:prstGeom prst="rect">
            <a:avLst/>
          </a:prstGeom>
          <a:noFill/>
          <a:ln>
            <a:noFill/>
          </a:ln>
        </p:spPr>
      </p:pic>
      <p:pic>
        <p:nvPicPr>
          <p:cNvPr id="148" name="Google Shape;148;g6218044e0b_0_96"/>
          <p:cNvPicPr preferRelativeResize="0"/>
          <p:nvPr/>
        </p:nvPicPr>
        <p:blipFill rotWithShape="1">
          <a:blip r:embed="rId6">
            <a:alphaModFix/>
          </a:blip>
          <a:srcRect b="0" l="0" r="0" t="0"/>
          <a:stretch/>
        </p:blipFill>
        <p:spPr>
          <a:xfrm>
            <a:off x="7588625" y="3734362"/>
            <a:ext cx="3400800" cy="22182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6218044e0b_0_124"/>
          <p:cNvSpPr txBox="1"/>
          <p:nvPr>
            <p:ph type="title"/>
          </p:nvPr>
        </p:nvSpPr>
        <p:spPr>
          <a:xfrm rot="161695">
            <a:off x="1301665" y="1169158"/>
            <a:ext cx="9373066" cy="1013623"/>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Search App - </a:t>
            </a:r>
            <a:r>
              <a:rPr lang="en-US">
                <a:latin typeface="Sniglet"/>
                <a:ea typeface="Sniglet"/>
                <a:cs typeface="Sniglet"/>
                <a:sym typeface="Sniglet"/>
              </a:rPr>
              <a:t> not your friend!</a:t>
            </a:r>
            <a:endParaRPr/>
          </a:p>
        </p:txBody>
      </p:sp>
      <p:sp>
        <p:nvSpPr>
          <p:cNvPr id="154" name="Google Shape;154;g6218044e0b_0_124"/>
          <p:cNvSpPr txBox="1"/>
          <p:nvPr>
            <p:ph idx="1" type="body"/>
          </p:nvPr>
        </p:nvSpPr>
        <p:spPr>
          <a:xfrm>
            <a:off x="1402726" y="2061251"/>
            <a:ext cx="8841600" cy="3669000"/>
          </a:xfrm>
          <a:prstGeom prst="rect">
            <a:avLst/>
          </a:prstGeom>
          <a:noFill/>
          <a:ln>
            <a:noFill/>
          </a:ln>
        </p:spPr>
        <p:txBody>
          <a:bodyPr anchorCtr="0" anchor="t" bIns="121900" lIns="121900" spcFirstLastPara="1" rIns="121900" wrap="square" tIns="121900">
            <a:noAutofit/>
          </a:bodyPr>
          <a:lstStyle/>
          <a:p>
            <a:pPr indent="-361950" lvl="0" marL="457200" rtl="0" algn="l">
              <a:lnSpc>
                <a:spcPct val="150000"/>
              </a:lnSpc>
              <a:spcBef>
                <a:spcPts val="800"/>
              </a:spcBef>
              <a:spcAft>
                <a:spcPts val="0"/>
              </a:spcAft>
              <a:buSzPts val="2100"/>
              <a:buFont typeface="Arial"/>
              <a:buChar char="×"/>
            </a:pPr>
            <a:r>
              <a:rPr lang="en-US" sz="2100"/>
              <a:t>Cannot be disabled</a:t>
            </a:r>
            <a:endParaRPr sz="2100"/>
          </a:p>
          <a:p>
            <a:pPr indent="-438150" lvl="1" marL="1219200" rtl="0" algn="l">
              <a:lnSpc>
                <a:spcPct val="150000"/>
              </a:lnSpc>
              <a:spcBef>
                <a:spcPts val="0"/>
              </a:spcBef>
              <a:spcAft>
                <a:spcPts val="0"/>
              </a:spcAft>
              <a:buSzPts val="2100"/>
              <a:buFont typeface="Arial"/>
              <a:buChar char="×"/>
            </a:pPr>
            <a:r>
              <a:rPr lang="en-US" sz="2100"/>
              <a:t>S</a:t>
            </a:r>
            <a:r>
              <a:rPr lang="en-US" sz="2400"/>
              <a:t>ince by default all users need access to search app for Splunk functions/commands this is a common path where users can breach data</a:t>
            </a:r>
            <a:endParaRPr sz="2400"/>
          </a:p>
          <a:p>
            <a:pPr indent="-381000" lvl="0" marL="457200" rtl="0" algn="l">
              <a:lnSpc>
                <a:spcPct val="150000"/>
              </a:lnSpc>
              <a:spcBef>
                <a:spcPts val="0"/>
              </a:spcBef>
              <a:spcAft>
                <a:spcPts val="0"/>
              </a:spcAft>
              <a:buSzPts val="2400"/>
              <a:buFont typeface="Arial"/>
              <a:buChar char="×"/>
            </a:pPr>
            <a:r>
              <a:rPr lang="en-US" sz="2400"/>
              <a:t>Hide the Search app</a:t>
            </a:r>
            <a:endParaRPr sz="2400"/>
          </a:p>
          <a:p>
            <a:pPr indent="-457200" lvl="1" marL="1219200" rtl="0" algn="l">
              <a:lnSpc>
                <a:spcPct val="150000"/>
              </a:lnSpc>
              <a:spcBef>
                <a:spcPts val="0"/>
              </a:spcBef>
              <a:spcAft>
                <a:spcPts val="0"/>
              </a:spcAft>
              <a:buSzPts val="2400"/>
              <a:buChar char="×"/>
            </a:pPr>
            <a:r>
              <a:rPr lang="en-US" sz="2400"/>
              <a:t>If you don’t users might accidently store searches/alerts or dashboards in them</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chimo template">
  <a:themeElements>
    <a:clrScheme name="Custom 347">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