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niglet"/>
      <p:regular r:id="rId17"/>
    </p:embeddedFont>
    <p:embeddedFont>
      <p:font typeface="Bangers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nigle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anger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39433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6858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176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5" name="Google Shape;15;p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176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24965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2" name="Google Shape;22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176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0" name="Google Shape;30;p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176"/>
            </a:srgbClr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824BB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39" name="Google Shape;39;p6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42" name="Google Shape;42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734600" y="6997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176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4711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Intro (3)">
  <p:cSld name="Three Speaker Intr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>
            <a:off x="514363" y="833238"/>
            <a:ext cx="2020557" cy="2020557"/>
            <a:chOff x="1343201" y="2525476"/>
            <a:chExt cx="1990500" cy="1990500"/>
          </a:xfrm>
        </p:grpSpPr>
        <p:sp>
          <p:nvSpPr>
            <p:cNvPr id="49" name="Google Shape;49;p8"/>
            <p:cNvSpPr/>
            <p:nvPr/>
          </p:nvSpPr>
          <p:spPr>
            <a:xfrm>
              <a:off x="1394533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343201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480930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8"/>
          <p:cNvGrpSpPr/>
          <p:nvPr/>
        </p:nvGrpSpPr>
        <p:grpSpPr>
          <a:xfrm>
            <a:off x="3507703" y="833238"/>
            <a:ext cx="2020557" cy="2020557"/>
            <a:chOff x="5024551" y="2525476"/>
            <a:chExt cx="1990500" cy="1990500"/>
          </a:xfrm>
        </p:grpSpPr>
        <p:sp>
          <p:nvSpPr>
            <p:cNvPr id="53" name="Google Shape;53;p8"/>
            <p:cNvSpPr/>
            <p:nvPr/>
          </p:nvSpPr>
          <p:spPr>
            <a:xfrm>
              <a:off x="5075883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024551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162280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8"/>
          <p:cNvGrpSpPr/>
          <p:nvPr/>
        </p:nvGrpSpPr>
        <p:grpSpPr>
          <a:xfrm>
            <a:off x="6501044" y="833238"/>
            <a:ext cx="2020557" cy="2020557"/>
            <a:chOff x="8843576" y="2525476"/>
            <a:chExt cx="1990500" cy="1990500"/>
          </a:xfrm>
        </p:grpSpPr>
        <p:sp>
          <p:nvSpPr>
            <p:cNvPr id="57" name="Google Shape;57;p8"/>
            <p:cNvSpPr/>
            <p:nvPr/>
          </p:nvSpPr>
          <p:spPr>
            <a:xfrm>
              <a:off x="8894908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8843576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8981305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0676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50676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3451050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3451050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body"/>
          </p:nvPr>
        </p:nvSpPr>
        <p:spPr>
          <a:xfrm>
            <a:off x="6426204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6426204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&#10;&#10;Description automatically generated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9198" y="4804305"/>
            <a:ext cx="1121248" cy="2846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8.jp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1" Type="http://schemas.openxmlformats.org/officeDocument/2006/relationships/image" Target="../media/image20.png"/><Relationship Id="rId10" Type="http://schemas.openxmlformats.org/officeDocument/2006/relationships/hyperlink" Target="https://www.youtube.com/watch?v=4yv1Cr-3DOw" TargetMode="External"/><Relationship Id="rId9" Type="http://schemas.openxmlformats.org/officeDocument/2006/relationships/image" Target="../media/image38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13.png"/><Relationship Id="rId10" Type="http://schemas.openxmlformats.org/officeDocument/2006/relationships/image" Target="../media/image37.png"/><Relationship Id="rId9" Type="http://schemas.openxmlformats.org/officeDocument/2006/relationships/hyperlink" Target="http://bsides22.gas.studyclub.community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Relationship Id="rId8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hyperlink" Target="http://github.studyclub.community" TargetMode="External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Relationship Id="rId5" Type="http://schemas.openxmlformats.org/officeDocument/2006/relationships/hyperlink" Target="http://splunk.studyclub.community" TargetMode="External"/><Relationship Id="rId6" Type="http://schemas.openxmlformats.org/officeDocument/2006/relationships/image" Target="../media/image45.png"/><Relationship Id="rId7" Type="http://schemas.openxmlformats.org/officeDocument/2006/relationships/image" Target="../media/image42.png"/><Relationship Id="rId8" Type="http://schemas.openxmlformats.org/officeDocument/2006/relationships/hyperlink" Target="http://splunk-slack.studyclub.comm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2483004" y="1610850"/>
            <a:ext cx="452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" sz="8000"/>
              <a:t>AD &amp; LDAP      </a:t>
            </a:r>
            <a:r>
              <a:rPr lang="en" sz="4000">
                <a:solidFill>
                  <a:srgbClr val="38761D"/>
                </a:solidFill>
              </a:rPr>
              <a:t>Hands-on</a:t>
            </a:r>
            <a:endParaRPr sz="4000">
              <a:solidFill>
                <a:srgbClr val="38761D"/>
              </a:solidFill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000" y="2770650"/>
            <a:ext cx="2001850" cy="81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72" name="Google Shape;7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8498" y="3213975"/>
            <a:ext cx="1314650" cy="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8"/>
          <p:cNvSpPr txBox="1"/>
          <p:nvPr>
            <p:ph idx="4294967295" type="ctrTitle"/>
          </p:nvPr>
        </p:nvSpPr>
        <p:spPr>
          <a:xfrm>
            <a:off x="701772" y="3103400"/>
            <a:ext cx="7140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FireSIDE Chat!</a:t>
            </a:r>
            <a:endParaRPr b="0" i="0" sz="120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452211" y="1206814"/>
            <a:ext cx="1134977" cy="113497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60" y="126612"/>
            <a:ext cx="2051308" cy="283464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>
            <p:ph idx="4294967295" type="ctrTitle"/>
          </p:nvPr>
        </p:nvSpPr>
        <p:spPr>
          <a:xfrm>
            <a:off x="701781" y="3103400"/>
            <a:ext cx="4777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THANKS!</a:t>
            </a:r>
            <a:endParaRPr b="0" i="0" sz="120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877475" y="4247350"/>
            <a:ext cx="3000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Community Servants Rock !!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4294967295" type="body"/>
          </p:nvPr>
        </p:nvSpPr>
        <p:spPr>
          <a:xfrm>
            <a:off x="4764600" y="3111831"/>
            <a:ext cx="2596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Gregg Sullivan</a:t>
            </a:r>
            <a:br>
              <a:rPr lang="en" sz="1800"/>
            </a:b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AVP PS, bitsIO Inc</a:t>
            </a: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C008C"/>
                </a:solidFill>
              </a:rPr>
              <a:t>Community Servant</a:t>
            </a:r>
            <a:endParaRPr sz="1800">
              <a:solidFill>
                <a:srgbClr val="EC008C"/>
              </a:solidFill>
            </a:endParaRPr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178" r="178" t="0"/>
          <a:stretch/>
        </p:blipFill>
        <p:spPr>
          <a:xfrm>
            <a:off x="5070175" y="949550"/>
            <a:ext cx="2002800" cy="201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 rotWithShape="1">
          <a:blip r:embed="rId4">
            <a:alphaModFix/>
          </a:blip>
          <a:srcRect b="0" l="178" r="178" t="0"/>
          <a:stretch/>
        </p:blipFill>
        <p:spPr>
          <a:xfrm>
            <a:off x="1371200" y="830850"/>
            <a:ext cx="1935300" cy="194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idx="4294967295" type="body"/>
          </p:nvPr>
        </p:nvSpPr>
        <p:spPr>
          <a:xfrm>
            <a:off x="841775" y="2829900"/>
            <a:ext cx="30357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Aleem Cummins</a:t>
            </a:r>
            <a:br>
              <a:rPr lang="en" sz="1800"/>
            </a:b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SplunkTrust</a:t>
            </a:r>
            <a:br>
              <a:rPr lang="en" sz="1800"/>
            </a:br>
            <a:r>
              <a:rPr lang="en" sz="1800"/>
              <a:t>Splunk User Group London</a:t>
            </a: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VP EMEA, bitsIO Inc</a:t>
            </a:r>
            <a:endParaRPr sz="18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rgbClr val="EC008C"/>
                </a:solidFill>
              </a:rPr>
              <a:t>Community Servant</a:t>
            </a:r>
            <a:endParaRPr sz="1800">
              <a:solidFill>
                <a:srgbClr val="EC008C"/>
              </a:solidFill>
            </a:endParaRPr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82" name="Google Shape;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463" y="1421998"/>
            <a:ext cx="1235750" cy="9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Study club for splunk</a:t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986" y="199031"/>
            <a:ext cx="2166455" cy="185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178" r="178" t="0"/>
          <a:stretch/>
        </p:blipFill>
        <p:spPr>
          <a:xfrm>
            <a:off x="3578401" y="1801924"/>
            <a:ext cx="1173000" cy="117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 b="0" l="178" r="178" t="0"/>
          <a:stretch/>
        </p:blipFill>
        <p:spPr>
          <a:xfrm>
            <a:off x="5960850" y="2038175"/>
            <a:ext cx="1264500" cy="126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6">
            <a:alphaModFix/>
          </a:blip>
          <a:srcRect b="0" l="178" r="178" t="0"/>
          <a:stretch/>
        </p:blipFill>
        <p:spPr>
          <a:xfrm>
            <a:off x="1294676" y="1466899"/>
            <a:ext cx="1140000" cy="114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>
            <p:ph idx="4294967295" type="body"/>
          </p:nvPr>
        </p:nvSpPr>
        <p:spPr>
          <a:xfrm>
            <a:off x="3097925" y="3091025"/>
            <a:ext cx="22368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Tony Reinke</a:t>
            </a:r>
            <a:br>
              <a:rPr lang="en" sz="1200"/>
            </a:b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SplunkTrust</a:t>
            </a:r>
            <a:br>
              <a:rPr lang="en" sz="1200"/>
            </a:br>
            <a:r>
              <a:rPr lang="en" sz="1200"/>
              <a:t>Nebraska 402 Splunk User Group</a:t>
            </a:r>
            <a:br>
              <a:rPr lang="en" sz="1200"/>
            </a:br>
            <a:r>
              <a:rPr lang="en" sz="1200"/>
              <a:t>Community Advocate and Platform Manager, Cribl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EC008C"/>
                </a:solidFill>
              </a:rPr>
              <a:t>Community Servant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4294967295" type="body"/>
          </p:nvPr>
        </p:nvSpPr>
        <p:spPr>
          <a:xfrm>
            <a:off x="5594625" y="3383375"/>
            <a:ext cx="2166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Suman Gajavelly</a:t>
            </a:r>
            <a:br>
              <a:rPr lang="en" sz="1200"/>
            </a:b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SplunkTrust</a:t>
            </a:r>
            <a:br>
              <a:rPr lang="en" sz="1200"/>
            </a:br>
            <a:r>
              <a:rPr lang="en" sz="1200"/>
              <a:t>Fort Worth Splunk User Group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CTO &amp; Co Founder, bitsIO Inc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EC008C"/>
                </a:solidFill>
              </a:rPr>
              <a:t>Community Servant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idx="4294967295" type="body"/>
          </p:nvPr>
        </p:nvSpPr>
        <p:spPr>
          <a:xfrm>
            <a:off x="891325" y="2808225"/>
            <a:ext cx="1946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Aleem Cummins</a:t>
            </a:r>
            <a:br>
              <a:rPr lang="en" sz="1200"/>
            </a:b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SplunkTrust</a:t>
            </a:r>
            <a:br>
              <a:rPr lang="en" sz="1200"/>
            </a:br>
            <a:r>
              <a:rPr lang="en" sz="1200"/>
              <a:t>Splunk User Group London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VP EMEA, bitsIO Inc</a:t>
            </a:r>
            <a:endParaRPr sz="12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EC008C"/>
                </a:solidFill>
              </a:rPr>
              <a:t>Community Servant</a:t>
            </a:r>
            <a:endParaRPr sz="600"/>
          </a:p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0175" y="872900"/>
            <a:ext cx="2001850" cy="8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965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Insight - WHO, why, where and how</a:t>
            </a:r>
            <a:endParaRPr/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810" y="3888619"/>
            <a:ext cx="1628566" cy="108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9902" y="1681297"/>
            <a:ext cx="2861725" cy="19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1114725" y="3451925"/>
            <a:ext cx="75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Born from SplunkTrust members and community leaders to energise community learning and rev up Splunk journeys.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4825" y="1805850"/>
            <a:ext cx="1628574" cy="16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300" y="1069350"/>
            <a:ext cx="2001850" cy="8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0325" y="2145813"/>
            <a:ext cx="2219775" cy="123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3825" y="2448950"/>
            <a:ext cx="14573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2825" y="2919275"/>
            <a:ext cx="14573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3825" y="3433600"/>
            <a:ext cx="14573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1050" y="1952244"/>
            <a:ext cx="1457325" cy="378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17" name="Google Shape;11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22399" y="1201580"/>
            <a:ext cx="820174" cy="6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47526" y="3498925"/>
            <a:ext cx="704553" cy="7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23328" l="13202" r="10431" t="22313"/>
          <a:stretch/>
        </p:blipFill>
        <p:spPr>
          <a:xfrm>
            <a:off x="3425875" y="3638750"/>
            <a:ext cx="532197" cy="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C4CA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: Easy as 1-2-3…….4</a:t>
            </a:r>
            <a:endParaRPr/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6462622" y="184575"/>
            <a:ext cx="2300934" cy="1655264"/>
            <a:chOff x="6462622" y="184575"/>
            <a:chExt cx="2300934" cy="1655264"/>
          </a:xfrm>
        </p:grpSpPr>
        <p:pic>
          <p:nvPicPr>
            <p:cNvPr descr="Shape, logo, company name&#10;&#10;Description automatically generated"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62622" y="184575"/>
              <a:ext cx="2300934" cy="1655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7029078" y="849741"/>
              <a:ext cx="11464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LOVE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4"/>
          <p:cNvSpPr/>
          <p:nvPr/>
        </p:nvSpPr>
        <p:spPr>
          <a:xfrm>
            <a:off x="962275" y="2484150"/>
            <a:ext cx="7057800" cy="175200"/>
          </a:xfrm>
          <a:prstGeom prst="roundRect">
            <a:avLst>
              <a:gd fmla="val 50000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372000" y="2199600"/>
            <a:ext cx="547939" cy="649809"/>
          </a:xfrm>
          <a:custGeom>
            <a:rect b="b" l="l" r="r" t="t"/>
            <a:pathLst>
              <a:path extrusionOk="0" h="617396" w="617396">
                <a:moveTo>
                  <a:pt x="0" y="308698"/>
                </a:moveTo>
                <a:cubicBezTo>
                  <a:pt x="0" y="138209"/>
                  <a:pt x="138209" y="0"/>
                  <a:pt x="308698" y="0"/>
                </a:cubicBezTo>
                <a:cubicBezTo>
                  <a:pt x="479187" y="0"/>
                  <a:pt x="617396" y="138209"/>
                  <a:pt x="617396" y="308698"/>
                </a:cubicBezTo>
                <a:cubicBezTo>
                  <a:pt x="617396" y="479187"/>
                  <a:pt x="479187" y="617396"/>
                  <a:pt x="308698" y="617396"/>
                </a:cubicBezTo>
                <a:cubicBezTo>
                  <a:pt x="138209" y="617396"/>
                  <a:pt x="0" y="479187"/>
                  <a:pt x="0" y="308698"/>
                </a:cubicBezTo>
                <a:close/>
              </a:path>
            </a:pathLst>
          </a:custGeom>
          <a:solidFill>
            <a:srgbClr val="FFFFFF"/>
          </a:solidFill>
          <a:ln cap="rnd" cmpd="sng" w="5080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850" lIns="109450" spcFirstLastPara="1" rIns="109450" wrap="square" tIns="109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3241550" y="2199600"/>
            <a:ext cx="547939" cy="649809"/>
          </a:xfrm>
          <a:custGeom>
            <a:rect b="b" l="l" r="r" t="t"/>
            <a:pathLst>
              <a:path extrusionOk="0" h="617396" w="617396">
                <a:moveTo>
                  <a:pt x="0" y="308698"/>
                </a:moveTo>
                <a:cubicBezTo>
                  <a:pt x="0" y="138209"/>
                  <a:pt x="138209" y="0"/>
                  <a:pt x="308698" y="0"/>
                </a:cubicBezTo>
                <a:cubicBezTo>
                  <a:pt x="479187" y="0"/>
                  <a:pt x="617396" y="138209"/>
                  <a:pt x="617396" y="308698"/>
                </a:cubicBezTo>
                <a:cubicBezTo>
                  <a:pt x="617396" y="479187"/>
                  <a:pt x="479187" y="617396"/>
                  <a:pt x="308698" y="617396"/>
                </a:cubicBezTo>
                <a:cubicBezTo>
                  <a:pt x="138209" y="617396"/>
                  <a:pt x="0" y="479187"/>
                  <a:pt x="0" y="308698"/>
                </a:cubicBezTo>
                <a:close/>
              </a:path>
            </a:pathLst>
          </a:custGeom>
          <a:solidFill>
            <a:srgbClr val="FFFFFF"/>
          </a:solidFill>
          <a:ln cap="rnd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850" lIns="109450" spcFirstLastPara="1" rIns="109450" wrap="square" tIns="109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5039875" y="2199600"/>
            <a:ext cx="547939" cy="649809"/>
          </a:xfrm>
          <a:custGeom>
            <a:rect b="b" l="l" r="r" t="t"/>
            <a:pathLst>
              <a:path extrusionOk="0" h="617396" w="617396">
                <a:moveTo>
                  <a:pt x="0" y="308698"/>
                </a:moveTo>
                <a:cubicBezTo>
                  <a:pt x="0" y="138209"/>
                  <a:pt x="138209" y="0"/>
                  <a:pt x="308698" y="0"/>
                </a:cubicBezTo>
                <a:cubicBezTo>
                  <a:pt x="479187" y="0"/>
                  <a:pt x="617396" y="138209"/>
                  <a:pt x="617396" y="308698"/>
                </a:cubicBezTo>
                <a:cubicBezTo>
                  <a:pt x="617396" y="479187"/>
                  <a:pt x="479187" y="617396"/>
                  <a:pt x="308698" y="617396"/>
                </a:cubicBezTo>
                <a:cubicBezTo>
                  <a:pt x="138209" y="617396"/>
                  <a:pt x="0" y="479187"/>
                  <a:pt x="0" y="308698"/>
                </a:cubicBezTo>
                <a:close/>
              </a:path>
            </a:pathLst>
          </a:custGeom>
          <a:solidFill>
            <a:srgbClr val="FFFFFF"/>
          </a:solidFill>
          <a:ln cap="rnd" cmpd="sng" w="50800">
            <a:solidFill>
              <a:srgbClr val="FA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850" lIns="109450" spcFirstLastPara="1" rIns="109450" wrap="square" tIns="109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6521675" y="2246850"/>
            <a:ext cx="547939" cy="649809"/>
          </a:xfrm>
          <a:custGeom>
            <a:rect b="b" l="l" r="r" t="t"/>
            <a:pathLst>
              <a:path extrusionOk="0" h="617396" w="617396">
                <a:moveTo>
                  <a:pt x="0" y="308698"/>
                </a:moveTo>
                <a:cubicBezTo>
                  <a:pt x="0" y="138209"/>
                  <a:pt x="138209" y="0"/>
                  <a:pt x="308698" y="0"/>
                </a:cubicBezTo>
                <a:cubicBezTo>
                  <a:pt x="479187" y="0"/>
                  <a:pt x="617396" y="138209"/>
                  <a:pt x="617396" y="308698"/>
                </a:cubicBezTo>
                <a:cubicBezTo>
                  <a:pt x="617396" y="479187"/>
                  <a:pt x="479187" y="617396"/>
                  <a:pt x="308698" y="617396"/>
                </a:cubicBezTo>
                <a:cubicBezTo>
                  <a:pt x="138209" y="617396"/>
                  <a:pt x="0" y="479187"/>
                  <a:pt x="0" y="308698"/>
                </a:cubicBezTo>
                <a:close/>
              </a:path>
            </a:pathLst>
          </a:custGeom>
          <a:solidFill>
            <a:srgbClr val="FFFFFF"/>
          </a:solidFill>
          <a:ln cap="rnd" cmpd="sng" w="508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850" lIns="109450" spcFirstLastPara="1" rIns="109450" wrap="square" tIns="109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733678" y="3011500"/>
            <a:ext cx="20772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3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​"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topics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 Community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skills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646475" y="2973275"/>
            <a:ext cx="192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3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​"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R&amp;D 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 heroes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Splunk docs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like crazy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393575" y="2973275"/>
            <a:ext cx="19923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3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​"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</a:t>
            </a:r>
            <a:r>
              <a:rPr b="0" baseline="30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™</a:t>
            </a:r>
            <a:endParaRPr b="0" baseline="3000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053625" y="2973275"/>
            <a:ext cx="1814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3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​"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Share 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Groups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Clubs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Talks and Demos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4294967295" type="ctrTitle"/>
          </p:nvPr>
        </p:nvSpPr>
        <p:spPr>
          <a:xfrm rot="-1713567">
            <a:off x="-11813" y="1202634"/>
            <a:ext cx="6507411" cy="11598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" sz="9500" u="none" cap="none" strike="noStrike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AD &amp; LDAP!</a:t>
            </a:r>
            <a:endParaRPr b="0" i="0" sz="9500" u="none" cap="none" strike="noStrike">
              <a:solidFill>
                <a:schemeClr val="lt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818" y="188704"/>
            <a:ext cx="4479000" cy="4564800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675" y="756525"/>
            <a:ext cx="4479000" cy="335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9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989900" y="805701"/>
            <a:ext cx="4566939" cy="355541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555675" y="2588075"/>
            <a:ext cx="27840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448" y="2639078"/>
            <a:ext cx="1091623" cy="477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7298875" y="2106375"/>
            <a:ext cx="1028700" cy="4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460" y="3167675"/>
            <a:ext cx="9639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3975" y="3132262"/>
            <a:ext cx="648859" cy="4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6400" y="1060040"/>
            <a:ext cx="1571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100" y="1060040"/>
            <a:ext cx="1571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2727" y="3149196"/>
            <a:ext cx="963925" cy="43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81025" y="994525"/>
            <a:ext cx="4184701" cy="264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158700" y="4060675"/>
            <a:ext cx="50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9"/>
              </a:rPr>
              <a:t>http://bsides22.gas.studyclub.community</a:t>
            </a:r>
            <a:endParaRPr b="0" i="0" sz="2000" u="none" cap="none" strike="noStrike">
              <a:solidFill>
                <a:srgbClr val="EC008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79600" y="147825"/>
            <a:ext cx="751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EC008C"/>
                </a:solidFill>
                <a:latin typeface="Sniglet"/>
                <a:ea typeface="Sniglet"/>
                <a:cs typeface="Sniglet"/>
                <a:sym typeface="Sniglet"/>
              </a:rPr>
              <a:t>Request your personal BSIDES22 GAS lab environment </a:t>
            </a:r>
            <a:endParaRPr b="0" i="0" sz="2100" u="none" cap="none" strike="noStrike">
              <a:solidFill>
                <a:srgbClr val="EC008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9264" y="3842900"/>
            <a:ext cx="68822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5618375" y="3612300"/>
            <a:ext cx="19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Global Academy for Splunk</a:t>
            </a:r>
            <a:endParaRPr b="0" i="0" sz="800" u="none" cap="none" strike="noStrik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750" y="960926"/>
            <a:ext cx="2784000" cy="279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32" y="0"/>
            <a:ext cx="1618364" cy="155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151" y="1452450"/>
            <a:ext cx="1985137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 rot="662">
            <a:off x="783149" y="4080638"/>
            <a:ext cx="31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http://splunk.studyclub.community</a:t>
            </a:r>
            <a:r>
              <a:rPr b="0" i="0" lang="en" sz="14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919825" y="1386300"/>
            <a:ext cx="17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As a Mechanic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132457" y="1386300"/>
            <a:ext cx="21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2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As an Easy Rider</a:t>
            </a:r>
            <a:endParaRPr b="1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30600" y="1737350"/>
            <a:ext cx="37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by our Slack channel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up at our GitHub garage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new practice labs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 your friends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2919825" y="1680300"/>
            <a:ext cx="307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Holla out in Splunk community slack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@aleem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@treinke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900"/>
              <a:buFont typeface="Arial"/>
              <a:buChar char="●"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@splnsuman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697550" y="802325"/>
            <a:ext cx="6815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Club for Splunk - </a:t>
            </a:r>
            <a:r>
              <a:rPr b="1" i="0" lang="en" sz="260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Get Onboard</a:t>
            </a:r>
            <a:endParaRPr b="1" i="0" sz="26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 b="26935" l="0" r="0" t="22406"/>
          <a:stretch/>
        </p:blipFill>
        <p:spPr>
          <a:xfrm>
            <a:off x="2999200" y="3037300"/>
            <a:ext cx="931934" cy="2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7750" y="3293663"/>
            <a:ext cx="3238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3496075" y="3293675"/>
            <a:ext cx="22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#study-club-for-splunk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 rot="569">
            <a:off x="2182125" y="3606350"/>
            <a:ext cx="362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http://splunk-slack.studyclub.community</a:t>
            </a:r>
            <a:endParaRPr b="0" i="0" sz="14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9">
            <a:alphaModFix/>
          </a:blip>
          <a:srcRect b="0" l="15855" r="17721" t="0"/>
          <a:stretch/>
        </p:blipFill>
        <p:spPr>
          <a:xfrm>
            <a:off x="6005350" y="2775850"/>
            <a:ext cx="616200" cy="519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 rot="569">
            <a:off x="5215200" y="3307650"/>
            <a:ext cx="362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http://github.studyclub.community</a:t>
            </a:r>
            <a:endParaRPr b="0" i="0" sz="14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3565" y="3561318"/>
            <a:ext cx="616200" cy="61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66000" y="3037293"/>
            <a:ext cx="616200" cy="61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34216" y="2733041"/>
            <a:ext cx="616200" cy="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