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484" r:id="rId2"/>
    <p:sldId id="486" r:id="rId3"/>
    <p:sldId id="472" r:id="rId4"/>
    <p:sldId id="487" r:id="rId5"/>
    <p:sldId id="473" r:id="rId6"/>
    <p:sldId id="488" r:id="rId7"/>
    <p:sldId id="491" r:id="rId8"/>
    <p:sldId id="489" r:id="rId9"/>
    <p:sldId id="490" r:id="rId10"/>
    <p:sldId id="492" r:id="rId11"/>
    <p:sldId id="493" r:id="rId12"/>
    <p:sldId id="494" r:id="rId13"/>
    <p:sldId id="495" r:id="rId14"/>
    <p:sldId id="463" r:id="rId15"/>
    <p:sldId id="496" r:id="rId16"/>
    <p:sldId id="497" r:id="rId17"/>
    <p:sldId id="476" r:id="rId18"/>
    <p:sldId id="505" r:id="rId19"/>
    <p:sldId id="506" r:id="rId20"/>
    <p:sldId id="507" r:id="rId21"/>
    <p:sldId id="498" r:id="rId22"/>
    <p:sldId id="499" r:id="rId23"/>
    <p:sldId id="477" r:id="rId24"/>
    <p:sldId id="478" r:id="rId25"/>
    <p:sldId id="500" r:id="rId26"/>
    <p:sldId id="504"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2735"/>
    <a:srgbClr val="F93A4A"/>
    <a:srgbClr val="7E212B"/>
    <a:srgbClr val="A12B37"/>
    <a:srgbClr val="C23442"/>
    <a:srgbClr val="CE3645"/>
    <a:srgbClr val="CFD6DC"/>
    <a:srgbClr val="576A7F"/>
    <a:srgbClr val="2C3945"/>
    <a:srgbClr val="D336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5" autoAdjust="0"/>
    <p:restoredTop sz="95988" autoAdjust="0"/>
  </p:normalViewPr>
  <p:slideViewPr>
    <p:cSldViewPr>
      <p:cViewPr>
        <p:scale>
          <a:sx n="126" d="100"/>
          <a:sy n="126" d="100"/>
        </p:scale>
        <p:origin x="1760" y="664"/>
      </p:cViewPr>
      <p:guideLst>
        <p:guide orient="horz" pos="1620"/>
        <p:guide pos="2880"/>
      </p:guideLst>
    </p:cSldViewPr>
  </p:slideViewPr>
  <p:notesTextViewPr>
    <p:cViewPr>
      <p:scale>
        <a:sx n="1" d="1"/>
        <a:sy n="1" d="1"/>
      </p:scale>
      <p:origin x="0" y="0"/>
    </p:cViewPr>
  </p:notesTextViewPr>
  <p:sorterViewPr>
    <p:cViewPr>
      <p:scale>
        <a:sx n="132" d="100"/>
        <a:sy n="132" d="100"/>
      </p:scale>
      <p:origin x="0" y="0"/>
    </p:cViewPr>
  </p:sorterViewPr>
  <p:notesViewPr>
    <p:cSldViewPr>
      <p:cViewPr varScale="1">
        <p:scale>
          <a:sx n="160" d="100"/>
          <a:sy n="160" d="100"/>
        </p:scale>
        <p:origin x="6792" y="1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t>11/7/15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JM" smtClean="0"/>
              <a:t>11/7/15</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A829E4-7B8F-48ED-BCF8-1C0A3C644052}" type="slidenum">
              <a:rPr lang="en-JM" smtClean="0"/>
              <a:t>1</a:t>
            </a:fld>
            <a:endParaRPr lang="en-JM"/>
          </a:p>
        </p:txBody>
      </p:sp>
    </p:spTree>
    <p:extLst>
      <p:ext uri="{BB962C8B-B14F-4D97-AF65-F5344CB8AC3E}">
        <p14:creationId xmlns:p14="http://schemas.microsoft.com/office/powerpoint/2010/main" val="97468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After you have read what a </a:t>
            </a:r>
            <a:r>
              <a:rPr lang="en-US" baseline="0" dirty="0" err="1" smtClean="0"/>
              <a:t>pentest</a:t>
            </a:r>
            <a:r>
              <a:rPr lang="en-US" baseline="0" dirty="0" smtClean="0"/>
              <a:t> is:</a:t>
            </a:r>
          </a:p>
          <a:p>
            <a:pPr marL="171450" indent="-171450">
              <a:buFontTx/>
              <a:buChar char="-"/>
            </a:pPr>
            <a:r>
              <a:rPr lang="en-US" baseline="0" dirty="0" smtClean="0"/>
              <a:t>- So this talk will briefly cover some of the basics of the tools used by hackers, security professionals and </a:t>
            </a:r>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t>2</a:t>
            </a:fld>
            <a:endParaRPr lang="en-JM"/>
          </a:p>
        </p:txBody>
      </p:sp>
    </p:spTree>
    <p:extLst>
      <p:ext uri="{BB962C8B-B14F-4D97-AF65-F5344CB8AC3E}">
        <p14:creationId xmlns:p14="http://schemas.microsoft.com/office/powerpoint/2010/main" val="124212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829E4-7B8F-48ED-BCF8-1C0A3C644052}" type="slidenum">
              <a:rPr lang="en-JM" smtClean="0"/>
              <a:t>22</a:t>
            </a:fld>
            <a:endParaRPr lang="en-JM"/>
          </a:p>
        </p:txBody>
      </p:sp>
    </p:spTree>
    <p:extLst>
      <p:ext uri="{BB962C8B-B14F-4D97-AF65-F5344CB8AC3E}">
        <p14:creationId xmlns:p14="http://schemas.microsoft.com/office/powerpoint/2010/main" val="116602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descr="kk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Date Placeholder 3"/>
          <p:cNvSpPr>
            <a:spLocks noGrp="1"/>
          </p:cNvSpPr>
          <p:nvPr>
            <p:ph type="dt" sz="half" idx="10"/>
          </p:nvPr>
        </p:nvSpPr>
        <p:spPr>
          <a:xfrm>
            <a:off x="6705600" y="133350"/>
            <a:ext cx="2133600" cy="273844"/>
          </a:xfrm>
          <a:prstGeom prst="rect">
            <a:avLst/>
          </a:prstGeom>
        </p:spPr>
        <p:txBody>
          <a:bodyPr/>
          <a:lstStyle/>
          <a:p>
            <a:fld id="{EB838B13-6924-4206-A10C-A3EC8F991326}" type="datetime1">
              <a:rPr lang="en-JM" smtClean="0"/>
              <a:t>11/7/15</a:t>
            </a:fld>
            <a:endParaRPr lang="en-JM"/>
          </a:p>
        </p:txBody>
      </p:sp>
      <p:sp>
        <p:nvSpPr>
          <p:cNvPr id="8" name="Picture Placeholder 11"/>
          <p:cNvSpPr>
            <a:spLocks noGrp="1"/>
          </p:cNvSpPr>
          <p:nvPr>
            <p:ph type="pic" sz="quarter" idx="14"/>
          </p:nvPr>
        </p:nvSpPr>
        <p:spPr>
          <a:xfrm>
            <a:off x="0" y="0"/>
            <a:ext cx="9144000" cy="5143500"/>
          </a:xfrm>
        </p:spPr>
        <p:txBody>
          <a:bodyPr/>
          <a:lstStyle/>
          <a:p>
            <a:endParaRPr lang="en-US"/>
          </a:p>
        </p:txBody>
      </p:sp>
    </p:spTree>
    <p:extLst>
      <p:ext uri="{BB962C8B-B14F-4D97-AF65-F5344CB8AC3E}">
        <p14:creationId xmlns:p14="http://schemas.microsoft.com/office/powerpoint/2010/main" val="63253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85750"/>
            <a:ext cx="5715000" cy="857250"/>
          </a:xfrm>
        </p:spPr>
        <p:txBody>
          <a:bodyPr/>
          <a:lstStyle>
            <a:lvl1pPr algn="l">
              <a:defRPr/>
            </a:lvl1p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1EFD8319-F131-433F-8578-8130D201B41F}" type="datetime1">
              <a:rPr lang="en-JM" smtClean="0"/>
              <a:t>11/7/15</a:t>
            </a:fld>
            <a:endParaRPr lang="en-JM"/>
          </a:p>
        </p:txBody>
      </p:sp>
      <p:sp>
        <p:nvSpPr>
          <p:cNvPr id="13" name="Rectangle 12"/>
          <p:cNvSpPr/>
          <p:nvPr userDrawn="1"/>
        </p:nvSpPr>
        <p:spPr>
          <a:xfrm>
            <a:off x="0" y="0"/>
            <a:ext cx="2438400" cy="5162550"/>
          </a:xfrm>
          <a:prstGeom prst="rect">
            <a:avLst/>
          </a:prstGeom>
          <a:solidFill>
            <a:srgbClr val="363D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a:spLocks noChangeAspect="1"/>
          </p:cNvSpPr>
          <p:nvPr userDrawn="1"/>
        </p:nvSpPr>
        <p:spPr>
          <a:xfrm>
            <a:off x="769201" y="438150"/>
            <a:ext cx="899999" cy="899999"/>
          </a:xfrm>
          <a:prstGeom prst="ellipse">
            <a:avLst/>
          </a:prstGeom>
          <a:noFill/>
          <a:ln>
            <a:solidFill>
              <a:srgbClr val="424C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6"/>
          <p:cNvSpPr>
            <a:spLocks noGrp="1"/>
          </p:cNvSpPr>
          <p:nvPr>
            <p:ph type="pic" sz="quarter" idx="24"/>
          </p:nvPr>
        </p:nvSpPr>
        <p:spPr>
          <a:xfrm>
            <a:off x="839724" y="508673"/>
            <a:ext cx="758952" cy="758952"/>
          </a:xfrm>
          <a:prstGeom prst="ellipse">
            <a:avLst/>
          </a:prstGeom>
        </p:spPr>
        <p:txBody>
          <a:bodyPr>
            <a:normAutofit/>
          </a:bodyPr>
          <a:lstStyle>
            <a:lvl1pPr marL="0" indent="0">
              <a:buFontTx/>
              <a:buNone/>
              <a:defRPr sz="900">
                <a:solidFill>
                  <a:schemeClr val="bg1"/>
                </a:solidFill>
              </a:defRPr>
            </a:lvl1pPr>
          </a:lstStyle>
          <a:p>
            <a:endParaRPr lang="en-JM" dirty="0"/>
          </a:p>
        </p:txBody>
      </p:sp>
      <p:sp>
        <p:nvSpPr>
          <p:cNvPr id="10" name="Text Placeholder 17"/>
          <p:cNvSpPr>
            <a:spLocks noGrp="1"/>
          </p:cNvSpPr>
          <p:nvPr>
            <p:ph type="body" sz="quarter" idx="23"/>
          </p:nvPr>
        </p:nvSpPr>
        <p:spPr>
          <a:xfrm>
            <a:off x="28194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691132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5715000" cy="857250"/>
          </a:xfrm>
        </p:spPr>
        <p:txBody>
          <a:bodyPr/>
          <a:lstStyle>
            <a:lvl1pPr algn="l">
              <a:defRPr/>
            </a:lvl1pPr>
          </a:lstStyle>
          <a:p>
            <a:r>
              <a:rPr lang="en-US" dirty="0" smtClean="0"/>
              <a:t>Click to edit Master title style</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1EFD8319-F131-433F-8578-8130D201B41F}" type="datetime1">
              <a:rPr lang="en-JM" smtClean="0"/>
              <a:t>11/7/15</a:t>
            </a:fld>
            <a:endParaRPr lang="en-JM"/>
          </a:p>
        </p:txBody>
      </p:sp>
      <p:sp>
        <p:nvSpPr>
          <p:cNvPr id="10" name="Rectangle 9"/>
          <p:cNvSpPr/>
          <p:nvPr userDrawn="1"/>
        </p:nvSpPr>
        <p:spPr>
          <a:xfrm>
            <a:off x="5486400" y="0"/>
            <a:ext cx="3657600" cy="5143500"/>
          </a:xfrm>
          <a:prstGeom prst="rect">
            <a:avLst/>
          </a:prstGeom>
          <a:solidFill>
            <a:srgbClr val="ED36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556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3" name="Content Placeholder 2"/>
          <p:cNvSpPr>
            <a:spLocks noGrp="1"/>
          </p:cNvSpPr>
          <p:nvPr>
            <p:ph idx="1"/>
          </p:nvPr>
        </p:nvSpPr>
        <p:spPr>
          <a:xfrm>
            <a:off x="457200" y="1200153"/>
            <a:ext cx="8229600" cy="33527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3C9470E5-F634-443A-AA79-AAF32FFFEDDA}" type="datetime1">
              <a:rPr lang="en-JM" smtClean="0"/>
              <a:t>11/7/15</a:t>
            </a:fld>
            <a:endParaRPr lang="en-JM"/>
          </a:p>
        </p:txBody>
      </p:sp>
      <p:sp>
        <p:nvSpPr>
          <p:cNvPr id="8"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18882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D3645"/>
                </a:solidFill>
              </a:defRPr>
            </a:lvl1p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369213CF-9261-4AD7-BDC8-B86648E51819}" type="datetime1">
              <a:rPr lang="en-JM" smtClean="0"/>
              <a:t>11/7/15</a:t>
            </a:fld>
            <a:endParaRPr lang="en-JM"/>
          </a:p>
        </p:txBody>
      </p:sp>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a:solidFill>
                  <a:srgbClr val="424C53"/>
                </a:solidFill>
                <a:latin typeface="+mj-lt"/>
              </a:defRPr>
            </a:lvl1pPr>
          </a:lstStyle>
          <a:p>
            <a:pPr lvl="0"/>
            <a:endParaRPr lang="en-JM"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100">
                <a:solidFill>
                  <a:schemeClr val="tx1">
                    <a:lumMod val="65000"/>
                    <a:lumOff val="35000"/>
                  </a:schemeClr>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a:solidFill>
                  <a:srgbClr val="424C53"/>
                </a:solidFill>
                <a:latin typeface="+mj-lt"/>
              </a:defRPr>
            </a:lvl1pPr>
          </a:lstStyle>
          <a:p>
            <a:pPr lvl="0"/>
            <a:endParaRPr lang="en-JM"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100">
                <a:solidFill>
                  <a:schemeClr val="tx1">
                    <a:lumMod val="65000"/>
                    <a:lumOff val="35000"/>
                  </a:schemeClr>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a:solidFill>
                  <a:srgbClr val="424C53"/>
                </a:solidFill>
                <a:latin typeface="+mj-lt"/>
              </a:defRPr>
            </a:lvl1pPr>
          </a:lstStyle>
          <a:p>
            <a:pPr lvl="0"/>
            <a:endParaRPr lang="en-JM"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100">
                <a:solidFill>
                  <a:schemeClr val="tx1">
                    <a:lumMod val="65000"/>
                    <a:lumOff val="35000"/>
                  </a:schemeClr>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424369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79E1ABC2-8FE6-42A7-9A1D-411A67E880C5}" type="datetime1">
              <a:rPr lang="en-JM" smtClean="0"/>
              <a:t>11/7/15</a:t>
            </a:fld>
            <a:endParaRPr lang="en-JM"/>
          </a:p>
        </p:txBody>
      </p:sp>
      <p:sp>
        <p:nvSpPr>
          <p:cNvPr id="7" name="Picture Placeholder 3"/>
          <p:cNvSpPr>
            <a:spLocks noGrp="1"/>
          </p:cNvSpPr>
          <p:nvPr>
            <p:ph type="pic" sz="quarter" idx="56"/>
          </p:nvPr>
        </p:nvSpPr>
        <p:spPr>
          <a:xfrm>
            <a:off x="533400" y="1581150"/>
            <a:ext cx="2133600" cy="1219200"/>
          </a:xfrm>
        </p:spPr>
        <p:txBody>
          <a:bodyPr>
            <a:normAutofit/>
          </a:bodyPr>
          <a:lstStyle>
            <a:lvl1pPr marL="0" indent="0">
              <a:buFontTx/>
              <a:buNone/>
              <a:defRPr sz="1100">
                <a:solidFill>
                  <a:srgbClr val="17252F"/>
                </a:solidFill>
              </a:defRPr>
            </a:lvl1pPr>
          </a:lstStyle>
          <a:p>
            <a:endParaRPr lang="en-JM"/>
          </a:p>
        </p:txBody>
      </p:sp>
      <p:sp>
        <p:nvSpPr>
          <p:cNvPr id="8" name="Picture Placeholder 3"/>
          <p:cNvSpPr>
            <a:spLocks noGrp="1"/>
          </p:cNvSpPr>
          <p:nvPr>
            <p:ph type="pic" sz="quarter" idx="57"/>
          </p:nvPr>
        </p:nvSpPr>
        <p:spPr>
          <a:xfrm>
            <a:off x="2760662" y="1581150"/>
            <a:ext cx="2133600" cy="1219200"/>
          </a:xfrm>
        </p:spPr>
        <p:txBody>
          <a:bodyPr>
            <a:normAutofit/>
          </a:bodyPr>
          <a:lstStyle>
            <a:lvl1pPr marL="0" indent="0">
              <a:buFontTx/>
              <a:buNone/>
              <a:defRPr sz="1100">
                <a:solidFill>
                  <a:srgbClr val="17252F"/>
                </a:solidFill>
              </a:defRPr>
            </a:lvl1pPr>
          </a:lstStyle>
          <a:p>
            <a:endParaRPr lang="en-JM"/>
          </a:p>
        </p:txBody>
      </p:sp>
      <p:sp>
        <p:nvSpPr>
          <p:cNvPr id="9" name="Picture Placeholder 3"/>
          <p:cNvSpPr>
            <a:spLocks noGrp="1"/>
          </p:cNvSpPr>
          <p:nvPr>
            <p:ph type="pic" sz="quarter" idx="58"/>
          </p:nvPr>
        </p:nvSpPr>
        <p:spPr>
          <a:xfrm>
            <a:off x="533400" y="2876550"/>
            <a:ext cx="2133600" cy="1219200"/>
          </a:xfrm>
        </p:spPr>
        <p:txBody>
          <a:bodyPr>
            <a:normAutofit/>
          </a:bodyPr>
          <a:lstStyle>
            <a:lvl1pPr marL="0" indent="0">
              <a:buFontTx/>
              <a:buNone/>
              <a:defRPr sz="1100">
                <a:solidFill>
                  <a:srgbClr val="17252F"/>
                </a:solidFill>
              </a:defRPr>
            </a:lvl1pPr>
          </a:lstStyle>
          <a:p>
            <a:endParaRPr lang="en-JM"/>
          </a:p>
        </p:txBody>
      </p:sp>
      <p:sp>
        <p:nvSpPr>
          <p:cNvPr id="10" name="Picture Placeholder 3"/>
          <p:cNvSpPr>
            <a:spLocks noGrp="1"/>
          </p:cNvSpPr>
          <p:nvPr>
            <p:ph type="pic" sz="quarter" idx="59"/>
          </p:nvPr>
        </p:nvSpPr>
        <p:spPr>
          <a:xfrm>
            <a:off x="2760662" y="2876550"/>
            <a:ext cx="2133600" cy="1219200"/>
          </a:xfrm>
        </p:spPr>
        <p:txBody>
          <a:bodyPr>
            <a:normAutofit/>
          </a:bodyPr>
          <a:lstStyle>
            <a:lvl1pPr marL="0" indent="0">
              <a:buFontTx/>
              <a:buNone/>
              <a:defRPr sz="1100">
                <a:solidFill>
                  <a:srgbClr val="17252F"/>
                </a:solidFill>
              </a:defRPr>
            </a:lvl1pPr>
          </a:lstStyle>
          <a:p>
            <a:endParaRPr lang="en-JM"/>
          </a:p>
        </p:txBody>
      </p:sp>
      <p:sp>
        <p:nvSpPr>
          <p:cNvPr id="12"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060513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ED3645"/>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79E1ABC2-8FE6-42A7-9A1D-411A67E880C5}" type="datetime1">
              <a:rPr lang="en-JM" smtClean="0"/>
              <a:t>11/7/15</a:t>
            </a:fld>
            <a:endParaRPr lang="en-JM"/>
          </a:p>
        </p:txBody>
      </p:sp>
      <p:sp>
        <p:nvSpPr>
          <p:cNvPr id="12"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4" name="Rectangle 23"/>
          <p:cNvSpPr/>
          <p:nvPr userDrawn="1"/>
        </p:nvSpPr>
        <p:spPr>
          <a:xfrm>
            <a:off x="0" y="1520190"/>
            <a:ext cx="2286000" cy="228600"/>
          </a:xfrm>
          <a:prstGeom prst="rect">
            <a:avLst/>
          </a:prstGeom>
          <a:solidFill>
            <a:srgbClr val="CFD6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sp>
        <p:nvSpPr>
          <p:cNvPr id="25" name="Rectangle 24"/>
          <p:cNvSpPr/>
          <p:nvPr userDrawn="1"/>
        </p:nvSpPr>
        <p:spPr>
          <a:xfrm>
            <a:off x="2286000" y="1520190"/>
            <a:ext cx="2286000" cy="228600"/>
          </a:xfrm>
          <a:prstGeom prst="rect">
            <a:avLst/>
          </a:prstGeom>
          <a:solidFill>
            <a:srgbClr val="576A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bg1"/>
              </a:solidFill>
            </a:endParaRPr>
          </a:p>
        </p:txBody>
      </p:sp>
      <p:sp>
        <p:nvSpPr>
          <p:cNvPr id="26" name="Rectangle 25"/>
          <p:cNvSpPr/>
          <p:nvPr userDrawn="1"/>
        </p:nvSpPr>
        <p:spPr>
          <a:xfrm>
            <a:off x="4572000" y="1520190"/>
            <a:ext cx="2286000" cy="228600"/>
          </a:xfrm>
          <a:prstGeom prst="rect">
            <a:avLst/>
          </a:prstGeom>
          <a:solidFill>
            <a:srgbClr val="ED36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7" name="Rectangle 26"/>
          <p:cNvSpPr/>
          <p:nvPr userDrawn="1"/>
        </p:nvSpPr>
        <p:spPr>
          <a:xfrm>
            <a:off x="6858000" y="1520190"/>
            <a:ext cx="2286000" cy="228600"/>
          </a:xfrm>
          <a:prstGeom prst="rect">
            <a:avLst/>
          </a:prstGeom>
          <a:solidFill>
            <a:srgbClr val="2C39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rgbClr val="FFFFFF"/>
              </a:solidFill>
            </a:endParaRPr>
          </a:p>
        </p:txBody>
      </p:sp>
      <p:sp>
        <p:nvSpPr>
          <p:cNvPr id="28" name="Picture Placeholder 27"/>
          <p:cNvSpPr>
            <a:spLocks noGrp="1"/>
          </p:cNvSpPr>
          <p:nvPr>
            <p:ph type="pic" sz="quarter" idx="24"/>
          </p:nvPr>
        </p:nvSpPr>
        <p:spPr>
          <a:xfrm>
            <a:off x="0" y="1749742"/>
            <a:ext cx="2276856" cy="1309688"/>
          </a:xfrm>
        </p:spPr>
        <p:txBody>
          <a:bodyPr/>
          <a:lstStyle/>
          <a:p>
            <a:endParaRPr lang="en-JM"/>
          </a:p>
        </p:txBody>
      </p:sp>
      <p:sp>
        <p:nvSpPr>
          <p:cNvPr id="30" name="Picture Placeholder 27"/>
          <p:cNvSpPr>
            <a:spLocks noGrp="1"/>
          </p:cNvSpPr>
          <p:nvPr>
            <p:ph type="pic" sz="quarter" idx="25"/>
          </p:nvPr>
        </p:nvSpPr>
        <p:spPr>
          <a:xfrm>
            <a:off x="2286000" y="1749742"/>
            <a:ext cx="2276856" cy="1309688"/>
          </a:xfrm>
        </p:spPr>
        <p:txBody>
          <a:bodyPr/>
          <a:lstStyle/>
          <a:p>
            <a:endParaRPr lang="en-JM"/>
          </a:p>
        </p:txBody>
      </p:sp>
      <p:sp>
        <p:nvSpPr>
          <p:cNvPr id="31" name="Picture Placeholder 27"/>
          <p:cNvSpPr>
            <a:spLocks noGrp="1"/>
          </p:cNvSpPr>
          <p:nvPr>
            <p:ph type="pic" sz="quarter" idx="26"/>
          </p:nvPr>
        </p:nvSpPr>
        <p:spPr>
          <a:xfrm>
            <a:off x="4572000" y="1748790"/>
            <a:ext cx="2276856" cy="1309688"/>
          </a:xfrm>
        </p:spPr>
        <p:txBody>
          <a:bodyPr/>
          <a:lstStyle/>
          <a:p>
            <a:endParaRPr lang="en-JM"/>
          </a:p>
        </p:txBody>
      </p:sp>
      <p:sp>
        <p:nvSpPr>
          <p:cNvPr id="32" name="Picture Placeholder 27"/>
          <p:cNvSpPr>
            <a:spLocks noGrp="1"/>
          </p:cNvSpPr>
          <p:nvPr>
            <p:ph type="pic" sz="quarter" idx="27"/>
          </p:nvPr>
        </p:nvSpPr>
        <p:spPr>
          <a:xfrm>
            <a:off x="6858000" y="1748790"/>
            <a:ext cx="2286000" cy="1309688"/>
          </a:xfrm>
        </p:spPr>
        <p:txBody>
          <a:bodyPr/>
          <a:lstStyle/>
          <a:p>
            <a:endParaRPr lang="en-JM" dirty="0"/>
          </a:p>
        </p:txBody>
      </p:sp>
      <p:sp>
        <p:nvSpPr>
          <p:cNvPr id="36" name="Text Placeholder 35"/>
          <p:cNvSpPr>
            <a:spLocks noGrp="1"/>
          </p:cNvSpPr>
          <p:nvPr>
            <p:ph type="body" sz="quarter" idx="28"/>
          </p:nvPr>
        </p:nvSpPr>
        <p:spPr>
          <a:xfrm>
            <a:off x="457200" y="3349625"/>
            <a:ext cx="1752600" cy="365125"/>
          </a:xfrm>
        </p:spPr>
        <p:txBody>
          <a:bodyPr>
            <a:noAutofit/>
          </a:bodyPr>
          <a:lstStyle>
            <a:lvl1pPr marL="0" indent="0">
              <a:buFontTx/>
              <a:buNone/>
              <a:defRPr sz="1100" b="1">
                <a:solidFill>
                  <a:schemeClr val="tx1">
                    <a:lumMod val="65000"/>
                    <a:lumOff val="35000"/>
                  </a:schemeClr>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40" name="Text Placeholder 39"/>
          <p:cNvSpPr>
            <a:spLocks noGrp="1"/>
          </p:cNvSpPr>
          <p:nvPr>
            <p:ph type="body" sz="quarter" idx="29"/>
          </p:nvPr>
        </p:nvSpPr>
        <p:spPr>
          <a:xfrm>
            <a:off x="457200" y="3562350"/>
            <a:ext cx="1752600" cy="533400"/>
          </a:xfrm>
        </p:spPr>
        <p:txBody>
          <a:bodyPr>
            <a:noAutofit/>
          </a:bodyPr>
          <a:lstStyle>
            <a:lvl1pPr marL="0" indent="0">
              <a:buFontTx/>
              <a:buNone/>
              <a:defRPr sz="1100">
                <a:solidFill>
                  <a:schemeClr val="tx1">
                    <a:lumMod val="65000"/>
                    <a:lumOff val="3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41" name="Text Placeholder 35"/>
          <p:cNvSpPr>
            <a:spLocks noGrp="1"/>
          </p:cNvSpPr>
          <p:nvPr>
            <p:ph type="body" sz="quarter" idx="30"/>
          </p:nvPr>
        </p:nvSpPr>
        <p:spPr>
          <a:xfrm>
            <a:off x="2590800" y="3349625"/>
            <a:ext cx="1752600" cy="365125"/>
          </a:xfrm>
        </p:spPr>
        <p:txBody>
          <a:bodyPr>
            <a:noAutofit/>
          </a:bodyPr>
          <a:lstStyle>
            <a:lvl1pPr marL="0" indent="0">
              <a:buFontTx/>
              <a:buNone/>
              <a:defRPr sz="1100" b="1">
                <a:solidFill>
                  <a:schemeClr val="tx1">
                    <a:lumMod val="65000"/>
                    <a:lumOff val="35000"/>
                  </a:schemeClr>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42" name="Text Placeholder 39"/>
          <p:cNvSpPr>
            <a:spLocks noGrp="1"/>
          </p:cNvSpPr>
          <p:nvPr>
            <p:ph type="body" sz="quarter" idx="31"/>
          </p:nvPr>
        </p:nvSpPr>
        <p:spPr>
          <a:xfrm>
            <a:off x="2590800" y="3562350"/>
            <a:ext cx="1752600" cy="533400"/>
          </a:xfrm>
        </p:spPr>
        <p:txBody>
          <a:bodyPr>
            <a:noAutofit/>
          </a:bodyPr>
          <a:lstStyle>
            <a:lvl1pPr marL="0" indent="0">
              <a:buFontTx/>
              <a:buNone/>
              <a:defRPr sz="1100">
                <a:solidFill>
                  <a:schemeClr val="tx1">
                    <a:lumMod val="65000"/>
                    <a:lumOff val="3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43" name="Text Placeholder 35"/>
          <p:cNvSpPr>
            <a:spLocks noGrp="1"/>
          </p:cNvSpPr>
          <p:nvPr>
            <p:ph type="body" sz="quarter" idx="32"/>
          </p:nvPr>
        </p:nvSpPr>
        <p:spPr>
          <a:xfrm>
            <a:off x="4800600" y="3349625"/>
            <a:ext cx="1752600" cy="365125"/>
          </a:xfrm>
        </p:spPr>
        <p:txBody>
          <a:bodyPr>
            <a:noAutofit/>
          </a:bodyPr>
          <a:lstStyle>
            <a:lvl1pPr marL="0" indent="0">
              <a:buFontTx/>
              <a:buNone/>
              <a:defRPr sz="1100" b="1">
                <a:solidFill>
                  <a:schemeClr val="tx1">
                    <a:lumMod val="65000"/>
                    <a:lumOff val="35000"/>
                  </a:schemeClr>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44" name="Text Placeholder 39"/>
          <p:cNvSpPr>
            <a:spLocks noGrp="1"/>
          </p:cNvSpPr>
          <p:nvPr>
            <p:ph type="body" sz="quarter" idx="33"/>
          </p:nvPr>
        </p:nvSpPr>
        <p:spPr>
          <a:xfrm>
            <a:off x="4800600" y="3562350"/>
            <a:ext cx="1752600" cy="533400"/>
          </a:xfrm>
        </p:spPr>
        <p:txBody>
          <a:bodyPr>
            <a:noAutofit/>
          </a:bodyPr>
          <a:lstStyle>
            <a:lvl1pPr marL="0" indent="0">
              <a:buFontTx/>
              <a:buNone/>
              <a:defRPr sz="1100">
                <a:solidFill>
                  <a:schemeClr val="tx1">
                    <a:lumMod val="65000"/>
                    <a:lumOff val="3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45" name="Text Placeholder 35"/>
          <p:cNvSpPr>
            <a:spLocks noGrp="1"/>
          </p:cNvSpPr>
          <p:nvPr>
            <p:ph type="body" sz="quarter" idx="34"/>
          </p:nvPr>
        </p:nvSpPr>
        <p:spPr>
          <a:xfrm>
            <a:off x="7010400" y="3349625"/>
            <a:ext cx="1752600" cy="365125"/>
          </a:xfrm>
        </p:spPr>
        <p:txBody>
          <a:bodyPr>
            <a:noAutofit/>
          </a:bodyPr>
          <a:lstStyle>
            <a:lvl1pPr marL="0" indent="0">
              <a:buFontTx/>
              <a:buNone/>
              <a:defRPr sz="1100" b="1">
                <a:solidFill>
                  <a:schemeClr val="tx1">
                    <a:lumMod val="65000"/>
                    <a:lumOff val="35000"/>
                  </a:schemeClr>
                </a:solidFil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endParaRPr lang="en-JM" dirty="0"/>
          </a:p>
        </p:txBody>
      </p:sp>
      <p:sp>
        <p:nvSpPr>
          <p:cNvPr id="46" name="Text Placeholder 39"/>
          <p:cNvSpPr>
            <a:spLocks noGrp="1"/>
          </p:cNvSpPr>
          <p:nvPr>
            <p:ph type="body" sz="quarter" idx="35"/>
          </p:nvPr>
        </p:nvSpPr>
        <p:spPr>
          <a:xfrm>
            <a:off x="7010400" y="3562350"/>
            <a:ext cx="1752600" cy="533400"/>
          </a:xfrm>
        </p:spPr>
        <p:txBody>
          <a:bodyPr>
            <a:noAutofit/>
          </a:bodyPr>
          <a:lstStyle>
            <a:lvl1pPr marL="0" indent="0">
              <a:buFontTx/>
              <a:buNone/>
              <a:defRPr sz="1100">
                <a:solidFill>
                  <a:schemeClr val="tx1">
                    <a:lumMod val="65000"/>
                    <a:lumOff val="3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244334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705600" y="133350"/>
            <a:ext cx="2133600" cy="273844"/>
          </a:xfrm>
          <a:prstGeom prst="rect">
            <a:avLst/>
          </a:prstGeom>
        </p:spPr>
        <p:txBody>
          <a:bodyPr/>
          <a:lstStyle/>
          <a:p>
            <a:fld id="{0C2D860D-967D-4BD9-A37F-189CE2836843}" type="datetime1">
              <a:rPr lang="en-JM" smtClean="0"/>
              <a:t>11/7/15</a:t>
            </a:fld>
            <a:endParaRPr lang="en-JM"/>
          </a:p>
        </p:txBody>
      </p:sp>
    </p:spTree>
    <p:extLst>
      <p:ext uri="{BB962C8B-B14F-4D97-AF65-F5344CB8AC3E}">
        <p14:creationId xmlns:p14="http://schemas.microsoft.com/office/powerpoint/2010/main" val="1287793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705600" y="133350"/>
            <a:ext cx="2133600" cy="273844"/>
          </a:xfrm>
          <a:prstGeom prst="rect">
            <a:avLst/>
          </a:prstGeom>
        </p:spPr>
        <p:txBody>
          <a:bodyPr/>
          <a:lstStyle/>
          <a:p>
            <a:fld id="{C547C458-496C-434C-A570-E4D6360DAA32}" type="datetime1">
              <a:rPr lang="en-JM" smtClean="0"/>
              <a:t>11/7/15</a:t>
            </a:fld>
            <a:endParaRPr lang="en-JM"/>
          </a:p>
        </p:txBody>
      </p:sp>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12" name="Title 1"/>
          <p:cNvSpPr>
            <a:spLocks noGrp="1"/>
          </p:cNvSpPr>
          <p:nvPr>
            <p:ph type="title"/>
          </p:nvPr>
        </p:nvSpPr>
        <p:spPr>
          <a:xfrm>
            <a:off x="5181600" y="361950"/>
            <a:ext cx="3505200" cy="857250"/>
          </a:xfrm>
        </p:spPr>
        <p:txBody>
          <a:bodyPr/>
          <a:lstStyle>
            <a:lvl1pPr algn="l">
              <a:defRPr/>
            </a:lvl1pPr>
          </a:lstStyle>
          <a:p>
            <a:r>
              <a:rPr lang="en-US" dirty="0" smtClean="0"/>
              <a:t>Click to edit Master title style</a:t>
            </a:r>
            <a:endParaRPr lang="en-JM" dirty="0"/>
          </a:p>
        </p:txBody>
      </p:sp>
      <p:sp>
        <p:nvSpPr>
          <p:cNvPr id="11" name="Text Placeholder 17"/>
          <p:cNvSpPr>
            <a:spLocks noGrp="1"/>
          </p:cNvSpPr>
          <p:nvPr>
            <p:ph type="body" sz="quarter" idx="23"/>
          </p:nvPr>
        </p:nvSpPr>
        <p:spPr>
          <a:xfrm>
            <a:off x="5181600" y="971550"/>
            <a:ext cx="3505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50141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705600" y="133350"/>
            <a:ext cx="2133600" cy="273844"/>
          </a:xfrm>
          <a:prstGeom prst="rect">
            <a:avLst/>
          </a:prstGeom>
        </p:spPr>
        <p:txBody>
          <a:bodyPr/>
          <a:lstStyle/>
          <a:p>
            <a:fld id="{1CD66C3F-13B1-47BF-B150-BDBD3EDFB8C5}" type="datetime1">
              <a:rPr lang="en-JM" smtClean="0"/>
              <a:t>11/7/15</a:t>
            </a:fld>
            <a:endParaRPr lang="en-JM"/>
          </a:p>
        </p:txBody>
      </p:sp>
      <p:sp>
        <p:nvSpPr>
          <p:cNvPr id="8" name="Picture Placeholder 7"/>
          <p:cNvSpPr>
            <a:spLocks noGrp="1"/>
          </p:cNvSpPr>
          <p:nvPr>
            <p:ph type="pic" sz="quarter" idx="13"/>
          </p:nvPr>
        </p:nvSpPr>
        <p:spPr>
          <a:xfrm>
            <a:off x="0" y="0"/>
            <a:ext cx="9144000" cy="5143500"/>
          </a:xfrm>
        </p:spPr>
        <p:txBody>
          <a:bodyPr/>
          <a:lstStyle/>
          <a:p>
            <a:endParaRPr lang="en-JM"/>
          </a:p>
        </p:txBody>
      </p:sp>
    </p:spTree>
    <p:extLst>
      <p:ext uri="{BB962C8B-B14F-4D97-AF65-F5344CB8AC3E}">
        <p14:creationId xmlns:p14="http://schemas.microsoft.com/office/powerpoint/2010/main" val="1328874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705600" y="133350"/>
            <a:ext cx="2133600" cy="273844"/>
          </a:xfrm>
          <a:prstGeom prst="rect">
            <a:avLst/>
          </a:prstGeom>
        </p:spPr>
        <p:txBody>
          <a:bodyPr/>
          <a:lstStyle/>
          <a:p>
            <a:fld id="{FD4629C2-BE85-4169-82AB-464DF7657AE2}" type="datetime1">
              <a:rPr lang="en-JM" smtClean="0"/>
              <a:t>11/7/15</a:t>
            </a:fld>
            <a:endParaRPr lang="en-JM"/>
          </a:p>
        </p:txBody>
      </p:sp>
      <p:sp>
        <p:nvSpPr>
          <p:cNvPr id="8" name="Picture Placeholder 7"/>
          <p:cNvSpPr>
            <a:spLocks noGrp="1"/>
          </p:cNvSpPr>
          <p:nvPr>
            <p:ph type="pic" sz="quarter" idx="13"/>
          </p:nvPr>
        </p:nvSpPr>
        <p:spPr>
          <a:xfrm>
            <a:off x="0" y="1047750"/>
            <a:ext cx="9144000" cy="3581400"/>
          </a:xfrm>
        </p:spPr>
        <p:txBody>
          <a:bodyPr>
            <a:normAutofit/>
          </a:bodyPr>
          <a:lstStyle>
            <a:lvl1pPr marL="0" indent="0">
              <a:buFontTx/>
              <a:buNone/>
              <a:defRPr sz="1800"/>
            </a:lvl1pPr>
          </a:lstStyle>
          <a:p>
            <a:endParaRPr lang="en-JM"/>
          </a:p>
        </p:txBody>
      </p:sp>
      <p:sp>
        <p:nvSpPr>
          <p:cNvPr id="7" name="Title Placeholder 1"/>
          <p:cNvSpPr>
            <a:spLocks noGrp="1"/>
          </p:cNvSpPr>
          <p:nvPr>
            <p:ph type="title"/>
          </p:nvPr>
        </p:nvSpPr>
        <p:spPr>
          <a:xfrm>
            <a:off x="457200" y="26670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JM" dirty="0"/>
          </a:p>
        </p:txBody>
      </p:sp>
    </p:spTree>
    <p:extLst>
      <p:ext uri="{BB962C8B-B14F-4D97-AF65-F5344CB8AC3E}">
        <p14:creationId xmlns:p14="http://schemas.microsoft.com/office/powerpoint/2010/main" val="2803365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D3645"/>
                </a:solidFill>
              </a:defRPr>
            </a:lvl1pPr>
          </a:lstStyle>
          <a:p>
            <a:r>
              <a:rPr lang="en-US" dirty="0" smtClean="0"/>
              <a:t>Click to edit Master title style</a:t>
            </a:r>
            <a:endParaRPr lang="en-JM" dirty="0"/>
          </a:p>
        </p:txBody>
      </p:sp>
      <p:sp>
        <p:nvSpPr>
          <p:cNvPr id="3" name="Content Placeholder 2"/>
          <p:cNvSpPr>
            <a:spLocks noGrp="1"/>
          </p:cNvSpPr>
          <p:nvPr>
            <p:ph idx="1"/>
          </p:nvPr>
        </p:nvSpPr>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3D8CED22-1324-420F-9DDB-486C9C86AD19}" type="datetime1">
              <a:rPr lang="en-JM" smtClean="0"/>
              <a:t>11/7/15</a:t>
            </a:fld>
            <a:endParaRPr lang="en-JM"/>
          </a:p>
        </p:txBody>
      </p:sp>
      <p:sp>
        <p:nvSpPr>
          <p:cNvPr id="8"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12252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0" y="438150"/>
            <a:ext cx="3810000" cy="857250"/>
          </a:xfrm>
        </p:spPr>
        <p:txBody>
          <a:bodyPr>
            <a:noAutofit/>
          </a:bodyPr>
          <a:lstStyle>
            <a:lvl1pPr algn="l">
              <a:defRPr sz="2000"/>
            </a:lvl1pPr>
          </a:lstStyle>
          <a:p>
            <a:r>
              <a:rPr lang="en-US" dirty="0" smtClean="0"/>
              <a:t>Click to edit Master title style</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4CF31F37-9B96-4D7C-B7B5-43F72EAFD648}" type="datetime1">
              <a:rPr lang="en-JM" smtClean="0"/>
              <a:t>11/7/15</a:t>
            </a:fld>
            <a:endParaRPr lang="en-JM"/>
          </a:p>
        </p:txBody>
      </p:sp>
      <p:sp>
        <p:nvSpPr>
          <p:cNvPr id="8" name="Picture Placeholder 7"/>
          <p:cNvSpPr>
            <a:spLocks noGrp="1"/>
          </p:cNvSpPr>
          <p:nvPr>
            <p:ph type="pic" sz="quarter" idx="13"/>
          </p:nvPr>
        </p:nvSpPr>
        <p:spPr>
          <a:xfrm>
            <a:off x="0" y="0"/>
            <a:ext cx="4572000" cy="5143500"/>
          </a:xfrm>
        </p:spPr>
        <p:txBody>
          <a:bodyPr/>
          <a:lstStyle/>
          <a:p>
            <a:endParaRPr lang="en-JM"/>
          </a:p>
        </p:txBody>
      </p:sp>
      <p:sp>
        <p:nvSpPr>
          <p:cNvPr id="18" name="Text Placeholder 17"/>
          <p:cNvSpPr>
            <a:spLocks noGrp="1"/>
          </p:cNvSpPr>
          <p:nvPr>
            <p:ph type="body" sz="quarter" idx="15"/>
          </p:nvPr>
        </p:nvSpPr>
        <p:spPr>
          <a:xfrm>
            <a:off x="5029200" y="2046269"/>
            <a:ext cx="3505200" cy="990600"/>
          </a:xfrm>
        </p:spPr>
        <p:txBody>
          <a:bodyPr>
            <a:noAutofit/>
          </a:bodyPr>
          <a:lstStyle>
            <a:lvl1pPr marL="0" indent="0">
              <a:buFontTx/>
              <a:buNone/>
              <a:defRPr sz="1100">
                <a:solidFill>
                  <a:schemeClr val="tx1">
                    <a:lumMod val="65000"/>
                    <a:lumOff val="3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0" name="Content Placeholder 19"/>
          <p:cNvSpPr>
            <a:spLocks noGrp="1"/>
          </p:cNvSpPr>
          <p:nvPr>
            <p:ph sz="quarter" idx="16"/>
          </p:nvPr>
        </p:nvSpPr>
        <p:spPr>
          <a:xfrm>
            <a:off x="5791200" y="3189271"/>
            <a:ext cx="2438400" cy="307975"/>
          </a:xfrm>
          <a:prstGeom prst="rect">
            <a:avLst/>
          </a:prstGeom>
          <a:noFill/>
        </p:spPr>
        <p:txBody>
          <a:bodyPr>
            <a:noAutofit/>
          </a:bodyPr>
          <a:lstStyle>
            <a:lvl1pPr marL="0" indent="0">
              <a:buFontTx/>
              <a:buNone/>
              <a:defRPr sz="1100">
                <a:solidFill>
                  <a:schemeClr val="tx1">
                    <a:lumMod val="65000"/>
                    <a:lumOff val="3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1" name="Content Placeholder 19"/>
          <p:cNvSpPr>
            <a:spLocks noGrp="1"/>
          </p:cNvSpPr>
          <p:nvPr>
            <p:ph sz="quarter" idx="17"/>
          </p:nvPr>
        </p:nvSpPr>
        <p:spPr>
          <a:xfrm>
            <a:off x="5791200" y="3714750"/>
            <a:ext cx="2438400" cy="465119"/>
          </a:xfrm>
          <a:prstGeom prst="rect">
            <a:avLst/>
          </a:prstGeom>
          <a:noFill/>
        </p:spPr>
        <p:txBody>
          <a:bodyPr>
            <a:noAutofit/>
          </a:bodyPr>
          <a:lstStyle>
            <a:lvl1pPr marL="0" indent="0">
              <a:buFontTx/>
              <a:buNone/>
              <a:defRPr sz="1100">
                <a:solidFill>
                  <a:schemeClr val="tx1">
                    <a:lumMod val="65000"/>
                    <a:lumOff val="3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100">
                <a:solidFill>
                  <a:schemeClr val="tx1">
                    <a:lumMod val="65000"/>
                    <a:lumOff val="35000"/>
                  </a:schemeClr>
                </a:solidFill>
                <a:latin typeface="+mj-lt"/>
                <a:ea typeface="Open Sans" pitchFamily="34" charset="0"/>
                <a:cs typeface="Franklin Gothic Demi Cond" pitchFamily="34" charset="0"/>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JM" dirty="0"/>
          </a:p>
        </p:txBody>
      </p:sp>
      <p:sp>
        <p:nvSpPr>
          <p:cNvPr id="12" name="Text Placeholder 17"/>
          <p:cNvSpPr>
            <a:spLocks noGrp="1"/>
          </p:cNvSpPr>
          <p:nvPr>
            <p:ph type="body" sz="quarter" idx="23"/>
          </p:nvPr>
        </p:nvSpPr>
        <p:spPr>
          <a:xfrm>
            <a:off x="5029200" y="1028700"/>
            <a:ext cx="38100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40702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774DCCC9-5783-4D49-8445-B294FED8C3D2}" type="datetime1">
              <a:rPr lang="en-JM" smtClean="0"/>
              <a:t>11/7/15</a:t>
            </a:fld>
            <a:endParaRPr lang="en-JM"/>
          </a:p>
        </p:txBody>
      </p:sp>
      <p:sp>
        <p:nvSpPr>
          <p:cNvPr id="7" name="Picture Placeholder 3"/>
          <p:cNvSpPr>
            <a:spLocks noGrp="1"/>
          </p:cNvSpPr>
          <p:nvPr>
            <p:ph type="pic" sz="quarter" idx="63"/>
          </p:nvPr>
        </p:nvSpPr>
        <p:spPr>
          <a:xfrm>
            <a:off x="457200" y="1352550"/>
            <a:ext cx="4267200" cy="2895600"/>
          </a:xfrm>
        </p:spPr>
        <p:txBody>
          <a:bodyPr>
            <a:normAutofit/>
          </a:bodyPr>
          <a:lstStyle>
            <a:lvl1pPr>
              <a:defRPr sz="1400"/>
            </a:lvl1pPr>
          </a:lstStyle>
          <a:p>
            <a:endParaRPr lang="en-JM" dirty="0"/>
          </a:p>
        </p:txBody>
      </p:sp>
      <p:sp>
        <p:nvSpPr>
          <p:cNvPr id="8" name="Text Placeholder 5"/>
          <p:cNvSpPr>
            <a:spLocks noGrp="1"/>
          </p:cNvSpPr>
          <p:nvPr>
            <p:ph type="body" sz="quarter" idx="66"/>
          </p:nvPr>
        </p:nvSpPr>
        <p:spPr>
          <a:xfrm>
            <a:off x="5638800" y="2502870"/>
            <a:ext cx="2994025" cy="678480"/>
          </a:xfrm>
        </p:spPr>
        <p:txBody>
          <a:bodyPr>
            <a:normAutofit/>
          </a:bodyPr>
          <a:lstStyle>
            <a:lvl1pPr marL="0" indent="0">
              <a:buFontTx/>
              <a:buNone/>
              <a:defRPr sz="1100">
                <a:solidFill>
                  <a:schemeClr val="tx1">
                    <a:lumMod val="65000"/>
                    <a:lumOff val="35000"/>
                  </a:schemeClr>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8"/>
          <p:cNvSpPr>
            <a:spLocks noGrp="1"/>
          </p:cNvSpPr>
          <p:nvPr>
            <p:ph type="body" sz="quarter" idx="67"/>
          </p:nvPr>
        </p:nvSpPr>
        <p:spPr>
          <a:xfrm>
            <a:off x="5638800" y="2190750"/>
            <a:ext cx="1730375" cy="358775"/>
          </a:xfrm>
        </p:spPr>
        <p:txBody>
          <a:bodyPr>
            <a:noAutofit/>
          </a:bodyPr>
          <a:lstStyle>
            <a:lvl1pPr marL="0" indent="0">
              <a:buFontTx/>
              <a:buNone/>
              <a:defRPr sz="1100">
                <a:solidFill>
                  <a:schemeClr val="tx1">
                    <a:lumMod val="65000"/>
                    <a:lumOff val="35000"/>
                  </a:schemeClr>
                </a:solidFill>
                <a:latin typeface="+mj-lt"/>
                <a:cs typeface="Franklin Gothic Demi Cond" pitchFamily="34" charset="0"/>
              </a:defRPr>
            </a:lvl1pPr>
            <a:lvl2pPr marL="457200" indent="0">
              <a:buFontTx/>
              <a:buNone/>
              <a:defRPr sz="1400">
                <a:latin typeface="Franklin Gothic Medium" pitchFamily="34" charset="0"/>
              </a:defRPr>
            </a:lvl2pPr>
            <a:lvl3pPr marL="914400" indent="0">
              <a:buFontTx/>
              <a:buNone/>
              <a:defRPr sz="1400">
                <a:latin typeface="Franklin Gothic Medium" pitchFamily="34" charset="0"/>
              </a:defRPr>
            </a:lvl3pPr>
            <a:lvl4pPr marL="1371600" indent="0">
              <a:buFontTx/>
              <a:buNone/>
              <a:defRPr sz="1400">
                <a:latin typeface="Franklin Gothic Medium" pitchFamily="34" charset="0"/>
              </a:defRPr>
            </a:lvl4pPr>
            <a:lvl5pPr marL="1828800" indent="0">
              <a:buFontTx/>
              <a:buNone/>
              <a:defRPr sz="1400">
                <a:latin typeface="Franklin Gothic Medium" pitchFamily="34" charset="0"/>
              </a:defRPr>
            </a:lvl5pPr>
          </a:lstStyle>
          <a:p>
            <a:pPr lvl="0"/>
            <a:endParaRPr lang="en-JM" dirty="0"/>
          </a:p>
        </p:txBody>
      </p:sp>
      <p:sp>
        <p:nvSpPr>
          <p:cNvPr id="10" name="Content Placeholder 10"/>
          <p:cNvSpPr>
            <a:spLocks noGrp="1"/>
          </p:cNvSpPr>
          <p:nvPr>
            <p:ph sz="quarter" idx="68" hasCustomPrompt="1"/>
          </p:nvPr>
        </p:nvSpPr>
        <p:spPr>
          <a:xfrm>
            <a:off x="5334000" y="3562350"/>
            <a:ext cx="2743200" cy="381000"/>
          </a:xfrm>
          <a:prstGeom prst="roundRect">
            <a:avLst>
              <a:gd name="adj" fmla="val 16667"/>
            </a:avLst>
          </a:prstGeom>
          <a:solidFill>
            <a:srgbClr val="424C53"/>
          </a:solidFill>
        </p:spPr>
        <p:txBody>
          <a:bodyPr anchor="ctr">
            <a:noAutofit/>
          </a:bodyPr>
          <a:lstStyle>
            <a:lvl1pPr marL="0" indent="0" algn="ctr">
              <a:buFontTx/>
              <a:buNone/>
              <a:defRPr sz="1200">
                <a:solidFill>
                  <a:schemeClr val="bg1"/>
                </a:solidFill>
                <a:latin typeface="+mj-lt"/>
                <a:cs typeface="Franklin Gothic Book" pitchFamily="34" charset="0"/>
              </a:defRPr>
            </a:lvl1pPr>
            <a:lvl2pPr marL="457200" indent="0">
              <a:buFontTx/>
              <a:buNone/>
              <a:defRPr sz="1200">
                <a:latin typeface="Franklin Gothic Medium" pitchFamily="34" charset="0"/>
              </a:defRPr>
            </a:lvl2pPr>
            <a:lvl3pPr marL="914400" indent="0">
              <a:buFontTx/>
              <a:buNone/>
              <a:defRPr sz="1200">
                <a:latin typeface="Franklin Gothic Medium" pitchFamily="34" charset="0"/>
              </a:defRPr>
            </a:lvl3pPr>
            <a:lvl4pPr marL="1371600" indent="0">
              <a:buFontTx/>
              <a:buNone/>
              <a:defRPr sz="1200">
                <a:latin typeface="Franklin Gothic Medium" pitchFamily="34" charset="0"/>
              </a:defRPr>
            </a:lvl4pPr>
            <a:lvl5pPr marL="1828800" indent="0">
              <a:buFontTx/>
              <a:buNone/>
              <a:defRPr sz="1200">
                <a:latin typeface="Franklin Gothic Medium" pitchFamily="34" charset="0"/>
              </a:defRPr>
            </a:lvl5pPr>
          </a:lstStyle>
          <a:p>
            <a:pPr lvl="0"/>
            <a:r>
              <a:rPr lang="en-JM" dirty="0" smtClean="0"/>
              <a:t>LOREM IPSUM</a:t>
            </a:r>
            <a:endParaRPr lang="en-JM" dirty="0"/>
          </a:p>
        </p:txBody>
      </p:sp>
      <p:sp>
        <p:nvSpPr>
          <p:cNvPr id="17" name="Content Placeholder 10"/>
          <p:cNvSpPr>
            <a:spLocks noGrp="1"/>
          </p:cNvSpPr>
          <p:nvPr>
            <p:ph sz="quarter" idx="69" hasCustomPrompt="1"/>
          </p:nvPr>
        </p:nvSpPr>
        <p:spPr>
          <a:xfrm>
            <a:off x="5334000" y="1657350"/>
            <a:ext cx="762000" cy="284485"/>
          </a:xfrm>
          <a:prstGeom prst="roundRect">
            <a:avLst>
              <a:gd name="adj" fmla="val 8295"/>
            </a:avLst>
          </a:prstGeom>
          <a:solidFill>
            <a:srgbClr val="CFD6DC"/>
          </a:solidFill>
        </p:spPr>
        <p:txBody>
          <a:bodyPr>
            <a:noAutofit/>
          </a:bodyPr>
          <a:lstStyle>
            <a:lvl1pPr marL="0" indent="0" algn="ctr">
              <a:buFontTx/>
              <a:buNone/>
              <a:defRPr sz="1050">
                <a:solidFill>
                  <a:schemeClr val="bg1"/>
                </a:solidFill>
                <a:latin typeface="+mj-lt"/>
                <a:cs typeface="Franklin Gothic Book" pitchFamily="34" charset="0"/>
              </a:defRPr>
            </a:lvl1pPr>
            <a:lvl2pPr marL="457200" indent="0">
              <a:buFontTx/>
              <a:buNone/>
              <a:defRPr sz="1200">
                <a:latin typeface="Franklin Gothic Medium" pitchFamily="34" charset="0"/>
              </a:defRPr>
            </a:lvl2pPr>
            <a:lvl3pPr marL="914400" indent="0">
              <a:buFontTx/>
              <a:buNone/>
              <a:defRPr sz="1200">
                <a:latin typeface="Franklin Gothic Medium" pitchFamily="34" charset="0"/>
              </a:defRPr>
            </a:lvl3pPr>
            <a:lvl4pPr marL="1371600" indent="0">
              <a:buFontTx/>
              <a:buNone/>
              <a:defRPr sz="1200">
                <a:latin typeface="Franklin Gothic Medium" pitchFamily="34" charset="0"/>
              </a:defRPr>
            </a:lvl4pPr>
            <a:lvl5pPr marL="1828800" indent="0">
              <a:buFontTx/>
              <a:buNone/>
              <a:defRPr sz="1200">
                <a:latin typeface="Franklin Gothic Medium" pitchFamily="34" charset="0"/>
              </a:defRPr>
            </a:lvl5pPr>
          </a:lstStyle>
          <a:p>
            <a:pPr lvl="0"/>
            <a:r>
              <a:rPr lang="en-JM" dirty="0" smtClean="0"/>
              <a:t>LOREM</a:t>
            </a:r>
            <a:endParaRPr lang="en-JM" dirty="0"/>
          </a:p>
        </p:txBody>
      </p:sp>
      <p:sp>
        <p:nvSpPr>
          <p:cNvPr id="18" name="Content Placeholder 10"/>
          <p:cNvSpPr>
            <a:spLocks noGrp="1"/>
          </p:cNvSpPr>
          <p:nvPr>
            <p:ph sz="quarter" idx="70" hasCustomPrompt="1"/>
          </p:nvPr>
        </p:nvSpPr>
        <p:spPr>
          <a:xfrm>
            <a:off x="7010400" y="1660485"/>
            <a:ext cx="762000" cy="284485"/>
          </a:xfrm>
          <a:prstGeom prst="roundRect">
            <a:avLst>
              <a:gd name="adj" fmla="val 8295"/>
            </a:avLst>
          </a:prstGeom>
          <a:solidFill>
            <a:srgbClr val="2C3945"/>
          </a:solidFill>
        </p:spPr>
        <p:txBody>
          <a:bodyPr>
            <a:noAutofit/>
          </a:bodyPr>
          <a:lstStyle>
            <a:lvl1pPr marL="0" indent="0" algn="ctr">
              <a:buFontTx/>
              <a:buNone/>
              <a:defRPr sz="1050">
                <a:solidFill>
                  <a:schemeClr val="bg1"/>
                </a:solidFill>
                <a:latin typeface="+mj-lt"/>
                <a:cs typeface="Franklin Gothic Book" pitchFamily="34" charset="0"/>
              </a:defRPr>
            </a:lvl1pPr>
            <a:lvl2pPr marL="457200" indent="0">
              <a:buFontTx/>
              <a:buNone/>
              <a:defRPr sz="1200">
                <a:latin typeface="Franklin Gothic Medium" pitchFamily="34" charset="0"/>
              </a:defRPr>
            </a:lvl2pPr>
            <a:lvl3pPr marL="914400" indent="0">
              <a:buFontTx/>
              <a:buNone/>
              <a:defRPr sz="1200">
                <a:latin typeface="Franklin Gothic Medium" pitchFamily="34" charset="0"/>
              </a:defRPr>
            </a:lvl3pPr>
            <a:lvl4pPr marL="1371600" indent="0">
              <a:buFontTx/>
              <a:buNone/>
              <a:defRPr sz="1200">
                <a:latin typeface="Franklin Gothic Medium" pitchFamily="34" charset="0"/>
              </a:defRPr>
            </a:lvl4pPr>
            <a:lvl5pPr marL="1828800" indent="0">
              <a:buFontTx/>
              <a:buNone/>
              <a:defRPr sz="1200">
                <a:latin typeface="Franklin Gothic Medium" pitchFamily="34" charset="0"/>
              </a:defRPr>
            </a:lvl5pPr>
          </a:lstStyle>
          <a:p>
            <a:pPr lvl="0"/>
            <a:r>
              <a:rPr lang="en-JM" dirty="0" smtClean="0"/>
              <a:t>LOREM</a:t>
            </a:r>
            <a:endParaRPr lang="en-JM" dirty="0"/>
          </a:p>
        </p:txBody>
      </p:sp>
      <p:sp>
        <p:nvSpPr>
          <p:cNvPr id="19" name="Content Placeholder 10"/>
          <p:cNvSpPr>
            <a:spLocks noGrp="1"/>
          </p:cNvSpPr>
          <p:nvPr>
            <p:ph sz="quarter" idx="71" hasCustomPrompt="1"/>
          </p:nvPr>
        </p:nvSpPr>
        <p:spPr>
          <a:xfrm>
            <a:off x="6172200" y="1657350"/>
            <a:ext cx="762000" cy="284485"/>
          </a:xfrm>
          <a:prstGeom prst="roundRect">
            <a:avLst>
              <a:gd name="adj" fmla="val 8295"/>
            </a:avLst>
          </a:prstGeom>
          <a:solidFill>
            <a:srgbClr val="ED3645"/>
          </a:solidFill>
        </p:spPr>
        <p:txBody>
          <a:bodyPr>
            <a:noAutofit/>
          </a:bodyPr>
          <a:lstStyle>
            <a:lvl1pPr marL="0" indent="0" algn="ctr">
              <a:buFontTx/>
              <a:buNone/>
              <a:defRPr sz="1050">
                <a:solidFill>
                  <a:schemeClr val="bg1"/>
                </a:solidFill>
                <a:latin typeface="+mj-lt"/>
                <a:cs typeface="Franklin Gothic Book" pitchFamily="34" charset="0"/>
              </a:defRPr>
            </a:lvl1pPr>
            <a:lvl2pPr marL="457200" indent="0">
              <a:buFontTx/>
              <a:buNone/>
              <a:defRPr sz="1200">
                <a:latin typeface="Franklin Gothic Medium" pitchFamily="34" charset="0"/>
              </a:defRPr>
            </a:lvl2pPr>
            <a:lvl3pPr marL="914400" indent="0">
              <a:buFontTx/>
              <a:buNone/>
              <a:defRPr sz="1200">
                <a:latin typeface="Franklin Gothic Medium" pitchFamily="34" charset="0"/>
              </a:defRPr>
            </a:lvl3pPr>
            <a:lvl4pPr marL="1371600" indent="0">
              <a:buFontTx/>
              <a:buNone/>
              <a:defRPr sz="1200">
                <a:latin typeface="Franklin Gothic Medium" pitchFamily="34" charset="0"/>
              </a:defRPr>
            </a:lvl4pPr>
            <a:lvl5pPr marL="1828800" indent="0">
              <a:buFontTx/>
              <a:buNone/>
              <a:defRPr sz="1200">
                <a:latin typeface="Franklin Gothic Medium" pitchFamily="34" charset="0"/>
              </a:defRPr>
            </a:lvl5pPr>
          </a:lstStyle>
          <a:p>
            <a:pPr lvl="0"/>
            <a:r>
              <a:rPr lang="en-JM" dirty="0" smtClean="0"/>
              <a:t>LOREM</a:t>
            </a:r>
            <a:endParaRPr lang="en-JM" dirty="0"/>
          </a:p>
        </p:txBody>
      </p:sp>
      <p:sp>
        <p:nvSpPr>
          <p:cNvPr id="14"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98135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45FEE2C5-825C-409B-BBE1-69B1FFBF2DDD}" type="datetime1">
              <a:rPr lang="en-JM" smtClean="0"/>
              <a:t>11/7/15</a:t>
            </a:fld>
            <a:endParaRPr lang="en-JM"/>
          </a:p>
        </p:txBody>
      </p:sp>
      <p:sp>
        <p:nvSpPr>
          <p:cNvPr id="8" name="Text Placeholder 3"/>
          <p:cNvSpPr>
            <a:spLocks noGrp="1"/>
          </p:cNvSpPr>
          <p:nvPr>
            <p:ph type="body" sz="quarter" idx="60"/>
          </p:nvPr>
        </p:nvSpPr>
        <p:spPr>
          <a:xfrm>
            <a:off x="4572000" y="1711278"/>
            <a:ext cx="2919699" cy="304800"/>
          </a:xfrm>
        </p:spPr>
        <p:txBody>
          <a:bodyPr anchor="ctr">
            <a:noAutofit/>
          </a:bodyPr>
          <a:lstStyle>
            <a:lvl1pPr marL="0" indent="0" algn="l">
              <a:buFontTx/>
              <a:buNone/>
              <a:defRPr sz="1200">
                <a:solidFill>
                  <a:schemeClr val="tx1">
                    <a:lumMod val="65000"/>
                    <a:lumOff val="35000"/>
                  </a:schemeClr>
                </a:solidFill>
                <a:latin typeface="+mj-lt"/>
                <a:ea typeface="Open Sans" pitchFamily="34" charset="0"/>
                <a:cs typeface="Franklin Gothic Demi Con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9" name="Text Placeholder 7"/>
          <p:cNvSpPr>
            <a:spLocks noGrp="1"/>
          </p:cNvSpPr>
          <p:nvPr>
            <p:ph type="body" sz="quarter" idx="64"/>
          </p:nvPr>
        </p:nvSpPr>
        <p:spPr>
          <a:xfrm>
            <a:off x="4038604" y="3479061"/>
            <a:ext cx="4419603" cy="838200"/>
          </a:xfrm>
        </p:spPr>
        <p:txBody>
          <a:bodyPr>
            <a:noAutofit/>
          </a:bodyPr>
          <a:lstStyle>
            <a:lvl1pPr marL="0" indent="0" algn="l">
              <a:buFontTx/>
              <a:buNone/>
              <a:defRPr sz="1200">
                <a:solidFill>
                  <a:schemeClr val="tx1">
                    <a:lumMod val="65000"/>
                    <a:lumOff val="35000"/>
                  </a:schemeClr>
                </a:solidFill>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1" name="Text Placeholder 3"/>
          <p:cNvSpPr>
            <a:spLocks noGrp="1"/>
          </p:cNvSpPr>
          <p:nvPr>
            <p:ph type="body" sz="quarter" idx="70"/>
          </p:nvPr>
        </p:nvSpPr>
        <p:spPr>
          <a:xfrm>
            <a:off x="1143000" y="3867150"/>
            <a:ext cx="2336540" cy="304800"/>
          </a:xfrm>
        </p:spPr>
        <p:txBody>
          <a:bodyPr>
            <a:noAutofit/>
          </a:bodyPr>
          <a:lstStyle>
            <a:lvl1pPr marL="0" indent="0" algn="ctr">
              <a:buFontTx/>
              <a:buNone/>
              <a:defRPr sz="1200">
                <a:solidFill>
                  <a:schemeClr val="tx1">
                    <a:lumMod val="65000"/>
                    <a:lumOff val="35000"/>
                  </a:schemeClr>
                </a:solidFill>
                <a:latin typeface="+mj-lt"/>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2" name="Text Placeholder 7"/>
          <p:cNvSpPr>
            <a:spLocks noGrp="1"/>
          </p:cNvSpPr>
          <p:nvPr>
            <p:ph type="body" sz="quarter" idx="71"/>
          </p:nvPr>
        </p:nvSpPr>
        <p:spPr>
          <a:xfrm>
            <a:off x="4071418" y="2152650"/>
            <a:ext cx="4081981" cy="876300"/>
          </a:xfrm>
        </p:spPr>
        <p:txBody>
          <a:bodyPr>
            <a:noAutofit/>
          </a:bodyPr>
          <a:lstStyle>
            <a:lvl1pPr marL="0" indent="0" algn="l">
              <a:buFontTx/>
              <a:buNone/>
              <a:defRPr sz="1200">
                <a:solidFill>
                  <a:schemeClr val="tx1">
                    <a:lumMod val="65000"/>
                    <a:lumOff val="35000"/>
                  </a:schemeClr>
                </a:solidFill>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3" name="Picture Placeholder 28"/>
          <p:cNvSpPr>
            <a:spLocks noGrp="1"/>
          </p:cNvSpPr>
          <p:nvPr>
            <p:ph type="pic" sz="quarter" idx="50"/>
          </p:nvPr>
        </p:nvSpPr>
        <p:spPr>
          <a:xfrm>
            <a:off x="1347852" y="1786002"/>
            <a:ext cx="1911096" cy="1911096"/>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8" name="Text Placeholder 3"/>
          <p:cNvSpPr>
            <a:spLocks noGrp="1"/>
          </p:cNvSpPr>
          <p:nvPr>
            <p:ph type="body" sz="quarter" idx="72"/>
          </p:nvPr>
        </p:nvSpPr>
        <p:spPr>
          <a:xfrm>
            <a:off x="4572000" y="3181350"/>
            <a:ext cx="2919699" cy="304800"/>
          </a:xfrm>
        </p:spPr>
        <p:txBody>
          <a:bodyPr anchor="ctr">
            <a:noAutofit/>
          </a:bodyPr>
          <a:lstStyle>
            <a:lvl1pPr marL="0" indent="0" algn="l">
              <a:buFontTx/>
              <a:buNone/>
              <a:defRPr sz="1200">
                <a:solidFill>
                  <a:schemeClr val="tx1">
                    <a:lumMod val="65000"/>
                    <a:lumOff val="35000"/>
                  </a:schemeClr>
                </a:solidFill>
                <a:latin typeface="+mj-lt"/>
                <a:ea typeface="Open Sans" pitchFamily="34" charset="0"/>
                <a:cs typeface="Franklin Gothic Demi Con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5"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121864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FF91ABA6-F974-49D1-B78E-5E0F019F2F20}" type="datetime1">
              <a:rPr lang="en-JM" smtClean="0"/>
              <a:t>11/7/15</a:t>
            </a:fld>
            <a:endParaRPr lang="en-JM"/>
          </a:p>
        </p:txBody>
      </p:sp>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100">
                <a:solidFill>
                  <a:schemeClr val="tx1">
                    <a:lumMod val="65000"/>
                    <a:lumOff val="35000"/>
                  </a:schemeClr>
                </a:solidFill>
              </a:defRPr>
            </a:lvl1pPr>
          </a:lstStyle>
          <a:p>
            <a:pPr lvl="0"/>
            <a:endParaRPr lang="en-JM"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100">
                <a:solidFill>
                  <a:schemeClr val="tx1">
                    <a:lumMod val="65000"/>
                    <a:lumOff val="35000"/>
                  </a:schemeClr>
                </a:solidFill>
                <a:latin typeface="+mj-lt"/>
                <a:ea typeface="Open Sans" pitchFamily="34" charset="0"/>
                <a:cs typeface="Franklin Gothic Demi Cond"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100">
                <a:solidFill>
                  <a:schemeClr val="tx1">
                    <a:lumMod val="65000"/>
                    <a:lumOff val="35000"/>
                  </a:schemeClr>
                </a:solidFill>
              </a:defRPr>
            </a:lvl1pPr>
          </a:lstStyle>
          <a:p>
            <a:pPr lvl="0"/>
            <a:endParaRPr lang="en-JM"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100">
                <a:solidFill>
                  <a:schemeClr val="tx1">
                    <a:lumMod val="65000"/>
                    <a:lumOff val="35000"/>
                  </a:schemeClr>
                </a:solidFill>
                <a:latin typeface="+mj-lt"/>
                <a:ea typeface="Open Sans" pitchFamily="34" charset="0"/>
                <a:cs typeface="Franklin Gothic Demi Cond"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16"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751725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FF91ABA6-F974-49D1-B78E-5E0F019F2F20}" type="datetime1">
              <a:rPr lang="en-JM" smtClean="0"/>
              <a:t>11/7/15</a:t>
            </a:fld>
            <a:endParaRPr lang="en-JM"/>
          </a:p>
        </p:txBody>
      </p:sp>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16100"/>
            <a:ext cx="2987675" cy="640565"/>
          </a:xfrm>
        </p:spPr>
        <p:txBody>
          <a:bodyPr>
            <a:normAutofit/>
          </a:bodyPr>
          <a:lstStyle>
            <a:lvl1pPr marL="0" indent="0" algn="r">
              <a:buFontTx/>
              <a:buNone/>
              <a:defRPr sz="1100">
                <a:solidFill>
                  <a:schemeClr val="tx1">
                    <a:lumMod val="65000"/>
                    <a:lumOff val="35000"/>
                  </a:schemeClr>
                </a:solidFill>
              </a:defRPr>
            </a:lvl1pPr>
          </a:lstStyle>
          <a:p>
            <a:pPr lvl="0"/>
            <a:endParaRPr lang="en-JM" dirty="0"/>
          </a:p>
        </p:txBody>
      </p:sp>
      <p:sp>
        <p:nvSpPr>
          <p:cNvPr id="12" name="Text Placeholder 7"/>
          <p:cNvSpPr>
            <a:spLocks noGrp="1"/>
          </p:cNvSpPr>
          <p:nvPr>
            <p:ph type="body" sz="quarter" idx="16"/>
          </p:nvPr>
        </p:nvSpPr>
        <p:spPr>
          <a:xfrm>
            <a:off x="1143000" y="1587500"/>
            <a:ext cx="2459037" cy="374650"/>
          </a:xfrm>
        </p:spPr>
        <p:txBody>
          <a:bodyPr>
            <a:noAutofit/>
          </a:bodyPr>
          <a:lstStyle>
            <a:lvl1pPr marL="0" indent="0" algn="r">
              <a:buFontTx/>
              <a:buNone/>
              <a:defRPr sz="1100">
                <a:solidFill>
                  <a:schemeClr val="tx1">
                    <a:lumMod val="65000"/>
                    <a:lumOff val="35000"/>
                  </a:schemeClr>
                </a:solidFill>
                <a:latin typeface="+mj-lt"/>
                <a:ea typeface="Open Sans" pitchFamily="34" charset="0"/>
                <a:cs typeface="Franklin Gothic Demi Cond"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13" name="Text Placeholder 4"/>
          <p:cNvSpPr>
            <a:spLocks noGrp="1"/>
          </p:cNvSpPr>
          <p:nvPr>
            <p:ph type="body" sz="quarter" idx="17"/>
          </p:nvPr>
        </p:nvSpPr>
        <p:spPr>
          <a:xfrm>
            <a:off x="5257804" y="1809750"/>
            <a:ext cx="2987675" cy="640565"/>
          </a:xfrm>
        </p:spPr>
        <p:txBody>
          <a:bodyPr>
            <a:normAutofit/>
          </a:bodyPr>
          <a:lstStyle>
            <a:lvl1pPr marL="0" indent="0">
              <a:buFontTx/>
              <a:buNone/>
              <a:defRPr sz="1100">
                <a:solidFill>
                  <a:schemeClr val="tx1">
                    <a:lumMod val="65000"/>
                    <a:lumOff val="35000"/>
                  </a:schemeClr>
                </a:solidFill>
              </a:defRPr>
            </a:lvl1pPr>
          </a:lstStyle>
          <a:p>
            <a:pPr lvl="0"/>
            <a:endParaRPr lang="en-JM"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100">
                <a:solidFill>
                  <a:schemeClr val="tx1">
                    <a:lumMod val="65000"/>
                    <a:lumOff val="35000"/>
                  </a:schemeClr>
                </a:solidFill>
                <a:latin typeface="+mj-lt"/>
                <a:ea typeface="Open Sans" pitchFamily="34" charset="0"/>
                <a:cs typeface="Franklin Gothic Demi Cond"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16"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988686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8ACF51B5-98A1-4B54-A7E3-5902628B626E}" type="datetime1">
              <a:rPr lang="en-JM" smtClean="0"/>
              <a:t>11/7/15</a:t>
            </a:fld>
            <a:endParaRPr lang="en-JM"/>
          </a:p>
        </p:txBody>
      </p:sp>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JM" dirty="0"/>
          </a:p>
        </p:txBody>
      </p:sp>
      <p:sp>
        <p:nvSpPr>
          <p:cNvPr id="8" name="Text Placeholder 19"/>
          <p:cNvSpPr>
            <a:spLocks noGrp="1"/>
          </p:cNvSpPr>
          <p:nvPr>
            <p:ph type="body" sz="quarter" idx="14"/>
          </p:nvPr>
        </p:nvSpPr>
        <p:spPr>
          <a:xfrm>
            <a:off x="1219200" y="2190751"/>
            <a:ext cx="2971800" cy="833437"/>
          </a:xfrm>
        </p:spPr>
        <p:txBody>
          <a:bodyPr>
            <a:normAutofit/>
          </a:bodyPr>
          <a:lstStyle>
            <a:lvl1pPr marL="0" indent="0">
              <a:buFontTx/>
              <a:buNone/>
              <a:defRPr sz="1100">
                <a:solidFill>
                  <a:schemeClr val="tx1">
                    <a:lumMod val="65000"/>
                    <a:lumOff val="3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21"/>
          <p:cNvSpPr>
            <a:spLocks noGrp="1"/>
          </p:cNvSpPr>
          <p:nvPr>
            <p:ph type="body" sz="quarter" idx="15"/>
          </p:nvPr>
        </p:nvSpPr>
        <p:spPr>
          <a:xfrm>
            <a:off x="457200" y="1254125"/>
            <a:ext cx="7696200" cy="479425"/>
          </a:xfrm>
        </p:spPr>
        <p:txBody>
          <a:bodyPr>
            <a:noAutofit/>
          </a:bodyPr>
          <a:lstStyle>
            <a:lvl1pPr marL="0" indent="0" algn="ctr">
              <a:buNone/>
              <a:defRPr sz="1100">
                <a:solidFill>
                  <a:schemeClr val="tx1">
                    <a:lumMod val="65000"/>
                    <a:lumOff val="35000"/>
                  </a:schemeClr>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JM" dirty="0"/>
          </a:p>
        </p:txBody>
      </p:sp>
      <p:sp>
        <p:nvSpPr>
          <p:cNvPr id="10" name="Text Placeholder 23"/>
          <p:cNvSpPr>
            <a:spLocks noGrp="1"/>
          </p:cNvSpPr>
          <p:nvPr>
            <p:ph type="body" sz="quarter" idx="16"/>
          </p:nvPr>
        </p:nvSpPr>
        <p:spPr>
          <a:xfrm>
            <a:off x="1219200" y="1962150"/>
            <a:ext cx="1828800" cy="357188"/>
          </a:xfrm>
        </p:spPr>
        <p:txBody>
          <a:bodyPr>
            <a:noAutofit/>
          </a:bodyPr>
          <a:lstStyle>
            <a:lvl1pPr marL="0" indent="0">
              <a:buFontTx/>
              <a:buNone/>
              <a:defRPr sz="1100">
                <a:solidFill>
                  <a:schemeClr val="tx1">
                    <a:lumMod val="65000"/>
                    <a:lumOff val="35000"/>
                  </a:schemeClr>
                </a:solidFill>
                <a:latin typeface="+mj-lt"/>
                <a:ea typeface="Open Sans" pitchFamily="34" charset="0"/>
                <a:cs typeface="Franklin Gothic Demi Cond" pitchFamily="34" charset="0"/>
              </a:defRPr>
            </a:lvl1pPr>
          </a:lstStyle>
          <a:p>
            <a:pPr lvl="0"/>
            <a:endParaRPr lang="en-JM" dirty="0"/>
          </a:p>
        </p:txBody>
      </p:sp>
      <p:sp>
        <p:nvSpPr>
          <p:cNvPr id="11" name="Text Placeholder 19"/>
          <p:cNvSpPr>
            <a:spLocks noGrp="1"/>
          </p:cNvSpPr>
          <p:nvPr>
            <p:ph type="body" sz="quarter" idx="17"/>
          </p:nvPr>
        </p:nvSpPr>
        <p:spPr>
          <a:xfrm>
            <a:off x="1219200" y="3567115"/>
            <a:ext cx="2971800" cy="833437"/>
          </a:xfrm>
        </p:spPr>
        <p:txBody>
          <a:bodyPr>
            <a:normAutofit/>
          </a:bodyPr>
          <a:lstStyle>
            <a:lvl1pPr marL="0" indent="0">
              <a:buFontTx/>
              <a:buNone/>
              <a:defRPr sz="1100">
                <a:solidFill>
                  <a:schemeClr val="tx1">
                    <a:lumMod val="65000"/>
                    <a:lumOff val="3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3"/>
          <p:cNvSpPr>
            <a:spLocks noGrp="1"/>
          </p:cNvSpPr>
          <p:nvPr>
            <p:ph type="body" sz="quarter" idx="18"/>
          </p:nvPr>
        </p:nvSpPr>
        <p:spPr>
          <a:xfrm>
            <a:off x="1219200" y="3338515"/>
            <a:ext cx="1828800" cy="357188"/>
          </a:xfrm>
        </p:spPr>
        <p:txBody>
          <a:bodyPr>
            <a:noAutofit/>
          </a:bodyPr>
          <a:lstStyle>
            <a:lvl1pPr marL="0" indent="0">
              <a:buFontTx/>
              <a:buNone/>
              <a:defRPr sz="1100">
                <a:solidFill>
                  <a:schemeClr val="tx1">
                    <a:lumMod val="65000"/>
                    <a:lumOff val="35000"/>
                  </a:schemeClr>
                </a:solidFill>
                <a:latin typeface="+mj-lt"/>
                <a:ea typeface="Open Sans" pitchFamily="34" charset="0"/>
                <a:cs typeface="Franklin Gothic Demi Cond" pitchFamily="34" charset="0"/>
              </a:defRPr>
            </a:lvl1pPr>
          </a:lstStyle>
          <a:p>
            <a:pPr lvl="0"/>
            <a:endParaRPr lang="en-JM" dirty="0"/>
          </a:p>
        </p:txBody>
      </p:sp>
      <p:sp>
        <p:nvSpPr>
          <p:cNvPr id="14"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909217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8ACF51B5-98A1-4B54-A7E3-5902628B626E}" type="datetime1">
              <a:rPr lang="en-JM" smtClean="0"/>
              <a:t>11/7/15</a:t>
            </a:fld>
            <a:endParaRPr lang="en-JM"/>
          </a:p>
        </p:txBody>
      </p:sp>
      <p:sp>
        <p:nvSpPr>
          <p:cNvPr id="9" name="Text Placeholder 21"/>
          <p:cNvSpPr>
            <a:spLocks noGrp="1"/>
          </p:cNvSpPr>
          <p:nvPr>
            <p:ph type="body" sz="quarter" idx="15"/>
          </p:nvPr>
        </p:nvSpPr>
        <p:spPr>
          <a:xfrm>
            <a:off x="457200" y="1254125"/>
            <a:ext cx="7924800" cy="479425"/>
          </a:xfrm>
        </p:spPr>
        <p:txBody>
          <a:bodyPr>
            <a:noAutofit/>
          </a:bodyPr>
          <a:lstStyle>
            <a:lvl1pPr marL="0" indent="0" algn="ctr">
              <a:buNone/>
              <a:defRPr sz="1100">
                <a:solidFill>
                  <a:schemeClr val="tx1">
                    <a:lumMod val="65000"/>
                    <a:lumOff val="35000"/>
                  </a:schemeClr>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JM" dirty="0"/>
          </a:p>
        </p:txBody>
      </p:sp>
      <p:sp>
        <p:nvSpPr>
          <p:cNvPr id="14"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23" name="TextBox 22"/>
          <p:cNvSpPr txBox="1"/>
          <p:nvPr userDrawn="1"/>
        </p:nvSpPr>
        <p:spPr>
          <a:xfrm>
            <a:off x="381000" y="2848384"/>
            <a:ext cx="381000" cy="1015663"/>
          </a:xfrm>
          <a:prstGeom prst="rect">
            <a:avLst/>
          </a:prstGeom>
          <a:noFill/>
        </p:spPr>
        <p:txBody>
          <a:bodyPr wrap="square" rtlCol="0">
            <a:spAutoFit/>
          </a:bodyPr>
          <a:lstStyle/>
          <a:p>
            <a:r>
              <a:rPr lang="en-US" sz="6000" spc="-300" dirty="0" smtClean="0">
                <a:solidFill>
                  <a:srgbClr val="CFD6DC"/>
                </a:solidFill>
                <a:latin typeface="Garamond"/>
                <a:cs typeface="Garamond"/>
              </a:rPr>
              <a:t>“</a:t>
            </a:r>
            <a:endParaRPr lang="en-US" sz="6000" spc="-300" dirty="0">
              <a:solidFill>
                <a:srgbClr val="CFD6DC"/>
              </a:solidFill>
              <a:latin typeface="Garamond"/>
              <a:cs typeface="Garamond"/>
            </a:endParaRPr>
          </a:p>
        </p:txBody>
      </p:sp>
      <p:sp>
        <p:nvSpPr>
          <p:cNvPr id="24" name="TextBox 23"/>
          <p:cNvSpPr txBox="1"/>
          <p:nvPr userDrawn="1"/>
        </p:nvSpPr>
        <p:spPr>
          <a:xfrm>
            <a:off x="3048000" y="2848384"/>
            <a:ext cx="381000" cy="1015663"/>
          </a:xfrm>
          <a:prstGeom prst="rect">
            <a:avLst/>
          </a:prstGeom>
          <a:noFill/>
        </p:spPr>
        <p:txBody>
          <a:bodyPr wrap="square" rtlCol="0">
            <a:spAutoFit/>
          </a:bodyPr>
          <a:lstStyle/>
          <a:p>
            <a:r>
              <a:rPr lang="en-US" sz="6000" spc="-300" dirty="0" smtClean="0">
                <a:solidFill>
                  <a:srgbClr val="CFD6DC"/>
                </a:solidFill>
                <a:latin typeface="Garamond"/>
                <a:cs typeface="Garamond"/>
              </a:rPr>
              <a:t>“</a:t>
            </a:r>
            <a:endParaRPr lang="en-US" sz="6000" spc="-300" dirty="0">
              <a:solidFill>
                <a:srgbClr val="CFD6DC"/>
              </a:solidFill>
              <a:latin typeface="Garamond"/>
              <a:cs typeface="Garamond"/>
            </a:endParaRPr>
          </a:p>
        </p:txBody>
      </p:sp>
      <p:sp>
        <p:nvSpPr>
          <p:cNvPr id="25" name="TextBox 24"/>
          <p:cNvSpPr txBox="1"/>
          <p:nvPr userDrawn="1"/>
        </p:nvSpPr>
        <p:spPr>
          <a:xfrm>
            <a:off x="5715000" y="2823321"/>
            <a:ext cx="381000" cy="1015663"/>
          </a:xfrm>
          <a:prstGeom prst="rect">
            <a:avLst/>
          </a:prstGeom>
          <a:noFill/>
        </p:spPr>
        <p:txBody>
          <a:bodyPr wrap="square" rtlCol="0">
            <a:spAutoFit/>
          </a:bodyPr>
          <a:lstStyle/>
          <a:p>
            <a:r>
              <a:rPr lang="en-US" sz="6000" spc="-300" dirty="0" smtClean="0">
                <a:solidFill>
                  <a:srgbClr val="CFD6DC"/>
                </a:solidFill>
                <a:latin typeface="Garamond"/>
                <a:cs typeface="Garamond"/>
              </a:rPr>
              <a:t>“</a:t>
            </a:r>
            <a:endParaRPr lang="en-US" sz="6000" spc="-300" dirty="0">
              <a:solidFill>
                <a:srgbClr val="CFD6DC"/>
              </a:solidFill>
              <a:latin typeface="Garamond"/>
              <a:cs typeface="Garamond"/>
            </a:endParaRPr>
          </a:p>
        </p:txBody>
      </p:sp>
      <p:sp>
        <p:nvSpPr>
          <p:cNvPr id="26" name="Picture Placeholder 25"/>
          <p:cNvSpPr>
            <a:spLocks noGrp="1"/>
          </p:cNvSpPr>
          <p:nvPr>
            <p:ph type="pic" sz="quarter" idx="24"/>
          </p:nvPr>
        </p:nvSpPr>
        <p:spPr>
          <a:xfrm>
            <a:off x="677390" y="3297174"/>
            <a:ext cx="758952" cy="758952"/>
          </a:xfrm>
          <a:prstGeom prst="ellipse">
            <a:avLst/>
          </a:prstGeom>
        </p:spPr>
        <p:txBody>
          <a:bodyPr>
            <a:normAutofit/>
          </a:bodyPr>
          <a:lstStyle>
            <a:lvl1pPr marL="0" indent="0">
              <a:buNone/>
              <a:defRPr sz="1000"/>
            </a:lvl1pPr>
          </a:lstStyle>
          <a:p>
            <a:endParaRPr lang="en-JM"/>
          </a:p>
        </p:txBody>
      </p:sp>
      <p:sp>
        <p:nvSpPr>
          <p:cNvPr id="28" name="Picture Placeholder 25"/>
          <p:cNvSpPr>
            <a:spLocks noGrp="1"/>
          </p:cNvSpPr>
          <p:nvPr>
            <p:ph type="pic" sz="quarter" idx="25"/>
          </p:nvPr>
        </p:nvSpPr>
        <p:spPr>
          <a:xfrm>
            <a:off x="3392424" y="3297173"/>
            <a:ext cx="758952" cy="758952"/>
          </a:xfrm>
          <a:prstGeom prst="ellipse">
            <a:avLst/>
          </a:prstGeom>
        </p:spPr>
        <p:txBody>
          <a:bodyPr>
            <a:normAutofit/>
          </a:bodyPr>
          <a:lstStyle>
            <a:lvl1pPr marL="0" indent="0">
              <a:buNone/>
              <a:defRPr sz="1000"/>
            </a:lvl1pPr>
          </a:lstStyle>
          <a:p>
            <a:endParaRPr lang="en-JM"/>
          </a:p>
        </p:txBody>
      </p:sp>
      <p:sp>
        <p:nvSpPr>
          <p:cNvPr id="30" name="Picture Placeholder 25"/>
          <p:cNvSpPr>
            <a:spLocks noGrp="1"/>
          </p:cNvSpPr>
          <p:nvPr>
            <p:ph type="pic" sz="quarter" idx="26"/>
          </p:nvPr>
        </p:nvSpPr>
        <p:spPr>
          <a:xfrm>
            <a:off x="6211824" y="3297173"/>
            <a:ext cx="758952" cy="758952"/>
          </a:xfrm>
          <a:prstGeom prst="ellipse">
            <a:avLst/>
          </a:prstGeom>
        </p:spPr>
        <p:txBody>
          <a:bodyPr>
            <a:normAutofit/>
          </a:bodyPr>
          <a:lstStyle>
            <a:lvl1pPr marL="0" indent="0">
              <a:buNone/>
              <a:defRPr sz="1000"/>
            </a:lvl1pPr>
          </a:lstStyle>
          <a:p>
            <a:endParaRPr lang="en-JM"/>
          </a:p>
        </p:txBody>
      </p:sp>
      <p:sp>
        <p:nvSpPr>
          <p:cNvPr id="32" name="Text Placeholder 31"/>
          <p:cNvSpPr>
            <a:spLocks noGrp="1"/>
          </p:cNvSpPr>
          <p:nvPr>
            <p:ph type="body" sz="quarter" idx="27"/>
          </p:nvPr>
        </p:nvSpPr>
        <p:spPr>
          <a:xfrm>
            <a:off x="1600200" y="3533775"/>
            <a:ext cx="1219200" cy="457200"/>
          </a:xfrm>
        </p:spPr>
        <p:txBody>
          <a:bodyPr>
            <a:normAutofit/>
          </a:bodyPr>
          <a:lstStyle>
            <a:lvl1pPr marL="0" indent="0">
              <a:buFontTx/>
              <a:buNone/>
              <a:defRPr sz="1100"/>
            </a:lvl1pPr>
          </a:lstStyle>
          <a:p>
            <a:pPr lvl="0"/>
            <a:endParaRPr lang="en-JM" dirty="0"/>
          </a:p>
        </p:txBody>
      </p:sp>
      <p:sp>
        <p:nvSpPr>
          <p:cNvPr id="33" name="Text Placeholder 31"/>
          <p:cNvSpPr>
            <a:spLocks noGrp="1"/>
          </p:cNvSpPr>
          <p:nvPr>
            <p:ph type="body" sz="quarter" idx="28"/>
          </p:nvPr>
        </p:nvSpPr>
        <p:spPr>
          <a:xfrm>
            <a:off x="4343400" y="3533775"/>
            <a:ext cx="1219200" cy="457200"/>
          </a:xfrm>
        </p:spPr>
        <p:txBody>
          <a:bodyPr>
            <a:normAutofit/>
          </a:bodyPr>
          <a:lstStyle>
            <a:lvl1pPr marL="0" indent="0">
              <a:buFontTx/>
              <a:buNone/>
              <a:defRPr sz="1100"/>
            </a:lvl1pPr>
          </a:lstStyle>
          <a:p>
            <a:pPr lvl="0"/>
            <a:endParaRPr lang="en-JM" dirty="0"/>
          </a:p>
        </p:txBody>
      </p:sp>
      <p:sp>
        <p:nvSpPr>
          <p:cNvPr id="34" name="Text Placeholder 31"/>
          <p:cNvSpPr>
            <a:spLocks noGrp="1"/>
          </p:cNvSpPr>
          <p:nvPr>
            <p:ph type="body" sz="quarter" idx="29"/>
          </p:nvPr>
        </p:nvSpPr>
        <p:spPr>
          <a:xfrm>
            <a:off x="7162800" y="3533775"/>
            <a:ext cx="1219200" cy="457200"/>
          </a:xfrm>
        </p:spPr>
        <p:txBody>
          <a:bodyPr>
            <a:normAutofit/>
          </a:bodyPr>
          <a:lstStyle>
            <a:lvl1pPr marL="0" indent="0">
              <a:buFontTx/>
              <a:buNone/>
              <a:defRPr sz="1100"/>
            </a:lvl1pPr>
          </a:lstStyle>
          <a:p>
            <a:pPr lvl="0"/>
            <a:endParaRPr lang="en-JM" dirty="0"/>
          </a:p>
        </p:txBody>
      </p:sp>
    </p:spTree>
    <p:extLst>
      <p:ext uri="{BB962C8B-B14F-4D97-AF65-F5344CB8AC3E}">
        <p14:creationId xmlns:p14="http://schemas.microsoft.com/office/powerpoint/2010/main" val="2554208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D3645"/>
                </a:solidFill>
              </a:defRPr>
            </a:lvl1pPr>
          </a:lstStyle>
          <a:p>
            <a:r>
              <a:rPr lang="en-US" dirty="0" smtClean="0"/>
              <a:t>Click to edit Master title style</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8C0E4627-DE2B-4CA6-BB37-D8B7D7229481}" type="datetime1">
              <a:rPr lang="en-JM" smtClean="0"/>
              <a:t>11/7/15</a:t>
            </a:fld>
            <a:endParaRPr lang="en-JM"/>
          </a:p>
        </p:txBody>
      </p:sp>
      <p:sp>
        <p:nvSpPr>
          <p:cNvPr id="23" name="Picture Placeholder 21"/>
          <p:cNvSpPr>
            <a:spLocks noGrp="1"/>
          </p:cNvSpPr>
          <p:nvPr>
            <p:ph type="pic" sz="quarter" idx="15"/>
          </p:nvPr>
        </p:nvSpPr>
        <p:spPr>
          <a:xfrm>
            <a:off x="745315" y="1618814"/>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24" name="Picture Placeholder 21"/>
          <p:cNvSpPr>
            <a:spLocks noGrp="1"/>
          </p:cNvSpPr>
          <p:nvPr>
            <p:ph type="pic" sz="quarter" idx="65"/>
          </p:nvPr>
        </p:nvSpPr>
        <p:spPr>
          <a:xfrm>
            <a:off x="2780639" y="1657350"/>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26" name="Picture Placeholder 21"/>
          <p:cNvSpPr>
            <a:spLocks noGrp="1"/>
          </p:cNvSpPr>
          <p:nvPr>
            <p:ph type="pic" sz="quarter" idx="66"/>
          </p:nvPr>
        </p:nvSpPr>
        <p:spPr>
          <a:xfrm>
            <a:off x="4800600" y="1657350"/>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27" name="Picture Placeholder 21"/>
          <p:cNvSpPr>
            <a:spLocks noGrp="1"/>
          </p:cNvSpPr>
          <p:nvPr>
            <p:ph type="pic" sz="quarter" idx="67"/>
          </p:nvPr>
        </p:nvSpPr>
        <p:spPr>
          <a:xfrm>
            <a:off x="6866088" y="1657350"/>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endParaRPr lang="en-JM"/>
          </a:p>
        </p:txBody>
      </p:sp>
      <p:sp>
        <p:nvSpPr>
          <p:cNvPr id="6" name="Text Placeholder 5"/>
          <p:cNvSpPr>
            <a:spLocks noGrp="1"/>
          </p:cNvSpPr>
          <p:nvPr>
            <p:ph type="body" sz="quarter" idx="68"/>
          </p:nvPr>
        </p:nvSpPr>
        <p:spPr>
          <a:xfrm>
            <a:off x="684213" y="3714750"/>
            <a:ext cx="1843230" cy="533400"/>
          </a:xfrm>
        </p:spPr>
        <p:txBody>
          <a:bodyPr>
            <a:normAutofit/>
          </a:bodyPr>
          <a:lstStyle>
            <a:lvl1pPr marL="0" indent="0">
              <a:buFontTx/>
              <a:buNone/>
              <a:defRPr sz="1050"/>
            </a:lvl1pPr>
          </a:lstStyle>
          <a:p>
            <a:pPr lvl="0"/>
            <a:endParaRPr lang="en-JM" dirty="0"/>
          </a:p>
        </p:txBody>
      </p:sp>
      <p:sp>
        <p:nvSpPr>
          <p:cNvPr id="32" name="Text Placeholder 5"/>
          <p:cNvSpPr>
            <a:spLocks noGrp="1"/>
          </p:cNvSpPr>
          <p:nvPr>
            <p:ph type="body" sz="quarter" idx="69"/>
          </p:nvPr>
        </p:nvSpPr>
        <p:spPr>
          <a:xfrm>
            <a:off x="2728770" y="3714750"/>
            <a:ext cx="1843230" cy="533400"/>
          </a:xfrm>
        </p:spPr>
        <p:txBody>
          <a:bodyPr>
            <a:normAutofit/>
          </a:bodyPr>
          <a:lstStyle>
            <a:lvl1pPr marL="0" indent="0">
              <a:buFontTx/>
              <a:buNone/>
              <a:defRPr sz="1050"/>
            </a:lvl1pPr>
          </a:lstStyle>
          <a:p>
            <a:pPr lvl="0"/>
            <a:endParaRPr lang="en-JM" dirty="0"/>
          </a:p>
        </p:txBody>
      </p:sp>
      <p:sp>
        <p:nvSpPr>
          <p:cNvPr id="12" name="Text Placeholder 11"/>
          <p:cNvSpPr>
            <a:spLocks noGrp="1"/>
          </p:cNvSpPr>
          <p:nvPr>
            <p:ph type="body" sz="quarter" idx="70"/>
          </p:nvPr>
        </p:nvSpPr>
        <p:spPr>
          <a:xfrm>
            <a:off x="684213" y="3186112"/>
            <a:ext cx="1830387" cy="300038"/>
          </a:xfrm>
        </p:spPr>
        <p:txBody>
          <a:bodyPr>
            <a:noAutofit/>
          </a:bodyPr>
          <a:lstStyle>
            <a:lvl1pPr marL="0" indent="0">
              <a:buFontTx/>
              <a:buNone/>
              <a:defRPr sz="1050" b="1">
                <a:solidFill>
                  <a:srgbClr val="ED3645"/>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14" name="Text Placeholder 13"/>
          <p:cNvSpPr>
            <a:spLocks noGrp="1"/>
          </p:cNvSpPr>
          <p:nvPr>
            <p:ph type="body" sz="quarter" idx="71"/>
          </p:nvPr>
        </p:nvSpPr>
        <p:spPr>
          <a:xfrm>
            <a:off x="684212" y="3365500"/>
            <a:ext cx="1097280" cy="231775"/>
          </a:xfrm>
        </p:spPr>
        <p:txBody>
          <a:bodyPr>
            <a:noAutofit/>
          </a:bodyPr>
          <a:lstStyle>
            <a:lvl1pPr marL="0" indent="0">
              <a:buFontTx/>
              <a:buNone/>
              <a:defRPr sz="90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endParaRPr lang="en-JM" dirty="0"/>
          </a:p>
        </p:txBody>
      </p:sp>
      <p:sp>
        <p:nvSpPr>
          <p:cNvPr id="35" name="Text Placeholder 11"/>
          <p:cNvSpPr>
            <a:spLocks noGrp="1"/>
          </p:cNvSpPr>
          <p:nvPr>
            <p:ph type="body" sz="quarter" idx="72"/>
          </p:nvPr>
        </p:nvSpPr>
        <p:spPr>
          <a:xfrm>
            <a:off x="2741613" y="3181350"/>
            <a:ext cx="1830387" cy="300038"/>
          </a:xfrm>
        </p:spPr>
        <p:txBody>
          <a:bodyPr>
            <a:noAutofit/>
          </a:bodyPr>
          <a:lstStyle>
            <a:lvl1pPr marL="0" indent="0">
              <a:buFontTx/>
              <a:buNone/>
              <a:defRPr sz="1050" b="1">
                <a:solidFill>
                  <a:srgbClr val="ED3645"/>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36" name="Text Placeholder 13"/>
          <p:cNvSpPr>
            <a:spLocks noGrp="1"/>
          </p:cNvSpPr>
          <p:nvPr>
            <p:ph type="body" sz="quarter" idx="73"/>
          </p:nvPr>
        </p:nvSpPr>
        <p:spPr>
          <a:xfrm>
            <a:off x="2741612" y="3360738"/>
            <a:ext cx="1097280" cy="231775"/>
          </a:xfrm>
        </p:spPr>
        <p:txBody>
          <a:bodyPr>
            <a:noAutofit/>
          </a:bodyPr>
          <a:lstStyle>
            <a:lvl1pPr marL="0" indent="0">
              <a:buFontTx/>
              <a:buNone/>
              <a:defRPr sz="90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endParaRPr lang="en-JM" dirty="0"/>
          </a:p>
        </p:txBody>
      </p:sp>
      <p:sp>
        <p:nvSpPr>
          <p:cNvPr id="38" name="Text Placeholder 5"/>
          <p:cNvSpPr>
            <a:spLocks noGrp="1"/>
          </p:cNvSpPr>
          <p:nvPr>
            <p:ph type="body" sz="quarter" idx="74"/>
          </p:nvPr>
        </p:nvSpPr>
        <p:spPr>
          <a:xfrm>
            <a:off x="4800600" y="3714750"/>
            <a:ext cx="1843230" cy="533400"/>
          </a:xfrm>
        </p:spPr>
        <p:txBody>
          <a:bodyPr>
            <a:normAutofit/>
          </a:bodyPr>
          <a:lstStyle>
            <a:lvl1pPr marL="0" indent="0">
              <a:buFontTx/>
              <a:buNone/>
              <a:defRPr sz="1050"/>
            </a:lvl1pPr>
          </a:lstStyle>
          <a:p>
            <a:pPr lvl="0"/>
            <a:endParaRPr lang="en-JM" dirty="0"/>
          </a:p>
        </p:txBody>
      </p:sp>
      <p:sp>
        <p:nvSpPr>
          <p:cNvPr id="39" name="Text Placeholder 11"/>
          <p:cNvSpPr>
            <a:spLocks noGrp="1"/>
          </p:cNvSpPr>
          <p:nvPr>
            <p:ph type="body" sz="quarter" idx="75"/>
          </p:nvPr>
        </p:nvSpPr>
        <p:spPr>
          <a:xfrm>
            <a:off x="4813443" y="3181350"/>
            <a:ext cx="1830387" cy="300038"/>
          </a:xfrm>
        </p:spPr>
        <p:txBody>
          <a:bodyPr>
            <a:noAutofit/>
          </a:bodyPr>
          <a:lstStyle>
            <a:lvl1pPr marL="0" indent="0">
              <a:buFontTx/>
              <a:buNone/>
              <a:defRPr sz="1050" b="1">
                <a:solidFill>
                  <a:srgbClr val="ED3645"/>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40" name="Text Placeholder 13"/>
          <p:cNvSpPr>
            <a:spLocks noGrp="1"/>
          </p:cNvSpPr>
          <p:nvPr>
            <p:ph type="body" sz="quarter" idx="76"/>
          </p:nvPr>
        </p:nvSpPr>
        <p:spPr>
          <a:xfrm>
            <a:off x="4813442" y="3360738"/>
            <a:ext cx="1097280" cy="231775"/>
          </a:xfrm>
        </p:spPr>
        <p:txBody>
          <a:bodyPr>
            <a:noAutofit/>
          </a:bodyPr>
          <a:lstStyle>
            <a:lvl1pPr marL="0" indent="0">
              <a:buFontTx/>
              <a:buNone/>
              <a:defRPr sz="90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endParaRPr lang="en-JM" dirty="0"/>
          </a:p>
        </p:txBody>
      </p:sp>
      <p:sp>
        <p:nvSpPr>
          <p:cNvPr id="41" name="Text Placeholder 5"/>
          <p:cNvSpPr>
            <a:spLocks noGrp="1"/>
          </p:cNvSpPr>
          <p:nvPr>
            <p:ph type="body" sz="quarter" idx="77"/>
          </p:nvPr>
        </p:nvSpPr>
        <p:spPr>
          <a:xfrm>
            <a:off x="6919770" y="3714750"/>
            <a:ext cx="1843230" cy="533400"/>
          </a:xfrm>
        </p:spPr>
        <p:txBody>
          <a:bodyPr>
            <a:normAutofit/>
          </a:bodyPr>
          <a:lstStyle>
            <a:lvl1pPr marL="0" indent="0">
              <a:buFontTx/>
              <a:buNone/>
              <a:defRPr sz="1050"/>
            </a:lvl1pPr>
          </a:lstStyle>
          <a:p>
            <a:pPr lvl="0"/>
            <a:endParaRPr lang="en-JM" dirty="0"/>
          </a:p>
        </p:txBody>
      </p:sp>
      <p:sp>
        <p:nvSpPr>
          <p:cNvPr id="42" name="Text Placeholder 11"/>
          <p:cNvSpPr>
            <a:spLocks noGrp="1"/>
          </p:cNvSpPr>
          <p:nvPr>
            <p:ph type="body" sz="quarter" idx="78"/>
          </p:nvPr>
        </p:nvSpPr>
        <p:spPr>
          <a:xfrm>
            <a:off x="6932613" y="3181350"/>
            <a:ext cx="1830387" cy="300038"/>
          </a:xfrm>
        </p:spPr>
        <p:txBody>
          <a:bodyPr>
            <a:noAutofit/>
          </a:bodyPr>
          <a:lstStyle>
            <a:lvl1pPr marL="0" indent="0">
              <a:buFontTx/>
              <a:buNone/>
              <a:defRPr sz="1050" b="1">
                <a:solidFill>
                  <a:srgbClr val="ED3645"/>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JM" dirty="0"/>
          </a:p>
        </p:txBody>
      </p:sp>
      <p:sp>
        <p:nvSpPr>
          <p:cNvPr id="43" name="Text Placeholder 13"/>
          <p:cNvSpPr>
            <a:spLocks noGrp="1"/>
          </p:cNvSpPr>
          <p:nvPr>
            <p:ph type="body" sz="quarter" idx="79"/>
          </p:nvPr>
        </p:nvSpPr>
        <p:spPr>
          <a:xfrm>
            <a:off x="6932612" y="3360738"/>
            <a:ext cx="1097280" cy="231775"/>
          </a:xfrm>
        </p:spPr>
        <p:txBody>
          <a:bodyPr>
            <a:noAutofit/>
          </a:bodyPr>
          <a:lstStyle>
            <a:lvl1pPr marL="0" indent="0">
              <a:buFontTx/>
              <a:buNone/>
              <a:defRPr sz="900">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endParaRPr lang="en-JM" dirty="0"/>
          </a:p>
        </p:txBody>
      </p:sp>
      <p:sp>
        <p:nvSpPr>
          <p:cNvPr id="25"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983968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600" b="1" cap="all"/>
            </a:lvl1pPr>
          </a:lstStyle>
          <a:p>
            <a:r>
              <a:rPr lang="en-US" dirty="0" smtClean="0"/>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BB94B3F8-6268-4052-B0FB-448A863636EB}" type="datetime1">
              <a:rPr lang="en-JM" smtClean="0"/>
              <a:t>11/7/15</a:t>
            </a:fld>
            <a:endParaRPr lang="en-JM"/>
          </a:p>
        </p:txBody>
      </p:sp>
    </p:spTree>
    <p:extLst>
      <p:ext uri="{BB962C8B-B14F-4D97-AF65-F5344CB8AC3E}">
        <p14:creationId xmlns:p14="http://schemas.microsoft.com/office/powerpoint/2010/main" val="4145827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sz="half" idx="1"/>
          </p:nvPr>
        </p:nvSpPr>
        <p:spPr>
          <a:xfrm>
            <a:off x="457200" y="1321594"/>
            <a:ext cx="4038600" cy="292655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4" name="Content Placeholder 3"/>
          <p:cNvSpPr>
            <a:spLocks noGrp="1"/>
          </p:cNvSpPr>
          <p:nvPr>
            <p:ph sz="half" idx="2"/>
          </p:nvPr>
        </p:nvSpPr>
        <p:spPr>
          <a:xfrm>
            <a:off x="4648200" y="1321594"/>
            <a:ext cx="4038600" cy="292655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5" name="Date Placeholder 4"/>
          <p:cNvSpPr>
            <a:spLocks noGrp="1"/>
          </p:cNvSpPr>
          <p:nvPr>
            <p:ph type="dt" sz="half" idx="10"/>
          </p:nvPr>
        </p:nvSpPr>
        <p:spPr>
          <a:xfrm>
            <a:off x="6705600" y="133350"/>
            <a:ext cx="2133600" cy="273844"/>
          </a:xfrm>
          <a:prstGeom prst="rect">
            <a:avLst/>
          </a:prstGeom>
        </p:spPr>
        <p:txBody>
          <a:bodyPr/>
          <a:lstStyle/>
          <a:p>
            <a:fld id="{66D98FCD-D03E-42F2-9B1E-C43514318C53}" type="datetime1">
              <a:rPr lang="en-JM" smtClean="0"/>
              <a:t>11/7/15</a:t>
            </a:fld>
            <a:endParaRPr lang="en-JM"/>
          </a:p>
        </p:txBody>
      </p:sp>
      <p:sp>
        <p:nvSpPr>
          <p:cNvPr id="9"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543128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D3645"/>
                </a:solidFill>
              </a:defRPr>
            </a:lvl1pPr>
          </a:lstStyle>
          <a:p>
            <a:r>
              <a:rPr lang="en-US" dirty="0" smtClean="0"/>
              <a:t>Click to edit Master title style</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9E9AC54A-676B-4975-9EF1-3F5C4FD04691}" type="datetime1">
              <a:rPr lang="en-JM" smtClean="0"/>
              <a:t>11/7/15</a:t>
            </a:fld>
            <a:endParaRPr lang="en-JM"/>
          </a:p>
        </p:txBody>
      </p:sp>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JM"/>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buFontTx/>
              <a:buNone/>
              <a:defRPr sz="1100">
                <a:solidFill>
                  <a:schemeClr val="tx1">
                    <a:lumMod val="65000"/>
                    <a:lumOff val="3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buFontTx/>
              <a:buNone/>
              <a:defRPr sz="1100">
                <a:solidFill>
                  <a:schemeClr val="tx1">
                    <a:lumMod val="65000"/>
                    <a:lumOff val="3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buFontTx/>
              <a:buNone/>
              <a:defRPr sz="1100">
                <a:solidFill>
                  <a:schemeClr val="tx1">
                    <a:lumMod val="65000"/>
                    <a:lumOff val="3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buFontTx/>
              <a:buNone/>
              <a:defRPr sz="1100">
                <a:solidFill>
                  <a:schemeClr val="tx1">
                    <a:lumMod val="65000"/>
                    <a:lumOff val="3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3" name="Text Placeholder 32"/>
          <p:cNvSpPr>
            <a:spLocks noGrp="1"/>
          </p:cNvSpPr>
          <p:nvPr>
            <p:ph type="body" sz="quarter" idx="19"/>
          </p:nvPr>
        </p:nvSpPr>
        <p:spPr>
          <a:xfrm>
            <a:off x="4114800" y="1517508"/>
            <a:ext cx="1600200" cy="308115"/>
          </a:xfrm>
        </p:spPr>
        <p:txBody>
          <a:bodyPr>
            <a:normAutofit/>
          </a:bodyPr>
          <a:lstStyle>
            <a:lvl1pPr marL="0" indent="0">
              <a:buFontTx/>
              <a:buNone/>
              <a:defRPr sz="1100" b="0">
                <a:solidFill>
                  <a:srgbClr val="424C53"/>
                </a:solidFill>
                <a:latin typeface="+mj-lt"/>
                <a:ea typeface="Open Sans" pitchFamily="34" charset="0"/>
                <a:cs typeface="Franklin Gothic Demi Cond"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32"/>
          <p:cNvSpPr>
            <a:spLocks noGrp="1"/>
          </p:cNvSpPr>
          <p:nvPr>
            <p:ph type="body" sz="quarter" idx="20"/>
          </p:nvPr>
        </p:nvSpPr>
        <p:spPr>
          <a:xfrm>
            <a:off x="6781800" y="1517508"/>
            <a:ext cx="1600200" cy="308115"/>
          </a:xfrm>
        </p:spPr>
        <p:txBody>
          <a:bodyPr>
            <a:normAutofit/>
          </a:bodyPr>
          <a:lstStyle>
            <a:lvl1pPr marL="0" indent="0">
              <a:buFontTx/>
              <a:buNone/>
              <a:defRPr sz="1100" b="0">
                <a:solidFill>
                  <a:srgbClr val="424C53"/>
                </a:solidFill>
                <a:latin typeface="+mj-lt"/>
                <a:ea typeface="Open Sans" pitchFamily="34" charset="0"/>
                <a:cs typeface="Franklin Gothic Demi Cond"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32"/>
          <p:cNvSpPr>
            <a:spLocks noGrp="1"/>
          </p:cNvSpPr>
          <p:nvPr>
            <p:ph type="body" sz="quarter" idx="21"/>
          </p:nvPr>
        </p:nvSpPr>
        <p:spPr>
          <a:xfrm>
            <a:off x="4114800" y="3101835"/>
            <a:ext cx="1600200" cy="308115"/>
          </a:xfrm>
        </p:spPr>
        <p:txBody>
          <a:bodyPr>
            <a:normAutofit/>
          </a:bodyPr>
          <a:lstStyle>
            <a:lvl1pPr marL="0" indent="0">
              <a:buFontTx/>
              <a:buNone/>
              <a:defRPr sz="1100" b="0">
                <a:solidFill>
                  <a:srgbClr val="424C53"/>
                </a:solidFill>
                <a:latin typeface="+mj-lt"/>
                <a:ea typeface="Open Sans" pitchFamily="34" charset="0"/>
                <a:cs typeface="Franklin Gothic Demi Cond"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6" name="Text Placeholder 32"/>
          <p:cNvSpPr>
            <a:spLocks noGrp="1"/>
          </p:cNvSpPr>
          <p:nvPr>
            <p:ph type="body" sz="quarter" idx="22"/>
          </p:nvPr>
        </p:nvSpPr>
        <p:spPr>
          <a:xfrm>
            <a:off x="6781800" y="3101835"/>
            <a:ext cx="1600200" cy="308115"/>
          </a:xfrm>
        </p:spPr>
        <p:txBody>
          <a:bodyPr>
            <a:normAutofit/>
          </a:bodyPr>
          <a:lstStyle>
            <a:lvl1pPr marL="0" indent="0">
              <a:buFontTx/>
              <a:buNone/>
              <a:defRPr sz="1100" b="0">
                <a:solidFill>
                  <a:srgbClr val="424C53"/>
                </a:solidFill>
                <a:latin typeface="+mj-lt"/>
                <a:ea typeface="Open Sans" pitchFamily="34" charset="0"/>
                <a:cs typeface="Franklin Gothic Demi Cond"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8"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08817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lstStyle>
            <a:lvl1pPr>
              <a:defRPr/>
            </a:lvl1pPr>
          </a:lstStyle>
          <a:p>
            <a:r>
              <a:rPr lang="en-US" smtClean="0"/>
              <a:t>Click to edit Master title style</a:t>
            </a:r>
            <a:endParaRPr lang="en-JM"/>
          </a:p>
        </p:txBody>
      </p:sp>
      <p:sp>
        <p:nvSpPr>
          <p:cNvPr id="3" name="Text Placeholder 2"/>
          <p:cNvSpPr>
            <a:spLocks noGrp="1"/>
          </p:cNvSpPr>
          <p:nvPr>
            <p:ph type="body" idx="1"/>
          </p:nvPr>
        </p:nvSpPr>
        <p:spPr>
          <a:xfrm>
            <a:off x="457200" y="1532335"/>
            <a:ext cx="4040188" cy="479822"/>
          </a:xfrm>
        </p:spPr>
        <p:txBody>
          <a:bodyPr anchor="b">
            <a:normAutofit/>
          </a:bodyPr>
          <a:lstStyle>
            <a:lvl1pPr marL="0" indent="0">
              <a:buNone/>
              <a:defRPr sz="1200" b="1">
                <a:solidFill>
                  <a:srgbClr val="424C5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12156"/>
            <a:ext cx="4040188" cy="2540794"/>
          </a:xfrm>
        </p:spPr>
        <p:txBody>
          <a:bodyPr>
            <a:normAutofit/>
          </a:bodyPr>
          <a:lstStyle>
            <a:lvl1pPr>
              <a:defRPr sz="1400">
                <a:solidFill>
                  <a:schemeClr val="bg1">
                    <a:lumMod val="65000"/>
                  </a:schemeClr>
                </a:solidFill>
              </a:defRPr>
            </a:lvl1pPr>
            <a:lvl2pPr>
              <a:defRPr sz="1200">
                <a:solidFill>
                  <a:schemeClr val="bg1">
                    <a:lumMod val="65000"/>
                  </a:schemeClr>
                </a:solidFill>
              </a:defRPr>
            </a:lvl2pPr>
            <a:lvl3pPr>
              <a:defRPr sz="1100">
                <a:solidFill>
                  <a:schemeClr val="bg1">
                    <a:lumMod val="65000"/>
                  </a:schemeClr>
                </a:solidFill>
              </a:defRPr>
            </a:lvl3pPr>
            <a:lvl4pPr>
              <a:defRPr sz="1050">
                <a:solidFill>
                  <a:schemeClr val="bg1">
                    <a:lumMod val="65000"/>
                  </a:schemeClr>
                </a:solidFill>
              </a:defRPr>
            </a:lvl4pPr>
            <a:lvl5pPr>
              <a:defRPr sz="1050">
                <a:solidFill>
                  <a:schemeClr val="bg1">
                    <a:lumMod val="6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5" name="Text Placeholder 4"/>
          <p:cNvSpPr>
            <a:spLocks noGrp="1"/>
          </p:cNvSpPr>
          <p:nvPr>
            <p:ph type="body" sz="quarter" idx="3"/>
          </p:nvPr>
        </p:nvSpPr>
        <p:spPr>
          <a:xfrm>
            <a:off x="4645030" y="1532335"/>
            <a:ext cx="4041775" cy="479822"/>
          </a:xfrm>
        </p:spPr>
        <p:txBody>
          <a:bodyPr anchor="b">
            <a:normAutofit/>
          </a:bodyPr>
          <a:lstStyle>
            <a:lvl1pPr marL="0" indent="0">
              <a:buNone/>
              <a:defRPr sz="1200" b="1">
                <a:solidFill>
                  <a:srgbClr val="424C5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012156"/>
            <a:ext cx="4041775" cy="2540794"/>
          </a:xfrm>
        </p:spPr>
        <p:txBody>
          <a:bodyPr>
            <a:normAutofit/>
          </a:bodyPr>
          <a:lstStyle>
            <a:lvl1pPr>
              <a:defRPr sz="1400">
                <a:solidFill>
                  <a:schemeClr val="bg1">
                    <a:lumMod val="65000"/>
                  </a:schemeClr>
                </a:solidFill>
              </a:defRPr>
            </a:lvl1pPr>
            <a:lvl2pPr>
              <a:defRPr sz="1200">
                <a:solidFill>
                  <a:schemeClr val="bg1">
                    <a:lumMod val="65000"/>
                  </a:schemeClr>
                </a:solidFill>
              </a:defRPr>
            </a:lvl2pPr>
            <a:lvl3pPr>
              <a:defRPr sz="1100">
                <a:solidFill>
                  <a:schemeClr val="bg1">
                    <a:lumMod val="65000"/>
                  </a:schemeClr>
                </a:solidFill>
              </a:defRPr>
            </a:lvl3pPr>
            <a:lvl4pPr>
              <a:defRPr sz="1050">
                <a:solidFill>
                  <a:schemeClr val="bg1">
                    <a:lumMod val="65000"/>
                  </a:schemeClr>
                </a:solidFill>
              </a:defRPr>
            </a:lvl4pPr>
            <a:lvl5pPr>
              <a:defRPr sz="1050">
                <a:solidFill>
                  <a:schemeClr val="bg1">
                    <a:lumMod val="6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7" name="Date Placeholder 6"/>
          <p:cNvSpPr>
            <a:spLocks noGrp="1"/>
          </p:cNvSpPr>
          <p:nvPr>
            <p:ph type="dt" sz="half" idx="10"/>
          </p:nvPr>
        </p:nvSpPr>
        <p:spPr>
          <a:xfrm>
            <a:off x="6705600" y="133350"/>
            <a:ext cx="2133600" cy="273844"/>
          </a:xfrm>
          <a:prstGeom prst="rect">
            <a:avLst/>
          </a:prstGeom>
        </p:spPr>
        <p:txBody>
          <a:bodyPr/>
          <a:lstStyle/>
          <a:p>
            <a:fld id="{113E649B-2A43-49A7-B9FD-0460FA7E8E17}" type="datetime1">
              <a:rPr lang="en-JM" smtClean="0"/>
              <a:t>11/7/15</a:t>
            </a:fld>
            <a:endParaRPr lang="en-JM"/>
          </a:p>
        </p:txBody>
      </p:sp>
      <p:sp>
        <p:nvSpPr>
          <p:cNvPr id="11" name="Text Placeholder 17"/>
          <p:cNvSpPr>
            <a:spLocks noGrp="1"/>
          </p:cNvSpPr>
          <p:nvPr>
            <p:ph type="body" sz="quarter" idx="23"/>
          </p:nvPr>
        </p:nvSpPr>
        <p:spPr>
          <a:xfrm>
            <a:off x="457200" y="879872"/>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036456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a:xfrm>
            <a:off x="6705600" y="133350"/>
            <a:ext cx="2133600" cy="273844"/>
          </a:xfrm>
          <a:prstGeom prst="rect">
            <a:avLst/>
          </a:prstGeom>
        </p:spPr>
        <p:txBody>
          <a:bodyPr/>
          <a:lstStyle/>
          <a:p>
            <a:fld id="{F835776F-E560-4B35-AB3E-77ED94C2C251}" type="datetime1">
              <a:rPr lang="en-JM" smtClean="0"/>
              <a:t>11/7/15</a:t>
            </a:fld>
            <a:endParaRPr lang="en-JM"/>
          </a:p>
        </p:txBody>
      </p:sp>
      <p:sp>
        <p:nvSpPr>
          <p:cNvPr id="7"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0166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9" name="Rectangle 8"/>
          <p:cNvSpPr/>
          <p:nvPr userDrawn="1"/>
        </p:nvSpPr>
        <p:spPr>
          <a:xfrm>
            <a:off x="533400" y="1809750"/>
            <a:ext cx="3124200" cy="2057400"/>
          </a:xfrm>
          <a:prstGeom prst="rect">
            <a:avLst/>
          </a:prstGeom>
          <a:solidFill>
            <a:srgbClr val="ED36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a:xfrm>
            <a:off x="6705600" y="133350"/>
            <a:ext cx="2133600" cy="273844"/>
          </a:xfrm>
          <a:prstGeom prst="rect">
            <a:avLst/>
          </a:prstGeom>
        </p:spPr>
        <p:txBody>
          <a:bodyPr/>
          <a:lstStyle/>
          <a:p>
            <a:fld id="{F835776F-E560-4B35-AB3E-77ED94C2C251}" type="datetime1">
              <a:rPr lang="en-JM" smtClean="0"/>
              <a:t>11/7/15</a:t>
            </a:fld>
            <a:endParaRPr lang="en-JM"/>
          </a:p>
        </p:txBody>
      </p:sp>
      <p:sp>
        <p:nvSpPr>
          <p:cNvPr id="10"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6" name="Picture 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6600" y="1295400"/>
            <a:ext cx="2552878" cy="3562350"/>
          </a:xfrm>
          <a:prstGeom prst="rect">
            <a:avLst/>
          </a:prstGeom>
        </p:spPr>
      </p:pic>
      <p:sp>
        <p:nvSpPr>
          <p:cNvPr id="12" name="Picture Placeholder 20"/>
          <p:cNvSpPr>
            <a:spLocks noGrp="1"/>
          </p:cNvSpPr>
          <p:nvPr>
            <p:ph type="pic" sz="quarter" idx="24"/>
          </p:nvPr>
        </p:nvSpPr>
        <p:spPr>
          <a:xfrm>
            <a:off x="3581400" y="1676400"/>
            <a:ext cx="1956816" cy="2362200"/>
          </a:xfrm>
        </p:spPr>
        <p:txBody>
          <a:bodyPr/>
          <a:lstStyle/>
          <a:p>
            <a:endParaRPr lang="en-JM"/>
          </a:p>
        </p:txBody>
      </p:sp>
    </p:spTree>
    <p:extLst>
      <p:ext uri="{BB962C8B-B14F-4D97-AF65-F5344CB8AC3E}">
        <p14:creationId xmlns:p14="http://schemas.microsoft.com/office/powerpoint/2010/main" val="3759775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a:xfrm>
            <a:off x="6705600" y="133350"/>
            <a:ext cx="2133600" cy="273844"/>
          </a:xfrm>
          <a:prstGeom prst="rect">
            <a:avLst/>
          </a:prstGeom>
        </p:spPr>
        <p:txBody>
          <a:bodyPr/>
          <a:lstStyle/>
          <a:p>
            <a:fld id="{F835776F-E560-4B35-AB3E-77ED94C2C251}" type="datetime1">
              <a:rPr lang="en-JM" smtClean="0"/>
              <a:t>11/7/15</a:t>
            </a:fld>
            <a:endParaRPr lang="en-JM"/>
          </a:p>
        </p:txBody>
      </p:sp>
      <p:sp>
        <p:nvSpPr>
          <p:cNvPr id="23" name="Text Placeholder 22"/>
          <p:cNvSpPr>
            <a:spLocks noGrp="1"/>
          </p:cNvSpPr>
          <p:nvPr>
            <p:ph type="body" sz="quarter" idx="25"/>
          </p:nvPr>
        </p:nvSpPr>
        <p:spPr>
          <a:xfrm>
            <a:off x="762000" y="2038350"/>
            <a:ext cx="3429000" cy="990600"/>
          </a:xfrm>
        </p:spPr>
        <p:txBody>
          <a:bodyPr>
            <a:normAutofit/>
          </a:bodyPr>
          <a:lstStyle>
            <a:lvl1pPr marL="0" indent="0">
              <a:buFontTx/>
              <a:buNone/>
              <a:defRPr sz="1100">
                <a:solidFill>
                  <a:schemeClr val="tx1">
                    <a:lumMod val="65000"/>
                    <a:lumOff val="35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JM"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100">
                <a:solidFill>
                  <a:schemeClr val="tx1">
                    <a:lumMod val="65000"/>
                    <a:lumOff val="3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9" name="Text Placeholder 28"/>
          <p:cNvSpPr>
            <a:spLocks noGrp="1"/>
          </p:cNvSpPr>
          <p:nvPr>
            <p:ph type="body" sz="quarter" idx="27"/>
          </p:nvPr>
        </p:nvSpPr>
        <p:spPr>
          <a:xfrm>
            <a:off x="1143000" y="3114675"/>
            <a:ext cx="1219200" cy="3048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sp>
        <p:nvSpPr>
          <p:cNvPr id="30" name="Text Placeholder 28"/>
          <p:cNvSpPr>
            <a:spLocks noGrp="1"/>
          </p:cNvSpPr>
          <p:nvPr>
            <p:ph type="body" sz="quarter" idx="28"/>
          </p:nvPr>
        </p:nvSpPr>
        <p:spPr>
          <a:xfrm>
            <a:off x="2819400" y="3114750"/>
            <a:ext cx="1447800" cy="3048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sp>
        <p:nvSpPr>
          <p:cNvPr id="31" name="Text Placeholder 28"/>
          <p:cNvSpPr>
            <a:spLocks noGrp="1"/>
          </p:cNvSpPr>
          <p:nvPr>
            <p:ph type="body" sz="quarter" idx="29"/>
          </p:nvPr>
        </p:nvSpPr>
        <p:spPr>
          <a:xfrm>
            <a:off x="1143000" y="3638475"/>
            <a:ext cx="1219200" cy="3048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sp>
        <p:nvSpPr>
          <p:cNvPr id="32" name="Text Placeholder 28"/>
          <p:cNvSpPr>
            <a:spLocks noGrp="1"/>
          </p:cNvSpPr>
          <p:nvPr>
            <p:ph type="body" sz="quarter" idx="30"/>
          </p:nvPr>
        </p:nvSpPr>
        <p:spPr>
          <a:xfrm>
            <a:off x="2819400" y="3638550"/>
            <a:ext cx="1447800" cy="304800"/>
          </a:xfrm>
        </p:spPr>
        <p:txBody>
          <a:bodyPr>
            <a:noAutofit/>
          </a:bodyPr>
          <a:lstStyle>
            <a:lvl1pPr marL="0" indent="0">
              <a:buFontTx/>
              <a:buNone/>
              <a:defRPr sz="1100">
                <a:solidFill>
                  <a:schemeClr val="tx1">
                    <a:lumMod val="65000"/>
                    <a:lumOff val="35000"/>
                  </a:schemeClr>
                </a:solidFill>
              </a:defRPr>
            </a:lvl1pPr>
          </a:lstStyle>
          <a:p>
            <a:pPr lvl="0"/>
            <a:endParaRPr lang="en-JM" dirty="0"/>
          </a:p>
        </p:txBody>
      </p:sp>
      <p:sp>
        <p:nvSpPr>
          <p:cNvPr id="15"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6" name="Picture 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1276350"/>
            <a:ext cx="2590800" cy="3615267"/>
          </a:xfrm>
          <a:prstGeom prst="rect">
            <a:avLst/>
          </a:prstGeom>
        </p:spPr>
      </p:pic>
      <p:sp>
        <p:nvSpPr>
          <p:cNvPr id="21" name="Picture Placeholder 20"/>
          <p:cNvSpPr>
            <a:spLocks noGrp="1"/>
          </p:cNvSpPr>
          <p:nvPr>
            <p:ph type="pic" sz="quarter" idx="24"/>
          </p:nvPr>
        </p:nvSpPr>
        <p:spPr>
          <a:xfrm>
            <a:off x="5638800" y="1657350"/>
            <a:ext cx="1981200" cy="2438400"/>
          </a:xfrm>
        </p:spPr>
        <p:txBody>
          <a:bodyPr/>
          <a:lstStyle/>
          <a:p>
            <a:endParaRPr lang="en-JM"/>
          </a:p>
        </p:txBody>
      </p:sp>
    </p:spTree>
    <p:extLst>
      <p:ext uri="{BB962C8B-B14F-4D97-AF65-F5344CB8AC3E}">
        <p14:creationId xmlns:p14="http://schemas.microsoft.com/office/powerpoint/2010/main" val="1014011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a:xfrm>
            <a:off x="6705600" y="133350"/>
            <a:ext cx="2133600" cy="273844"/>
          </a:xfrm>
          <a:prstGeom prst="rect">
            <a:avLst/>
          </a:prstGeom>
        </p:spPr>
        <p:txBody>
          <a:bodyPr/>
          <a:lstStyle/>
          <a:p>
            <a:fld id="{F835776F-E560-4B35-AB3E-77ED94C2C251}" type="datetime1">
              <a:rPr lang="en-JM" smtClean="0"/>
              <a:t>11/7/15</a:t>
            </a:fld>
            <a:endParaRPr lang="en-JM"/>
          </a:p>
        </p:txBody>
      </p:sp>
      <p:sp>
        <p:nvSpPr>
          <p:cNvPr id="14" name="Text Placeholder 13"/>
          <p:cNvSpPr>
            <a:spLocks noGrp="1"/>
          </p:cNvSpPr>
          <p:nvPr>
            <p:ph type="body" sz="quarter" idx="24"/>
          </p:nvPr>
        </p:nvSpPr>
        <p:spPr>
          <a:xfrm>
            <a:off x="1066800" y="3021012"/>
            <a:ext cx="2362200" cy="384175"/>
          </a:xfrm>
        </p:spPr>
        <p:txBody>
          <a:bodyPr>
            <a:noAutofit/>
          </a:bodyPr>
          <a:lstStyle>
            <a:lvl1pPr marL="0" indent="0">
              <a:buFontTx/>
              <a:buNone/>
              <a:defRPr sz="1100">
                <a:solidFill>
                  <a:schemeClr val="tx1">
                    <a:lumMod val="65000"/>
                    <a:lumOff val="35000"/>
                  </a:schemeClr>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JM" dirty="0"/>
          </a:p>
        </p:txBody>
      </p:sp>
      <p:sp>
        <p:nvSpPr>
          <p:cNvPr id="16" name="Text Placeholder 15"/>
          <p:cNvSpPr>
            <a:spLocks noGrp="1"/>
          </p:cNvSpPr>
          <p:nvPr>
            <p:ph type="body" sz="quarter" idx="25"/>
          </p:nvPr>
        </p:nvSpPr>
        <p:spPr>
          <a:xfrm>
            <a:off x="1066800" y="3554412"/>
            <a:ext cx="2590800" cy="465138"/>
          </a:xfrm>
        </p:spPr>
        <p:txBody>
          <a:bodyPr>
            <a:noAutofit/>
          </a:bodyPr>
          <a:lstStyle>
            <a:lvl1pPr marL="0" indent="0">
              <a:buFontTx/>
              <a:buNone/>
              <a:defRPr sz="1100">
                <a:solidFill>
                  <a:schemeClr val="tx1">
                    <a:lumMod val="65000"/>
                    <a:lumOff val="35000"/>
                  </a:schemeClr>
                </a:solidFill>
                <a:latin typeface="+mj-lt"/>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JM" dirty="0"/>
          </a:p>
        </p:txBody>
      </p:sp>
      <p:sp>
        <p:nvSpPr>
          <p:cNvPr id="18" name="Text Placeholder 17"/>
          <p:cNvSpPr>
            <a:spLocks noGrp="1"/>
          </p:cNvSpPr>
          <p:nvPr>
            <p:ph type="body" sz="quarter" idx="26"/>
          </p:nvPr>
        </p:nvSpPr>
        <p:spPr>
          <a:xfrm>
            <a:off x="457200" y="1835150"/>
            <a:ext cx="3429000" cy="1041400"/>
          </a:xfrm>
        </p:spPr>
        <p:txBody>
          <a:bodyPr>
            <a:noAutofit/>
          </a:bodyPr>
          <a:lstStyle>
            <a:lvl1pPr marL="0" indent="0">
              <a:buFontTx/>
              <a:buNone/>
              <a:defRPr sz="1100">
                <a:solidFill>
                  <a:schemeClr val="tx1">
                    <a:lumMod val="65000"/>
                    <a:lumOff val="35000"/>
                  </a:schemeClr>
                </a:solidFill>
                <a:latin typeface="+mj-lt"/>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JM" dirty="0"/>
          </a:p>
        </p:txBody>
      </p:sp>
      <p:sp>
        <p:nvSpPr>
          <p:cNvPr id="20" name="Text Placeholder 19"/>
          <p:cNvSpPr>
            <a:spLocks noGrp="1"/>
          </p:cNvSpPr>
          <p:nvPr>
            <p:ph type="body" sz="quarter" idx="27"/>
          </p:nvPr>
        </p:nvSpPr>
        <p:spPr>
          <a:xfrm>
            <a:off x="457200" y="1581150"/>
            <a:ext cx="2362200" cy="357188"/>
          </a:xfrm>
        </p:spPr>
        <p:txBody>
          <a:bodyPr>
            <a:noAutofit/>
          </a:bodyPr>
          <a:lstStyle>
            <a:lvl1pPr marL="0" indent="0">
              <a:buFontTx/>
              <a:buNone/>
              <a:defRPr sz="1100">
                <a:solidFill>
                  <a:schemeClr val="tx1">
                    <a:lumMod val="65000"/>
                    <a:lumOff val="35000"/>
                  </a:schemeClr>
                </a:solidFill>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JM" dirty="0"/>
          </a:p>
        </p:txBody>
      </p:sp>
      <p:sp>
        <p:nvSpPr>
          <p:cNvPr id="15"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6" name="Picture 5" descr="iPhone-5C-Multicolors-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76800" y="1123950"/>
            <a:ext cx="1752600" cy="3314872"/>
          </a:xfrm>
          <a:prstGeom prst="rect">
            <a:avLst/>
          </a:prstGeom>
        </p:spPr>
      </p:pic>
      <p:sp>
        <p:nvSpPr>
          <p:cNvPr id="22" name="Picture Placeholder 21"/>
          <p:cNvSpPr>
            <a:spLocks noGrp="1"/>
          </p:cNvSpPr>
          <p:nvPr>
            <p:ph type="pic" sz="quarter" idx="28"/>
          </p:nvPr>
        </p:nvSpPr>
        <p:spPr>
          <a:xfrm>
            <a:off x="5105400" y="1657350"/>
            <a:ext cx="1259400" cy="2286000"/>
          </a:xfrm>
        </p:spPr>
        <p:txBody>
          <a:bodyPr/>
          <a:lstStyle/>
          <a:p>
            <a:endParaRPr lang="en-JM"/>
          </a:p>
        </p:txBody>
      </p:sp>
      <p:pic>
        <p:nvPicPr>
          <p:cNvPr id="17" name="Picture 16" descr="iPhone-5C-Multicolors-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3200" y="1123950"/>
            <a:ext cx="1752600" cy="3314872"/>
          </a:xfrm>
          <a:prstGeom prst="rect">
            <a:avLst/>
          </a:prstGeom>
        </p:spPr>
      </p:pic>
      <p:sp>
        <p:nvSpPr>
          <p:cNvPr id="19" name="Picture Placeholder 21"/>
          <p:cNvSpPr>
            <a:spLocks noGrp="1"/>
          </p:cNvSpPr>
          <p:nvPr>
            <p:ph type="pic" sz="quarter" idx="29"/>
          </p:nvPr>
        </p:nvSpPr>
        <p:spPr>
          <a:xfrm>
            <a:off x="6781800" y="1657350"/>
            <a:ext cx="1259400" cy="2286000"/>
          </a:xfrm>
        </p:spPr>
        <p:txBody>
          <a:bodyPr/>
          <a:lstStyle/>
          <a:p>
            <a:endParaRPr lang="en-JM"/>
          </a:p>
        </p:txBody>
      </p:sp>
    </p:spTree>
    <p:extLst>
      <p:ext uri="{BB962C8B-B14F-4D97-AF65-F5344CB8AC3E}">
        <p14:creationId xmlns:p14="http://schemas.microsoft.com/office/powerpoint/2010/main" val="386625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a:xfrm>
            <a:off x="6705600" y="133350"/>
            <a:ext cx="2133600" cy="273844"/>
          </a:xfrm>
          <a:prstGeom prst="rect">
            <a:avLst/>
          </a:prstGeom>
        </p:spPr>
        <p:txBody>
          <a:bodyPr/>
          <a:lstStyle/>
          <a:p>
            <a:fld id="{F835776F-E560-4B35-AB3E-77ED94C2C251}" type="datetime1">
              <a:rPr lang="en-JM" smtClean="0"/>
              <a:t>11/7/15</a:t>
            </a:fld>
            <a:endParaRPr lang="en-JM"/>
          </a:p>
        </p:txBody>
      </p:sp>
      <p:sp>
        <p:nvSpPr>
          <p:cNvPr id="9"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3746064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3" name="Date Placeholder 2"/>
          <p:cNvSpPr>
            <a:spLocks noGrp="1"/>
          </p:cNvSpPr>
          <p:nvPr>
            <p:ph type="dt" sz="half" idx="10"/>
          </p:nvPr>
        </p:nvSpPr>
        <p:spPr>
          <a:xfrm>
            <a:off x="6705600" y="133350"/>
            <a:ext cx="2133600" cy="273844"/>
          </a:xfrm>
          <a:prstGeom prst="rect">
            <a:avLst/>
          </a:prstGeom>
        </p:spPr>
        <p:txBody>
          <a:bodyPr/>
          <a:lstStyle/>
          <a:p>
            <a:fld id="{F835776F-E560-4B35-AB3E-77ED94C2C251}" type="datetime1">
              <a:rPr lang="en-JM" smtClean="0"/>
              <a:t>11/7/15</a:t>
            </a:fld>
            <a:endParaRPr lang="en-JM"/>
          </a:p>
        </p:txBody>
      </p:sp>
      <p:sp>
        <p:nvSpPr>
          <p:cNvPr id="7"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78647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05600" y="133350"/>
            <a:ext cx="2133600" cy="273844"/>
          </a:xfrm>
          <a:prstGeom prst="rect">
            <a:avLst/>
          </a:prstGeom>
          <a:ln>
            <a:solidFill>
              <a:srgbClr val="ED3645"/>
            </a:solidFill>
          </a:ln>
        </p:spPr>
        <p:txBody>
          <a:bodyPr/>
          <a:lstStyle>
            <a:lvl1pPr>
              <a:defRPr>
                <a:solidFill>
                  <a:schemeClr val="tx1"/>
                </a:solidFill>
              </a:defRPr>
            </a:lvl1pPr>
          </a:lstStyle>
          <a:p>
            <a:fld id="{3FF0BD8D-2677-4165-B62C-266DE53F0C2F}" type="datetime1">
              <a:rPr lang="en-JM" smtClean="0"/>
              <a:pPr/>
              <a:t>11/7/15</a:t>
            </a:fld>
            <a:endParaRPr lang="en-JM" dirty="0"/>
          </a:p>
        </p:txBody>
      </p:sp>
    </p:spTree>
    <p:extLst>
      <p:ext uri="{BB962C8B-B14F-4D97-AF65-F5344CB8AC3E}">
        <p14:creationId xmlns:p14="http://schemas.microsoft.com/office/powerpoint/2010/main" val="3536189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D3645"/>
                </a:solidFill>
              </a:defRPr>
            </a:lvl1pPr>
          </a:lstStyle>
          <a:p>
            <a:r>
              <a:rPr lang="en-US" dirty="0" smtClean="0"/>
              <a:t>Click to edit Master title style</a:t>
            </a:r>
            <a:endParaRPr lang="en-JM" dirty="0"/>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9E9AC54A-676B-4975-9EF1-3F5C4FD04691}" type="datetime1">
              <a:rPr lang="en-JM" smtClean="0"/>
              <a:t>11/7/15</a:t>
            </a:fld>
            <a:endParaRPr lang="en-JM"/>
          </a:p>
        </p:txBody>
      </p:sp>
      <p:sp>
        <p:nvSpPr>
          <p:cNvPr id="9"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chemeClr val="tx1">
                    <a:lumMod val="65000"/>
                    <a:lumOff val="3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pic>
        <p:nvPicPr>
          <p:cNvPr id="3" name="Picture 2" descr="iMac-mock-up-diferents-view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4600" y="1123950"/>
            <a:ext cx="4419600" cy="3684048"/>
          </a:xfrm>
          <a:prstGeom prst="rect">
            <a:avLst/>
          </a:prstGeom>
        </p:spPr>
      </p:pic>
      <p:sp>
        <p:nvSpPr>
          <p:cNvPr id="19" name="Picture Placeholder 9"/>
          <p:cNvSpPr>
            <a:spLocks noGrp="1"/>
          </p:cNvSpPr>
          <p:nvPr>
            <p:ph type="pic" sz="quarter" idx="24"/>
          </p:nvPr>
        </p:nvSpPr>
        <p:spPr>
          <a:xfrm>
            <a:off x="2895600" y="1428750"/>
            <a:ext cx="3657600" cy="2209800"/>
          </a:xfrm>
        </p:spPr>
        <p:txBody>
          <a:bodyPr/>
          <a:lstStyle/>
          <a:p>
            <a:endParaRPr lang="en-US"/>
          </a:p>
        </p:txBody>
      </p:sp>
    </p:spTree>
    <p:extLst>
      <p:ext uri="{BB962C8B-B14F-4D97-AF65-F5344CB8AC3E}">
        <p14:creationId xmlns:p14="http://schemas.microsoft.com/office/powerpoint/2010/main" val="1625682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705600" y="133350"/>
            <a:ext cx="2133600" cy="273844"/>
          </a:xfrm>
          <a:prstGeom prst="rect">
            <a:avLst/>
          </a:prstGeom>
        </p:spPr>
        <p:txBody>
          <a:bodyPr/>
          <a:lstStyle/>
          <a:p>
            <a:fld id="{3D8CED22-1324-420F-9DDB-486C9C86AD19}" type="datetime1">
              <a:rPr lang="en-JM" smtClean="0"/>
              <a:t>11/7/15</a:t>
            </a:fld>
            <a:endParaRPr lang="en-JM"/>
          </a:p>
        </p:txBody>
      </p:sp>
      <p:sp>
        <p:nvSpPr>
          <p:cNvPr id="8" name="Picture Placeholder 7"/>
          <p:cNvSpPr>
            <a:spLocks noGrp="1"/>
          </p:cNvSpPr>
          <p:nvPr>
            <p:ph type="pic" sz="quarter" idx="24"/>
          </p:nvPr>
        </p:nvSpPr>
        <p:spPr>
          <a:xfrm>
            <a:off x="0" y="0"/>
            <a:ext cx="9144000" cy="5143500"/>
          </a:xfrm>
        </p:spPr>
        <p:txBody>
          <a:bodyPr/>
          <a:lstStyle/>
          <a:p>
            <a:endParaRPr lang="en-JM"/>
          </a:p>
        </p:txBody>
      </p:sp>
    </p:spTree>
    <p:extLst>
      <p:ext uri="{BB962C8B-B14F-4D97-AF65-F5344CB8AC3E}">
        <p14:creationId xmlns:p14="http://schemas.microsoft.com/office/powerpoint/2010/main" val="2446500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D3645"/>
                </a:solidFill>
              </a:defRPr>
            </a:lvl1p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555AFD0F-5A60-4362-A3AE-D1E505CB00FF}" type="datetime1">
              <a:rPr lang="en-JM" smtClean="0"/>
              <a:t>11/7/15</a:t>
            </a:fld>
            <a:endParaRPr lang="en-JM"/>
          </a:p>
        </p:txBody>
      </p:sp>
      <p:sp>
        <p:nvSpPr>
          <p:cNvPr id="7" name="Content Placeholder 13"/>
          <p:cNvSpPr>
            <a:spLocks noGrp="1"/>
          </p:cNvSpPr>
          <p:nvPr>
            <p:ph sz="quarter" idx="13"/>
          </p:nvPr>
        </p:nvSpPr>
        <p:spPr>
          <a:xfrm>
            <a:off x="609600" y="2057400"/>
            <a:ext cx="2362200" cy="2266950"/>
          </a:xfrm>
        </p:spPr>
        <p:txBody>
          <a:bodyPr>
            <a:normAutofit/>
          </a:bodyPr>
          <a:lstStyle>
            <a:lvl1pPr algn="l">
              <a:buNone/>
              <a:defRPr sz="1100">
                <a:solidFill>
                  <a:schemeClr val="tx1">
                    <a:lumMod val="65000"/>
                    <a:lumOff val="35000"/>
                  </a:schemeClr>
                </a:solidFill>
                <a:latin typeface="Calibri"/>
                <a:cs typeface="Calibri"/>
              </a:defRPr>
            </a:lvl1pPr>
          </a:lstStyle>
          <a:p>
            <a:pPr lvl="0"/>
            <a:endParaRPr lang="en-JM"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100" b="0">
                <a:solidFill>
                  <a:schemeClr val="tx1">
                    <a:lumMod val="65000"/>
                    <a:lumOff val="35000"/>
                  </a:schemeClr>
                </a:solidFill>
                <a:latin typeface="+mj-lt"/>
                <a:ea typeface="Open Sans Extrabold" pitchFamily="34" charset="0"/>
                <a:cs typeface="Franklin Gothic Demi Cond" pitchFamily="34" charset="0"/>
              </a:defRPr>
            </a:lvl1pPr>
          </a:lstStyle>
          <a:p>
            <a:pPr lvl="0"/>
            <a:endParaRPr lang="en-JM"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buNone/>
              <a:defRPr sz="1100">
                <a:solidFill>
                  <a:schemeClr val="tx1">
                    <a:lumMod val="65000"/>
                    <a:lumOff val="35000"/>
                  </a:schemeClr>
                </a:solidFill>
                <a:latin typeface="Calibri"/>
                <a:cs typeface="Calibri"/>
              </a:defRPr>
            </a:lvl1pPr>
          </a:lstStyle>
          <a:p>
            <a:pPr lvl="0"/>
            <a:endParaRPr lang="en-JM"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buNone/>
              <a:defRPr sz="1100">
                <a:solidFill>
                  <a:schemeClr val="tx1">
                    <a:lumMod val="65000"/>
                    <a:lumOff val="35000"/>
                  </a:schemeClr>
                </a:solidFill>
                <a:latin typeface="Calibri"/>
                <a:cs typeface="Calibri"/>
              </a:defRPr>
            </a:lvl1pPr>
          </a:lstStyle>
          <a:p>
            <a:pPr lvl="0"/>
            <a:endParaRPr lang="en-JM"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100" b="0">
                <a:solidFill>
                  <a:schemeClr val="tx1">
                    <a:lumMod val="65000"/>
                    <a:lumOff val="35000"/>
                  </a:schemeClr>
                </a:solidFill>
                <a:latin typeface="+mj-lt"/>
                <a:ea typeface="Open Sans Extrabold" pitchFamily="34" charset="0"/>
                <a:cs typeface="Franklin Gothic Demi Cond" pitchFamily="34" charset="0"/>
              </a:defRPr>
            </a:lvl1pPr>
          </a:lstStyle>
          <a:p>
            <a:pPr lvl="0"/>
            <a:endParaRPr lang="en-JM"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100" b="0">
                <a:solidFill>
                  <a:schemeClr val="tx1">
                    <a:lumMod val="65000"/>
                    <a:lumOff val="35000"/>
                  </a:schemeClr>
                </a:solidFill>
                <a:latin typeface="+mj-lt"/>
                <a:ea typeface="Open Sans Extrabold" pitchFamily="34" charset="0"/>
                <a:cs typeface="Franklin Gothic Demi Cond" pitchFamily="34" charset="0"/>
              </a:defRPr>
            </a:lvl1pPr>
          </a:lstStyle>
          <a:p>
            <a:pPr lvl="0"/>
            <a:endParaRPr lang="en-JM" dirty="0"/>
          </a:p>
        </p:txBody>
      </p:sp>
      <p:sp>
        <p:nvSpPr>
          <p:cNvPr id="14"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rgbClr val="595959"/>
                </a:solidFill>
                <a:latin typeface="Open Sans Light"/>
                <a:ea typeface="Open Sans" panose="020B0606030504020204" pitchFamily="34" charset="0"/>
                <a:cs typeface="Open Sans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70488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5ADC7B7F-37C7-4ACB-B980-BD10B26F79EE}" type="datetime1">
              <a:rPr lang="en-JM" smtClean="0"/>
              <a:t>11/7/15</a:t>
            </a:fld>
            <a:endParaRPr lang="en-JM"/>
          </a:p>
        </p:txBody>
      </p:sp>
      <p:sp>
        <p:nvSpPr>
          <p:cNvPr id="7" name="Text Placeholder 5"/>
          <p:cNvSpPr>
            <a:spLocks noGrp="1"/>
          </p:cNvSpPr>
          <p:nvPr>
            <p:ph type="body" sz="quarter" idx="13"/>
          </p:nvPr>
        </p:nvSpPr>
        <p:spPr>
          <a:xfrm>
            <a:off x="457200" y="1428750"/>
            <a:ext cx="8229600" cy="2971800"/>
          </a:xfrm>
        </p:spPr>
        <p:txBody>
          <a:bodyPr>
            <a:normAutofit/>
          </a:bodyPr>
          <a:lstStyle>
            <a:lvl1pPr marL="342900" indent="-342900">
              <a:buFont typeface="Courier New" pitchFamily="49" charset="0"/>
              <a:buChar char="o"/>
              <a:defRPr sz="1200">
                <a:solidFill>
                  <a:srgbClr val="17252F"/>
                </a:solidFill>
                <a:latin typeface="+mj-lt"/>
              </a:defRPr>
            </a:lvl1pPr>
            <a:lvl2pPr marL="742950" indent="-285750">
              <a:buFont typeface="Sketch Rockwell" pitchFamily="2" charset="0"/>
              <a:buChar char="o"/>
              <a:defRPr>
                <a:solidFill>
                  <a:schemeClr val="tx1">
                    <a:lumMod val="65000"/>
                    <a:lumOff val="35000"/>
                  </a:schemeClr>
                </a:solidFill>
                <a:latin typeface="Futura LT Book" pitchFamily="2" charset="0"/>
              </a:defRPr>
            </a:lvl2pPr>
            <a:lvl3pPr marL="1143000" indent="-228600">
              <a:buFont typeface="Sketch Rockwell" pitchFamily="2" charset="0"/>
              <a:buChar char="o"/>
              <a:defRPr>
                <a:solidFill>
                  <a:schemeClr val="tx1">
                    <a:lumMod val="65000"/>
                    <a:lumOff val="35000"/>
                  </a:schemeClr>
                </a:solidFill>
                <a:latin typeface="Futura LT Book" pitchFamily="2" charset="0"/>
              </a:defRPr>
            </a:lvl3pPr>
            <a:lvl4pPr marL="1600200" indent="-228600">
              <a:buFont typeface="Sketch Rockwell" pitchFamily="2" charset="0"/>
              <a:buChar char="o"/>
              <a:defRPr>
                <a:solidFill>
                  <a:schemeClr val="tx1">
                    <a:lumMod val="65000"/>
                    <a:lumOff val="35000"/>
                  </a:schemeClr>
                </a:solidFill>
                <a:latin typeface="Futura LT Book" pitchFamily="2" charset="0"/>
              </a:defRPr>
            </a:lvl4pPr>
            <a:lvl5pPr marL="2057400" indent="-228600">
              <a:buFont typeface="Sketch Rockwell" pitchFamily="2" charset="0"/>
              <a:buChar char="o"/>
              <a:defRPr>
                <a:solidFill>
                  <a:schemeClr val="tx1">
                    <a:lumMod val="65000"/>
                    <a:lumOff val="35000"/>
                  </a:schemeClr>
                </a:solidFill>
                <a:latin typeface="Futura LT Book" pitchFamily="2" charset="0"/>
              </a:defRPr>
            </a:lvl5pPr>
          </a:lstStyle>
          <a:p>
            <a:pPr lvl="0"/>
            <a:endParaRPr lang="en-JM" dirty="0"/>
          </a:p>
        </p:txBody>
      </p:sp>
      <p:sp>
        <p:nvSpPr>
          <p:cNvPr id="9"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rgbClr val="595959"/>
                </a:solidFill>
                <a:latin typeface="Open Sans Light"/>
                <a:ea typeface="Open Sans" panose="020B0606030504020204" pitchFamily="34" charset="0"/>
                <a:cs typeface="Open Sans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2510703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5ADC7B7F-37C7-4ACB-B980-BD10B26F79EE}" type="datetime1">
              <a:rPr lang="en-JM" smtClean="0"/>
              <a:t>11/7/15</a:t>
            </a:fld>
            <a:endParaRPr lang="en-JM"/>
          </a:p>
        </p:txBody>
      </p:sp>
      <p:sp>
        <p:nvSpPr>
          <p:cNvPr id="9"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200" b="1">
                <a:solidFill>
                  <a:srgbClr val="595959"/>
                </a:solidFill>
                <a:latin typeface="Open Sans Light"/>
                <a:ea typeface="Open Sans" panose="020B0606030504020204" pitchFamily="34" charset="0"/>
                <a:cs typeface="Open Sans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
        <p:nvSpPr>
          <p:cNvPr id="11" name="Picture Placeholder 10"/>
          <p:cNvSpPr>
            <a:spLocks noGrp="1"/>
          </p:cNvSpPr>
          <p:nvPr>
            <p:ph type="pic" sz="quarter" idx="24"/>
          </p:nvPr>
        </p:nvSpPr>
        <p:spPr>
          <a:xfrm>
            <a:off x="2514600" y="1638000"/>
            <a:ext cx="1752600" cy="2514600"/>
          </a:xfrm>
        </p:spPr>
        <p:txBody>
          <a:bodyPr/>
          <a:lstStyle/>
          <a:p>
            <a:endParaRPr lang="en-US"/>
          </a:p>
        </p:txBody>
      </p:sp>
      <p:sp>
        <p:nvSpPr>
          <p:cNvPr id="13" name="Picture Placeholder 10"/>
          <p:cNvSpPr>
            <a:spLocks noGrp="1"/>
          </p:cNvSpPr>
          <p:nvPr>
            <p:ph type="pic" sz="quarter" idx="25"/>
          </p:nvPr>
        </p:nvSpPr>
        <p:spPr>
          <a:xfrm>
            <a:off x="6324600" y="1638000"/>
            <a:ext cx="1752600" cy="2514600"/>
          </a:xfrm>
        </p:spPr>
        <p:txBody>
          <a:bodyPr/>
          <a:lstStyle/>
          <a:p>
            <a:endParaRPr lang="en-US"/>
          </a:p>
        </p:txBody>
      </p:sp>
    </p:spTree>
    <p:extLst>
      <p:ext uri="{BB962C8B-B14F-4D97-AF65-F5344CB8AC3E}">
        <p14:creationId xmlns:p14="http://schemas.microsoft.com/office/powerpoint/2010/main" val="246693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a:xfrm>
            <a:off x="6705600" y="133350"/>
            <a:ext cx="2133600" cy="273844"/>
          </a:xfrm>
          <a:prstGeom prst="rect">
            <a:avLst/>
          </a:prstGeom>
        </p:spPr>
        <p:txBody>
          <a:bodyPr/>
          <a:lstStyle/>
          <a:p>
            <a:fld id="{6B0EA3E6-B1F8-4342-B502-7A7E840EC71C}" type="datetime1">
              <a:rPr lang="en-JM" smtClean="0"/>
              <a:t>11/7/15</a:t>
            </a:fld>
            <a:endParaRPr lang="en-JM"/>
          </a:p>
        </p:txBody>
      </p:sp>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buFontTx/>
              <a:buNone/>
              <a:defRPr sz="12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2" name="Text Placeholder 17"/>
          <p:cNvSpPr>
            <a:spLocks noGrp="1"/>
          </p:cNvSpPr>
          <p:nvPr>
            <p:ph type="body" sz="quarter" idx="23"/>
          </p:nvPr>
        </p:nvSpPr>
        <p:spPr>
          <a:xfrm>
            <a:off x="457200" y="876300"/>
            <a:ext cx="5029200" cy="323850"/>
          </a:xfrm>
        </p:spPr>
        <p:txBody>
          <a:bodyPr>
            <a:noAutofit/>
          </a:bodyPr>
          <a:lstStyle>
            <a:lvl1pPr marL="0" indent="0" algn="l">
              <a:buFontTx/>
              <a:buNone/>
              <a:defRPr sz="1050" b="1">
                <a:solidFill>
                  <a:srgbClr val="595959"/>
                </a:solidFill>
                <a:latin typeface="Open Sans Light"/>
                <a:ea typeface="Open Sans" panose="020B0606030504020204" pitchFamily="34" charset="0"/>
                <a:cs typeface="Open Sans Light"/>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196445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 Id="rId39" Type="http://schemas.openxmlformats.org/officeDocument/2006/relationships/image" Target="../media/image1.jpg"/><Relationship Id="rId4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kkk.jpg"/>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8575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JM" dirty="0"/>
          </a:p>
        </p:txBody>
      </p:sp>
      <p:sp>
        <p:nvSpPr>
          <p:cNvPr id="3" name="Text Placeholder 2"/>
          <p:cNvSpPr>
            <a:spLocks noGrp="1"/>
          </p:cNvSpPr>
          <p:nvPr>
            <p:ph type="body" idx="1"/>
          </p:nvPr>
        </p:nvSpPr>
        <p:spPr>
          <a:xfrm>
            <a:off x="457200" y="1276353"/>
            <a:ext cx="8229600" cy="31241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9" name="Slide Number Placeholder 3"/>
          <p:cNvSpPr txBox="1">
            <a:spLocks noChangeAspect="1"/>
          </p:cNvSpPr>
          <p:nvPr userDrawn="1"/>
        </p:nvSpPr>
        <p:spPr>
          <a:xfrm rot="5400000">
            <a:off x="8657100" y="637050"/>
            <a:ext cx="685800" cy="288000"/>
          </a:xfrm>
          <a:prstGeom prst="rect">
            <a:avLst/>
          </a:prstGeom>
          <a:solidFill>
            <a:srgbClr val="2C3945"/>
          </a:solidFill>
          <a:ln>
            <a:noFill/>
          </a:ln>
        </p:spPr>
        <p:txBody>
          <a:bodyPr vert="horz" lIns="91440" tIns="45720" rIns="91440" bIns="45720" rtlCol="0" anchor="ctr"/>
          <a:lstStyle>
            <a:defPPr>
              <a:defRPr lang="en-US"/>
            </a:defPPr>
            <a:lvl1pPr marL="0" algn="ctr" defTabSz="914400" rtl="0" eaLnBrk="1" latinLnBrk="0" hangingPunct="1">
              <a:defRPr sz="1200" b="0" kern="1200">
                <a:solidFill>
                  <a:srgbClr val="A6A6A6"/>
                </a:solidFill>
                <a:latin typeface="Calibri"/>
                <a:ea typeface="Open Sans" pitchFamily="34" charset="0"/>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JM" sz="900" dirty="0" smtClean="0">
                <a:solidFill>
                  <a:schemeClr val="bg1"/>
                </a:solidFill>
                <a:latin typeface="Open Sans Light"/>
                <a:cs typeface="Open Sans Light"/>
              </a:rPr>
              <a:t>PAGE </a:t>
            </a:r>
            <a:fld id="{857B18ED-D931-45F4-8873-1BEDAB4DC03E}" type="slidenum">
              <a:rPr lang="en-JM" sz="900" smtClean="0">
                <a:solidFill>
                  <a:schemeClr val="bg1"/>
                </a:solidFill>
                <a:latin typeface="Open Sans Light"/>
                <a:cs typeface="Open Sans Light"/>
              </a:rPr>
              <a:pPr/>
              <a:t>‹#›</a:t>
            </a:fld>
            <a:endParaRPr lang="en-JM" sz="900" dirty="0">
              <a:solidFill>
                <a:schemeClr val="bg1"/>
              </a:solidFill>
              <a:latin typeface="Open Sans Light"/>
              <a:cs typeface="Open Sans Light"/>
            </a:endParaRPr>
          </a:p>
        </p:txBody>
      </p:sp>
      <p:grpSp>
        <p:nvGrpSpPr>
          <p:cNvPr id="11" name="Group 15"/>
          <p:cNvGrpSpPr>
            <a:grpSpLocks/>
          </p:cNvGrpSpPr>
          <p:nvPr userDrawn="1"/>
        </p:nvGrpSpPr>
        <p:grpSpPr bwMode="auto">
          <a:xfrm>
            <a:off x="1143000" y="4803188"/>
            <a:ext cx="5831958" cy="9525"/>
            <a:chOff x="548640" y="914400"/>
            <a:chExt cx="8046720" cy="9144"/>
          </a:xfrm>
        </p:grpSpPr>
        <p:cxnSp>
          <p:nvCxnSpPr>
            <p:cNvPr id="12" name="Straight Connector 11"/>
            <p:cNvCxnSpPr/>
            <p:nvPr userDrawn="1"/>
          </p:nvCxnSpPr>
          <p:spPr>
            <a:xfrm>
              <a:off x="548640" y="914400"/>
              <a:ext cx="8046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8640" y="923544"/>
              <a:ext cx="8046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 Placeholder 6"/>
          <p:cNvSpPr txBox="1">
            <a:spLocks/>
          </p:cNvSpPr>
          <p:nvPr userDrawn="1"/>
        </p:nvSpPr>
        <p:spPr>
          <a:xfrm>
            <a:off x="7086600" y="4629150"/>
            <a:ext cx="1676400" cy="3048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Tx/>
              <a:buNone/>
              <a:defRPr sz="1000" kern="1200">
                <a:solidFill>
                  <a:srgbClr val="0070C0"/>
                </a:solidFill>
                <a:latin typeface="+mj-lt"/>
                <a:ea typeface="+mn-ea"/>
                <a:cs typeface="+mn-cs"/>
              </a:defRPr>
            </a:lvl1pPr>
            <a:lvl2pPr marL="457200" indent="0" algn="l" defTabSz="914400" rtl="0" eaLnBrk="1" latinLnBrk="0" hangingPunct="1">
              <a:spcBef>
                <a:spcPct val="20000"/>
              </a:spcBef>
              <a:buFontTx/>
              <a:buNone/>
              <a:defRPr sz="1400" kern="1200">
                <a:solidFill>
                  <a:schemeClr val="tx1">
                    <a:lumMod val="75000"/>
                    <a:lumOff val="25000"/>
                  </a:schemeClr>
                </a:solidFill>
                <a:latin typeface="Nexa Bold" pitchFamily="50" charset="0"/>
                <a:ea typeface="+mn-ea"/>
                <a:cs typeface="+mn-cs"/>
              </a:defRPr>
            </a:lvl2pPr>
            <a:lvl3pPr marL="914400" indent="0" algn="l" defTabSz="914400" rtl="0" eaLnBrk="1" latinLnBrk="0" hangingPunct="1">
              <a:spcBef>
                <a:spcPct val="20000"/>
              </a:spcBef>
              <a:buFontTx/>
              <a:buNone/>
              <a:defRPr sz="1200" kern="1200">
                <a:solidFill>
                  <a:schemeClr val="tx1">
                    <a:lumMod val="75000"/>
                    <a:lumOff val="25000"/>
                  </a:schemeClr>
                </a:solidFill>
                <a:latin typeface="Nexa Bold" pitchFamily="50" charset="0"/>
                <a:ea typeface="+mn-ea"/>
                <a:cs typeface="+mn-cs"/>
              </a:defRPr>
            </a:lvl3pPr>
            <a:lvl4pPr marL="13716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4pPr>
            <a:lvl5pPr marL="1828800" indent="0" algn="l" defTabSz="914400" rtl="0" eaLnBrk="1" latinLnBrk="0" hangingPunct="1">
              <a:spcBef>
                <a:spcPct val="20000"/>
              </a:spcBef>
              <a:buFontTx/>
              <a:buNone/>
              <a:defRPr sz="1100" kern="1200">
                <a:solidFill>
                  <a:schemeClr val="tx1">
                    <a:lumMod val="75000"/>
                    <a:lumOff val="25000"/>
                  </a:schemeClr>
                </a:solidFill>
                <a:latin typeface="Nexa Bold"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JM" sz="800" b="1" dirty="0" smtClean="0">
                <a:solidFill>
                  <a:srgbClr val="ED3645"/>
                </a:solidFill>
                <a:latin typeface="Open Sans"/>
                <a:ea typeface="Open Sans" pitchFamily="34" charset="0"/>
                <a:cs typeface="Open Sans"/>
              </a:rPr>
              <a:t>www.AleksSecurity.com</a:t>
            </a:r>
          </a:p>
        </p:txBody>
      </p:sp>
      <p:grpSp>
        <p:nvGrpSpPr>
          <p:cNvPr id="15" name="Group 14"/>
          <p:cNvGrpSpPr/>
          <p:nvPr userDrawn="1"/>
        </p:nvGrpSpPr>
        <p:grpSpPr>
          <a:xfrm>
            <a:off x="563881" y="438150"/>
            <a:ext cx="274319" cy="45719"/>
            <a:chOff x="563881" y="438150"/>
            <a:chExt cx="274319" cy="45719"/>
          </a:xfrm>
        </p:grpSpPr>
        <p:sp>
          <p:nvSpPr>
            <p:cNvPr id="16" name="Oval 15"/>
            <p:cNvSpPr/>
            <p:nvPr/>
          </p:nvSpPr>
          <p:spPr>
            <a:xfrm>
              <a:off x="563881" y="438150"/>
              <a:ext cx="45719" cy="45719"/>
            </a:xfrm>
            <a:prstGeom prst="ellipse">
              <a:avLst/>
            </a:prstGeom>
            <a:solidFill>
              <a:srgbClr val="C4CAD1"/>
            </a:solid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40081" y="438150"/>
              <a:ext cx="45719" cy="45719"/>
            </a:xfrm>
            <a:prstGeom prst="ellipse">
              <a:avLst/>
            </a:prstGeom>
            <a:solidFill>
              <a:srgbClr val="C4CAD1"/>
            </a:solid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716281" y="438150"/>
              <a:ext cx="45719" cy="45719"/>
            </a:xfrm>
            <a:prstGeom prst="ellipse">
              <a:avLst/>
            </a:prstGeom>
            <a:solidFill>
              <a:srgbClr val="C4CAD1"/>
            </a:solid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92481" y="438150"/>
              <a:ext cx="45719" cy="45719"/>
            </a:xfrm>
            <a:prstGeom prst="ellipse">
              <a:avLst/>
            </a:prstGeom>
            <a:solidFill>
              <a:srgbClr val="C4CAD1"/>
            </a:solidFill>
            <a:ln>
              <a:solidFill>
                <a:srgbClr val="C4CA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609600" y="4619932"/>
            <a:ext cx="304800" cy="304800"/>
          </a:xfrm>
          <a:prstGeom prst="rect">
            <a:avLst/>
          </a:prstGeom>
        </p:spPr>
      </p:pic>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0" r:id="rId3"/>
    <p:sldLayoutId id="2147483706" r:id="rId4"/>
    <p:sldLayoutId id="2147483707" r:id="rId5"/>
    <p:sldLayoutId id="2147483688" r:id="rId6"/>
    <p:sldLayoutId id="2147483684" r:id="rId7"/>
    <p:sldLayoutId id="2147483708" r:id="rId8"/>
    <p:sldLayoutId id="2147483703" r:id="rId9"/>
    <p:sldLayoutId id="2147483704" r:id="rId10"/>
    <p:sldLayoutId id="2147483705" r:id="rId11"/>
    <p:sldLayoutId id="2147483680" r:id="rId12"/>
    <p:sldLayoutId id="2147483681" r:id="rId13"/>
    <p:sldLayoutId id="2147483677" r:id="rId14"/>
    <p:sldLayoutId id="2147483709" r:id="rId15"/>
    <p:sldLayoutId id="2147483690" r:id="rId16"/>
    <p:sldLayoutId id="2147483675" r:id="rId17"/>
    <p:sldLayoutId id="2147483671" r:id="rId18"/>
    <p:sldLayoutId id="2147483691" r:id="rId19"/>
    <p:sldLayoutId id="2147483669" r:id="rId20"/>
    <p:sldLayoutId id="2147483667" r:id="rId21"/>
    <p:sldLayoutId id="2147483663" r:id="rId22"/>
    <p:sldLayoutId id="2147483662" r:id="rId23"/>
    <p:sldLayoutId id="2147483702" r:id="rId24"/>
    <p:sldLayoutId id="2147483661" r:id="rId25"/>
    <p:sldLayoutId id="2147483710" r:id="rId26"/>
    <p:sldLayoutId id="2147483660" r:id="rId27"/>
    <p:sldLayoutId id="2147483651" r:id="rId28"/>
    <p:sldLayoutId id="2147483652" r:id="rId29"/>
    <p:sldLayoutId id="2147483653" r:id="rId30"/>
    <p:sldLayoutId id="2147483654" r:id="rId31"/>
    <p:sldLayoutId id="2147483700" r:id="rId32"/>
    <p:sldLayoutId id="2147483699" r:id="rId33"/>
    <p:sldLayoutId id="2147483698" r:id="rId34"/>
    <p:sldLayoutId id="2147483697" r:id="rId35"/>
    <p:sldLayoutId id="2147483695" r:id="rId36"/>
    <p:sldLayoutId id="2147483655" r:id="rId3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sz="2400" b="1" kern="1200">
          <a:solidFill>
            <a:srgbClr val="ED3645"/>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3.jpg"/><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3.jp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3.jpg"/><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hyperlink" Target="https://code.google.com/p/simple-ducky-payload-generator/" TargetMode="Externa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2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4.jpg"/><Relationship Id="rId3" Type="http://schemas.openxmlformats.org/officeDocument/2006/relationships/hyperlink" Target="https://www.youtube.com/watch?v=eIjkgTKRF9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ducktoolkit-411.rhcloud.com/Home.jsp" TargetMode="External"/><Relationship Id="rId4" Type="http://schemas.openxmlformats.org/officeDocument/2006/relationships/hyperlink" Target="https://code.google.com/p/simple-ducky-payload-generator/" TargetMode="External"/><Relationship Id="rId5" Type="http://schemas.openxmlformats.org/officeDocument/2006/relationships/image" Target="../media/image10.png"/><Relationship Id="rId1" Type="http://schemas.openxmlformats.org/officeDocument/2006/relationships/slideLayout" Target="../slideLayouts/slideLayout35.xml"/><Relationship Id="rId2" Type="http://schemas.openxmlformats.org/officeDocument/2006/relationships/hyperlink" Target="https://github.com/hak5darren/USB-Rubber-Ducky/wiki/Pay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hakshop.myshopify.com/products/usb-rubber-ducky-deluxe?variant=353378649" TargetMode="External"/><Relationship Id="rId1" Type="http://schemas.openxmlformats.org/officeDocument/2006/relationships/slideLayout" Target="../slideLayouts/slideLayout36.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tx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0" y="3638550"/>
            <a:ext cx="9144000" cy="117898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latin typeface="Open Sans"/>
              <a:cs typeface="Open Sans"/>
            </a:endParaRPr>
          </a:p>
        </p:txBody>
      </p:sp>
      <p:cxnSp>
        <p:nvCxnSpPr>
          <p:cNvPr id="5" name="Straight Connector 4"/>
          <p:cNvCxnSpPr/>
          <p:nvPr/>
        </p:nvCxnSpPr>
        <p:spPr>
          <a:xfrm>
            <a:off x="4876800" y="3903139"/>
            <a:ext cx="0" cy="6741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3000" y="4259818"/>
            <a:ext cx="2095505"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JM" sz="900" b="1" dirty="0" smtClean="0">
                <a:solidFill>
                  <a:schemeClr val="bg1"/>
                </a:solidFill>
                <a:latin typeface="Open Sans"/>
                <a:cs typeface="Open Sans"/>
              </a:rPr>
              <a:t>Aleks Security Cyber Security Inc.</a:t>
            </a:r>
          </a:p>
          <a:p>
            <a:r>
              <a:rPr lang="en-JM" sz="900" b="1" dirty="0" smtClean="0">
                <a:solidFill>
                  <a:schemeClr val="bg1"/>
                </a:solidFill>
                <a:latin typeface="Open Sans"/>
                <a:cs typeface="Open Sans"/>
              </a:rPr>
              <a:t>www.AleksSecurity.com</a:t>
            </a:r>
          </a:p>
          <a:p>
            <a:r>
              <a:rPr lang="en-JM" sz="900" b="1" dirty="0" smtClean="0">
                <a:solidFill>
                  <a:schemeClr val="bg1"/>
                </a:solidFill>
                <a:latin typeface="Open Sans"/>
                <a:cs typeface="Open Sans"/>
              </a:rPr>
              <a:t>www.cyberaware.ca</a:t>
            </a:r>
            <a:endParaRPr lang="en-JM" sz="900" b="1" dirty="0">
              <a:solidFill>
                <a:schemeClr val="bg1"/>
              </a:solidFill>
              <a:latin typeface="Open Sans"/>
              <a:cs typeface="Open Sans"/>
            </a:endParaRPr>
          </a:p>
        </p:txBody>
      </p:sp>
      <p:sp>
        <p:nvSpPr>
          <p:cNvPr id="7" name="TextBox 6"/>
          <p:cNvSpPr txBox="1"/>
          <p:nvPr/>
        </p:nvSpPr>
        <p:spPr>
          <a:xfrm>
            <a:off x="7152764" y="4292576"/>
            <a:ext cx="578068" cy="2000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JM" sz="700" b="1" dirty="0" smtClean="0">
                <a:solidFill>
                  <a:schemeClr val="bg1"/>
                </a:solidFill>
                <a:latin typeface="Open Sans"/>
                <a:cs typeface="Open Sans"/>
              </a:rPr>
              <a:t>2015</a:t>
            </a:r>
            <a:endParaRPr lang="en-JM" sz="700" b="1" dirty="0">
              <a:solidFill>
                <a:schemeClr val="bg1"/>
              </a:solidFill>
              <a:latin typeface="Open Sans"/>
              <a:cs typeface="Open Sans"/>
            </a:endParaRPr>
          </a:p>
        </p:txBody>
      </p:sp>
      <p:cxnSp>
        <p:nvCxnSpPr>
          <p:cNvPr id="8" name="Straight Connector 7"/>
          <p:cNvCxnSpPr/>
          <p:nvPr/>
        </p:nvCxnSpPr>
        <p:spPr>
          <a:xfrm>
            <a:off x="7583215" y="4220540"/>
            <a:ext cx="6682" cy="3567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83099" y="4292577"/>
            <a:ext cx="1024757" cy="2000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JM" sz="700" b="1" dirty="0" smtClean="0">
                <a:solidFill>
                  <a:schemeClr val="bg1"/>
                </a:solidFill>
                <a:latin typeface="Open Sans"/>
                <a:cs typeface="Open Sans"/>
              </a:rPr>
              <a:t>Nov  7</a:t>
            </a:r>
            <a:endParaRPr lang="en-JM" sz="700" b="1" dirty="0">
              <a:solidFill>
                <a:schemeClr val="bg1"/>
              </a:solidFill>
              <a:latin typeface="Open Sans"/>
              <a:cs typeface="Open Sans"/>
            </a:endParaRPr>
          </a:p>
        </p:txBody>
      </p:sp>
      <p:sp>
        <p:nvSpPr>
          <p:cNvPr id="10" name="TextBox 9"/>
          <p:cNvSpPr txBox="1"/>
          <p:nvPr/>
        </p:nvSpPr>
        <p:spPr>
          <a:xfrm>
            <a:off x="990601" y="4079366"/>
            <a:ext cx="3810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JM" sz="900" b="1" dirty="0" smtClean="0">
                <a:solidFill>
                  <a:srgbClr val="FFFFFF"/>
                </a:solidFill>
                <a:latin typeface="Open Sans"/>
                <a:cs typeface="Open Sans"/>
              </a:rPr>
              <a:t>Understanding the virtual &amp; physical tools used by white/black hat hackers</a:t>
            </a:r>
            <a:endParaRPr lang="en-JM" sz="900" b="1" dirty="0" smtClean="0">
              <a:solidFill>
                <a:srgbClr val="FFFFFF"/>
              </a:solidFill>
              <a:latin typeface="Open Sans"/>
              <a:cs typeface="Open Sans"/>
            </a:endParaRPr>
          </a:p>
        </p:txBody>
      </p:sp>
      <p:cxnSp>
        <p:nvCxnSpPr>
          <p:cNvPr id="12" name="Straight Connector 11"/>
          <p:cNvCxnSpPr/>
          <p:nvPr/>
        </p:nvCxnSpPr>
        <p:spPr>
          <a:xfrm>
            <a:off x="7086600" y="4207939"/>
            <a:ext cx="0" cy="3693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29200" y="4248150"/>
            <a:ext cx="1524000"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52495" y="3638551"/>
            <a:ext cx="3657540" cy="523220"/>
          </a:xfrm>
          <a:prstGeom prst="rect">
            <a:avLst/>
          </a:prstGeom>
          <a:noFill/>
        </p:spPr>
        <p:txBody>
          <a:bodyPr wrap="none" rtlCol="0">
            <a:spAutoFit/>
          </a:bodyPr>
          <a:lstStyle/>
          <a:p>
            <a:r>
              <a:rPr lang="en-US" sz="2800" dirty="0" smtClean="0">
                <a:solidFill>
                  <a:schemeClr val="bg1"/>
                </a:solidFill>
              </a:rPr>
              <a:t>Weapons of a Pentester</a:t>
            </a:r>
            <a:endParaRPr lang="en-US" sz="2800" dirty="0">
              <a:solidFill>
                <a:schemeClr val="bg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9502" y="3736134"/>
            <a:ext cx="463399" cy="435816"/>
          </a:xfrm>
          <a:prstGeom prst="rect">
            <a:avLst/>
          </a:prstGeom>
        </p:spPr>
      </p:pic>
      <p:sp>
        <p:nvSpPr>
          <p:cNvPr id="17" name="TextBox 16"/>
          <p:cNvSpPr txBox="1"/>
          <p:nvPr/>
        </p:nvSpPr>
        <p:spPr>
          <a:xfrm>
            <a:off x="1004119" y="4392603"/>
            <a:ext cx="2819400" cy="261610"/>
          </a:xfrm>
          <a:prstGeom prst="rect">
            <a:avLst/>
          </a:prstGeom>
          <a:noFill/>
        </p:spPr>
        <p:txBody>
          <a:bodyPr wrap="square" rtlCol="0">
            <a:spAutoFit/>
          </a:bodyPr>
          <a:lstStyle/>
          <a:p>
            <a:r>
              <a:rPr lang="en-JM" sz="1100" dirty="0">
                <a:solidFill>
                  <a:schemeClr val="bg1"/>
                </a:solidFill>
                <a:latin typeface="Open Sans"/>
                <a:cs typeface="Open Sans"/>
              </a:rPr>
              <a:t>PRESENTER: </a:t>
            </a:r>
            <a:r>
              <a:rPr lang="en-JM" sz="1100" b="1" dirty="0">
                <a:solidFill>
                  <a:schemeClr val="bg1"/>
                </a:solidFill>
                <a:latin typeface="Open Sans"/>
                <a:cs typeface="Open Sans"/>
              </a:rPr>
              <a:t>Nick Aleks </a:t>
            </a:r>
          </a:p>
        </p:txBody>
      </p:sp>
      <p:pic>
        <p:nvPicPr>
          <p:cNvPr id="4" name="Picture Placeholder 3"/>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2057400" y="653894"/>
            <a:ext cx="4724400" cy="2527456"/>
          </a:xfrm>
        </p:spPr>
      </p:pic>
    </p:spTree>
    <p:extLst>
      <p:ext uri="{BB962C8B-B14F-4D97-AF65-F5344CB8AC3E}">
        <p14:creationId xmlns:p14="http://schemas.microsoft.com/office/powerpoint/2010/main" val="2923208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0" y="0"/>
            <a:ext cx="9274629" cy="5143500"/>
          </a:xfrm>
          <a:prstGeom prst="rect">
            <a:avLst/>
          </a:prstGeom>
        </p:spPr>
      </p:pic>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219450" y="971550"/>
            <a:ext cx="2724150" cy="2724150"/>
          </a:xfrm>
        </p:spPr>
      </p:pic>
      <p:sp>
        <p:nvSpPr>
          <p:cNvPr id="3" name="Rectangle 2"/>
          <p:cNvSpPr/>
          <p:nvPr/>
        </p:nvSpPr>
        <p:spPr>
          <a:xfrm>
            <a:off x="762000" y="0"/>
            <a:ext cx="2590800" cy="2057400"/>
          </a:xfrm>
          <a:prstGeom prst="rect">
            <a:avLst/>
          </a:prstGeom>
          <a:solidFill>
            <a:srgbClr val="ED3645">
              <a:alpha val="6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smtClean="0">
              <a:solidFill>
                <a:schemeClr val="bg1"/>
              </a:solidFill>
              <a:latin typeface="Open Sans"/>
              <a:cs typeface="Open Sans"/>
            </a:endParaRPr>
          </a:p>
          <a:p>
            <a:pPr algn="ctr"/>
            <a:r>
              <a:rPr lang="en-US" sz="1600" b="1" dirty="0" smtClean="0">
                <a:solidFill>
                  <a:schemeClr val="bg1"/>
                </a:solidFill>
                <a:latin typeface="Open Sans"/>
                <a:cs typeface="Open Sans"/>
              </a:rPr>
              <a:t>- WIFIPHISHER–</a:t>
            </a:r>
            <a:endParaRPr lang="en-US" sz="1600" dirty="0">
              <a:solidFill>
                <a:schemeClr val="bg1"/>
              </a:solidFill>
              <a:latin typeface="Garamond"/>
              <a:cs typeface="Garamond"/>
            </a:endParaRPr>
          </a:p>
          <a:p>
            <a:pPr algn="ctr">
              <a:lnSpc>
                <a:spcPts val="1520"/>
              </a:lnSpc>
            </a:pPr>
            <a:r>
              <a:rPr lang="en-US" sz="1200" dirty="0" smtClean="0">
                <a:latin typeface="Garamond"/>
                <a:cs typeface="Garamond"/>
              </a:rPr>
              <a:t>Social Engineering Software</a:t>
            </a:r>
            <a:endParaRPr lang="en-US" sz="1200" dirty="0" smtClean="0">
              <a:latin typeface="Open Sans"/>
              <a:cs typeface="Open Sans"/>
            </a:endParaRPr>
          </a:p>
        </p:txBody>
      </p:sp>
    </p:spTree>
    <p:extLst>
      <p:ext uri="{BB962C8B-B14F-4D97-AF65-F5344CB8AC3E}">
        <p14:creationId xmlns:p14="http://schemas.microsoft.com/office/powerpoint/2010/main" val="3743697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lstStyle/>
          <a:p>
            <a:r>
              <a:rPr lang="en-JM" b="1" dirty="0" err="1" smtClean="0">
                <a:solidFill>
                  <a:srgbClr val="ED3645"/>
                </a:solidFill>
                <a:latin typeface="Open Sans Light"/>
                <a:ea typeface="Open Sans Semibold" pitchFamily="34" charset="0"/>
                <a:cs typeface="Open Sans Light"/>
              </a:rPr>
              <a:t>Wifiphiser</a:t>
            </a:r>
            <a:endParaRPr lang="en-JM" b="1" dirty="0">
              <a:solidFill>
                <a:srgbClr val="ED3645"/>
              </a:solidFill>
              <a:latin typeface="Open Sans Light"/>
              <a:cs typeface="Open Sans Light"/>
            </a:endParaRPr>
          </a:p>
        </p:txBody>
      </p:sp>
      <p:sp>
        <p:nvSpPr>
          <p:cNvPr id="5" name="Text Placeholder 4"/>
          <p:cNvSpPr>
            <a:spLocks noGrp="1"/>
          </p:cNvSpPr>
          <p:nvPr>
            <p:ph type="body" sz="quarter" idx="4294967295"/>
          </p:nvPr>
        </p:nvSpPr>
        <p:spPr>
          <a:xfrm>
            <a:off x="457200" y="895350"/>
            <a:ext cx="5029200" cy="323850"/>
          </a:xfrm>
        </p:spPr>
        <p:txBody>
          <a:bodyPr>
            <a:noAutofit/>
          </a:bodyPr>
          <a:lstStyle/>
          <a:p>
            <a:pPr marL="0" indent="0">
              <a:buNone/>
            </a:pPr>
            <a:r>
              <a:rPr lang="en-JM" sz="1100" dirty="0" smtClean="0">
                <a:solidFill>
                  <a:srgbClr val="424C53"/>
                </a:solidFill>
                <a:latin typeface="Open Sans Light"/>
                <a:ea typeface="Open Sans Semibold" pitchFamily="34" charset="0"/>
                <a:cs typeface="Open Sans Light"/>
              </a:rPr>
              <a:t>What </a:t>
            </a:r>
            <a:r>
              <a:rPr lang="en-CA" sz="1100" dirty="0" smtClean="0">
                <a:solidFill>
                  <a:srgbClr val="424C53"/>
                </a:solidFill>
                <a:latin typeface="Open Sans Light"/>
                <a:ea typeface="Open Sans Semibold" pitchFamily="34" charset="0"/>
                <a:cs typeface="Open Sans Light"/>
              </a:rPr>
              <a:t>is it?</a:t>
            </a:r>
            <a:endParaRPr lang="en-US" sz="1100" dirty="0">
              <a:solidFill>
                <a:srgbClr val="424C53"/>
              </a:solidFill>
              <a:latin typeface="Open Sans Light"/>
              <a:cs typeface="Open Sans Light"/>
            </a:endParaRPr>
          </a:p>
          <a:p>
            <a:pPr marL="0" indent="0">
              <a:buNone/>
            </a:pPr>
            <a:endParaRPr lang="en-JM" sz="1100" dirty="0">
              <a:solidFill>
                <a:srgbClr val="424C53"/>
              </a:solidFill>
              <a:latin typeface="Open Sans Light"/>
              <a:cs typeface="Open Sans Light"/>
            </a:endParaRPr>
          </a:p>
        </p:txBody>
      </p:sp>
      <p:sp>
        <p:nvSpPr>
          <p:cNvPr id="6" name="Text Placeholder 5"/>
          <p:cNvSpPr txBox="1">
            <a:spLocks/>
          </p:cNvSpPr>
          <p:nvPr/>
        </p:nvSpPr>
        <p:spPr>
          <a:xfrm>
            <a:off x="2819400" y="1657350"/>
            <a:ext cx="1066800" cy="304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JM" sz="1800" dirty="0" smtClean="0">
                <a:solidFill>
                  <a:srgbClr val="ED3645"/>
                </a:solidFill>
              </a:rPr>
              <a:t>Step 1</a:t>
            </a:r>
            <a:endParaRPr lang="en-JM" sz="1800" dirty="0">
              <a:solidFill>
                <a:srgbClr val="ED3645"/>
              </a:solidFill>
            </a:endParaRPr>
          </a:p>
        </p:txBody>
      </p:sp>
      <p:cxnSp>
        <p:nvCxnSpPr>
          <p:cNvPr id="7" name="Straight Connector 6"/>
          <p:cNvCxnSpPr/>
          <p:nvPr/>
        </p:nvCxnSpPr>
        <p:spPr>
          <a:xfrm>
            <a:off x="3998400" y="1809750"/>
            <a:ext cx="0" cy="2057400"/>
          </a:xfrm>
          <a:prstGeom prst="line">
            <a:avLst/>
          </a:prstGeom>
          <a:ln w="12700" cap="rnd" cmpd="sng">
            <a:solidFill>
              <a:srgbClr val="ED3645"/>
            </a:solidFill>
            <a:prstDash val="dot"/>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8" name="Text Placeholder 5"/>
          <p:cNvSpPr txBox="1">
            <a:spLocks/>
          </p:cNvSpPr>
          <p:nvPr/>
        </p:nvSpPr>
        <p:spPr>
          <a:xfrm>
            <a:off x="4191000" y="1733550"/>
            <a:ext cx="1828800" cy="457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100" dirty="0">
                <a:latin typeface="Open Sans" charset="0"/>
                <a:ea typeface="Open Sans" charset="0"/>
                <a:cs typeface="Open Sans" charset="0"/>
              </a:rPr>
              <a:t>Victim </a:t>
            </a:r>
            <a:r>
              <a:rPr lang="en-US" sz="1100" dirty="0" smtClean="0">
                <a:latin typeface="Open Sans" charset="0"/>
                <a:ea typeface="Open Sans" charset="0"/>
                <a:cs typeface="Open Sans" charset="0"/>
              </a:rPr>
              <a:t>becomes deauthenticated </a:t>
            </a:r>
            <a:r>
              <a:rPr lang="en-US" sz="1100" dirty="0">
                <a:latin typeface="Open Sans" charset="0"/>
                <a:ea typeface="Open Sans" charset="0"/>
                <a:cs typeface="Open Sans" charset="0"/>
              </a:rPr>
              <a:t>from </a:t>
            </a:r>
            <a:r>
              <a:rPr lang="en-US" sz="1100" dirty="0" smtClean="0">
                <a:latin typeface="Open Sans" charset="0"/>
                <a:ea typeface="Open Sans" charset="0"/>
                <a:cs typeface="Open Sans" charset="0"/>
              </a:rPr>
              <a:t>their </a:t>
            </a:r>
            <a:r>
              <a:rPr lang="en-US" sz="1100" dirty="0">
                <a:latin typeface="Open Sans" charset="0"/>
                <a:ea typeface="Open Sans" charset="0"/>
                <a:cs typeface="Open Sans" charset="0"/>
              </a:rPr>
              <a:t>access point</a:t>
            </a:r>
            <a:endParaRPr lang="en-JM" sz="1100" dirty="0">
              <a:solidFill>
                <a:srgbClr val="595959"/>
              </a:solidFill>
              <a:latin typeface="Open Sans" charset="0"/>
              <a:ea typeface="Open Sans" charset="0"/>
              <a:cs typeface="Open Sans" charset="0"/>
            </a:endParaRPr>
          </a:p>
        </p:txBody>
      </p:sp>
      <p:sp>
        <p:nvSpPr>
          <p:cNvPr id="9" name="Text Placeholder 5"/>
          <p:cNvSpPr txBox="1">
            <a:spLocks/>
          </p:cNvSpPr>
          <p:nvPr/>
        </p:nvSpPr>
        <p:spPr>
          <a:xfrm>
            <a:off x="4191000" y="2343150"/>
            <a:ext cx="1828800" cy="4572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100" dirty="0">
                <a:latin typeface="Open Sans" charset="0"/>
                <a:ea typeface="Open Sans" charset="0"/>
                <a:cs typeface="Open Sans" charset="0"/>
              </a:rPr>
              <a:t>Victim joins a rogue access point.</a:t>
            </a:r>
            <a:endParaRPr lang="en-JM" sz="1100" dirty="0">
              <a:solidFill>
                <a:srgbClr val="595959"/>
              </a:solidFill>
              <a:latin typeface="Open Sans" charset="0"/>
              <a:ea typeface="Open Sans" charset="0"/>
              <a:cs typeface="Open Sans" charset="0"/>
            </a:endParaRPr>
          </a:p>
        </p:txBody>
      </p:sp>
      <p:sp>
        <p:nvSpPr>
          <p:cNvPr id="10" name="Text Placeholder 5"/>
          <p:cNvSpPr txBox="1">
            <a:spLocks/>
          </p:cNvSpPr>
          <p:nvPr/>
        </p:nvSpPr>
        <p:spPr>
          <a:xfrm>
            <a:off x="4191000" y="3028950"/>
            <a:ext cx="1828800" cy="457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100" dirty="0">
                <a:latin typeface="Open Sans" charset="0"/>
                <a:ea typeface="Open Sans" charset="0"/>
                <a:cs typeface="Open Sans" charset="0"/>
              </a:rPr>
              <a:t>Victim is being served a realistic router </a:t>
            </a:r>
            <a:r>
              <a:rPr lang="en-US" sz="1100" dirty="0" err="1">
                <a:latin typeface="Open Sans" charset="0"/>
                <a:ea typeface="Open Sans" charset="0"/>
                <a:cs typeface="Open Sans" charset="0"/>
              </a:rPr>
              <a:t>config</a:t>
            </a:r>
            <a:r>
              <a:rPr lang="en-US" sz="1100" dirty="0">
                <a:latin typeface="Open Sans" charset="0"/>
                <a:ea typeface="Open Sans" charset="0"/>
                <a:cs typeface="Open Sans" charset="0"/>
              </a:rPr>
              <a:t>-looking page</a:t>
            </a:r>
            <a:endParaRPr lang="en-JM" sz="1100" dirty="0">
              <a:solidFill>
                <a:srgbClr val="595959"/>
              </a:solidFill>
              <a:latin typeface="Open Sans" charset="0"/>
              <a:ea typeface="Open Sans" charset="0"/>
              <a:cs typeface="Open Sans" charset="0"/>
            </a:endParaRPr>
          </a:p>
        </p:txBody>
      </p:sp>
      <p:sp>
        <p:nvSpPr>
          <p:cNvPr id="15" name="Oval 14"/>
          <p:cNvSpPr>
            <a:spLocks noChangeAspect="1"/>
          </p:cNvSpPr>
          <p:nvPr/>
        </p:nvSpPr>
        <p:spPr>
          <a:xfrm>
            <a:off x="3962400" y="2495550"/>
            <a:ext cx="72000" cy="72000"/>
          </a:xfrm>
          <a:prstGeom prst="ellipse">
            <a:avLst/>
          </a:prstGeom>
          <a:solidFill>
            <a:schemeClr val="bg1">
              <a:lumMod val="95000"/>
            </a:schemeClr>
          </a:solidFill>
          <a:ln w="12700" cmpd="sng">
            <a:solidFill>
              <a:srgbClr val="ED364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24C53"/>
              </a:solidFill>
            </a:endParaRPr>
          </a:p>
        </p:txBody>
      </p:sp>
      <p:sp>
        <p:nvSpPr>
          <p:cNvPr id="17" name="Title 1"/>
          <p:cNvSpPr txBox="1">
            <a:spLocks/>
          </p:cNvSpPr>
          <p:nvPr/>
        </p:nvSpPr>
        <p:spPr>
          <a:xfrm>
            <a:off x="762000" y="2952750"/>
            <a:ext cx="1524000" cy="762000"/>
          </a:xfrm>
          <a:prstGeom prst="rect">
            <a:avLst/>
          </a:prstGeom>
          <a:solidFill>
            <a:srgbClr val="2C3945"/>
          </a:solidFill>
          <a:ln w="3175" cmpd="sng">
            <a:noFill/>
          </a:ln>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lumMod val="85000"/>
                    <a:lumOff val="15000"/>
                  </a:schemeClr>
                </a:solidFill>
                <a:latin typeface="Franklin Gothic Book" pitchFamily="34" charset="0"/>
                <a:ea typeface="Open Sans Extrabold" pitchFamily="34" charset="0"/>
                <a:cs typeface="Franklin Gothic Book" pitchFamily="34" charset="0"/>
              </a:defRPr>
            </a:lvl1pPr>
          </a:lstStyle>
          <a:p>
            <a:r>
              <a:rPr lang="en-JM" sz="1100" b="1" dirty="0" err="1" smtClean="0">
                <a:solidFill>
                  <a:schemeClr val="bg1"/>
                </a:solidFill>
                <a:latin typeface="Calibri"/>
                <a:ea typeface="Open Sans Semibold" pitchFamily="34" charset="0"/>
                <a:cs typeface="Calibri"/>
              </a:rPr>
              <a:t>Github</a:t>
            </a:r>
            <a:endParaRPr lang="en-JM" sz="1100" b="1" dirty="0" smtClean="0">
              <a:solidFill>
                <a:schemeClr val="bg1"/>
              </a:solidFill>
              <a:latin typeface="Calibri"/>
              <a:ea typeface="Open Sans Semibold" pitchFamily="34" charset="0"/>
              <a:cs typeface="Calibri"/>
            </a:endParaRPr>
          </a:p>
          <a:p>
            <a:r>
              <a:rPr lang="en-JM" sz="900" dirty="0">
                <a:solidFill>
                  <a:schemeClr val="bg1"/>
                </a:solidFill>
                <a:latin typeface="Calibri"/>
                <a:ea typeface="Open Sans Semibold" pitchFamily="34" charset="0"/>
                <a:cs typeface="Calibri"/>
              </a:rPr>
              <a:t>https://</a:t>
            </a:r>
            <a:r>
              <a:rPr lang="en-JM" sz="900" dirty="0" err="1" smtClean="0">
                <a:solidFill>
                  <a:schemeClr val="bg1"/>
                </a:solidFill>
                <a:latin typeface="Calibri"/>
                <a:ea typeface="Open Sans Semibold" pitchFamily="34" charset="0"/>
                <a:cs typeface="Calibri"/>
              </a:rPr>
              <a:t>github.com</a:t>
            </a:r>
            <a:r>
              <a:rPr lang="en-JM" sz="900" dirty="0" smtClean="0">
                <a:solidFill>
                  <a:schemeClr val="bg1"/>
                </a:solidFill>
                <a:latin typeface="Calibri"/>
                <a:ea typeface="Open Sans Semibold" pitchFamily="34" charset="0"/>
                <a:cs typeface="Calibri"/>
              </a:rPr>
              <a:t>/</a:t>
            </a:r>
            <a:r>
              <a:rPr lang="en-JM" sz="900" dirty="0" err="1" smtClean="0">
                <a:solidFill>
                  <a:schemeClr val="bg1"/>
                </a:solidFill>
                <a:latin typeface="Calibri"/>
                <a:ea typeface="Open Sans Semibold" pitchFamily="34" charset="0"/>
                <a:cs typeface="Calibri"/>
              </a:rPr>
              <a:t>sophron</a:t>
            </a:r>
            <a:r>
              <a:rPr lang="en-JM" sz="900" dirty="0" smtClean="0">
                <a:solidFill>
                  <a:schemeClr val="bg1"/>
                </a:solidFill>
                <a:latin typeface="Calibri"/>
                <a:ea typeface="Open Sans Semibold" pitchFamily="34" charset="0"/>
                <a:cs typeface="Calibri"/>
              </a:rPr>
              <a:t>/</a:t>
            </a:r>
            <a:r>
              <a:rPr lang="en-JM" sz="900" dirty="0" err="1" smtClean="0">
                <a:solidFill>
                  <a:schemeClr val="bg1"/>
                </a:solidFill>
                <a:latin typeface="Calibri"/>
                <a:ea typeface="Open Sans Semibold" pitchFamily="34" charset="0"/>
                <a:cs typeface="Calibri"/>
              </a:rPr>
              <a:t>wifiphisher</a:t>
            </a:r>
            <a:endParaRPr lang="en-JM" sz="900" dirty="0" smtClean="0">
              <a:solidFill>
                <a:schemeClr val="bg1"/>
              </a:solidFill>
              <a:latin typeface="Calibri"/>
              <a:ea typeface="Open Sans Semibold" pitchFamily="34" charset="0"/>
              <a:cs typeface="Calibri"/>
            </a:endParaRPr>
          </a:p>
          <a:p>
            <a:endParaRPr lang="en-JM" sz="900" dirty="0">
              <a:solidFill>
                <a:schemeClr val="bg1"/>
              </a:solidFill>
              <a:latin typeface="Calibri"/>
              <a:ea typeface="Open Sans Semibold" pitchFamily="34" charset="0"/>
              <a:cs typeface="Calibri"/>
            </a:endParaRPr>
          </a:p>
        </p:txBody>
      </p:sp>
      <p:sp>
        <p:nvSpPr>
          <p:cNvPr id="20" name="Oval 19"/>
          <p:cNvSpPr>
            <a:spLocks noChangeAspect="1"/>
          </p:cNvSpPr>
          <p:nvPr/>
        </p:nvSpPr>
        <p:spPr>
          <a:xfrm>
            <a:off x="3962400" y="3105150"/>
            <a:ext cx="72000" cy="72000"/>
          </a:xfrm>
          <a:prstGeom prst="ellipse">
            <a:avLst/>
          </a:prstGeom>
          <a:solidFill>
            <a:schemeClr val="bg1">
              <a:lumMod val="95000"/>
            </a:schemeClr>
          </a:solidFill>
          <a:ln w="12700" cmpd="sng">
            <a:solidFill>
              <a:srgbClr val="ED364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24C53"/>
              </a:solidFill>
            </a:endParaRPr>
          </a:p>
        </p:txBody>
      </p:sp>
      <p:pic>
        <p:nvPicPr>
          <p:cNvPr id="4" name="Picture 3" descr="no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2495550"/>
            <a:ext cx="325120" cy="304800"/>
          </a:xfrm>
          <a:prstGeom prst="rect">
            <a:avLst/>
          </a:prstGeom>
        </p:spPr>
      </p:pic>
      <p:sp>
        <p:nvSpPr>
          <p:cNvPr id="3" name="TextBox 2"/>
          <p:cNvSpPr txBox="1"/>
          <p:nvPr/>
        </p:nvSpPr>
        <p:spPr>
          <a:xfrm>
            <a:off x="609600" y="1246370"/>
            <a:ext cx="7357769" cy="600164"/>
          </a:xfrm>
          <a:prstGeom prst="rect">
            <a:avLst/>
          </a:prstGeom>
          <a:noFill/>
        </p:spPr>
        <p:txBody>
          <a:bodyPr wrap="square" rtlCol="0">
            <a:spAutoFit/>
          </a:bodyPr>
          <a:lstStyle/>
          <a:p>
            <a:r>
              <a:rPr lang="en-US" sz="1100" dirty="0">
                <a:latin typeface="Open Sans" charset="0"/>
                <a:ea typeface="Open Sans" charset="0"/>
                <a:cs typeface="Open Sans" charset="0"/>
              </a:rPr>
              <a:t>Wifiphisher is a security tool that mounts automated phishing attacks against </a:t>
            </a:r>
            <a:r>
              <a:rPr lang="en-US" sz="1100" dirty="0" err="1">
                <a:latin typeface="Open Sans" charset="0"/>
                <a:ea typeface="Open Sans" charset="0"/>
                <a:cs typeface="Open Sans" charset="0"/>
              </a:rPr>
              <a:t>WiFi</a:t>
            </a:r>
            <a:r>
              <a:rPr lang="en-US" sz="1100" dirty="0">
                <a:latin typeface="Open Sans" charset="0"/>
                <a:ea typeface="Open Sans" charset="0"/>
                <a:cs typeface="Open Sans" charset="0"/>
              </a:rPr>
              <a:t> networks in order to obtain secret passphrases or other credentials. It is a social engineering attack that unlike other methods it does not include any brute forcing.</a:t>
            </a:r>
            <a:endParaRPr lang="en-US" sz="1100" dirty="0">
              <a:latin typeface="Open Sans" charset="0"/>
              <a:ea typeface="Open Sans" charset="0"/>
              <a:cs typeface="Open Sans" charset="0"/>
            </a:endParaRPr>
          </a:p>
        </p:txBody>
      </p:sp>
      <p:sp>
        <p:nvSpPr>
          <p:cNvPr id="22" name="Text Placeholder 5"/>
          <p:cNvSpPr txBox="1">
            <a:spLocks/>
          </p:cNvSpPr>
          <p:nvPr/>
        </p:nvSpPr>
        <p:spPr>
          <a:xfrm>
            <a:off x="2819400" y="2343150"/>
            <a:ext cx="1066800" cy="304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JM" sz="1800" dirty="0" smtClean="0">
                <a:solidFill>
                  <a:srgbClr val="ED3645"/>
                </a:solidFill>
              </a:rPr>
              <a:t>Step 2</a:t>
            </a:r>
            <a:endParaRPr lang="en-JM" sz="1800" dirty="0">
              <a:solidFill>
                <a:srgbClr val="ED3645"/>
              </a:solidFill>
            </a:endParaRPr>
          </a:p>
        </p:txBody>
      </p:sp>
      <p:sp>
        <p:nvSpPr>
          <p:cNvPr id="23" name="Text Placeholder 5"/>
          <p:cNvSpPr txBox="1">
            <a:spLocks/>
          </p:cNvSpPr>
          <p:nvPr/>
        </p:nvSpPr>
        <p:spPr>
          <a:xfrm>
            <a:off x="4191000" y="3714750"/>
            <a:ext cx="1828800" cy="457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JM" sz="1100" dirty="0" smtClean="0">
                <a:solidFill>
                  <a:srgbClr val="595959"/>
                </a:solidFill>
                <a:latin typeface="Open Sans" charset="0"/>
                <a:ea typeface="Open Sans" charset="0"/>
                <a:cs typeface="Open Sans" charset="0"/>
              </a:rPr>
              <a:t>Victim types password</a:t>
            </a:r>
            <a:endParaRPr lang="en-JM" sz="1100" dirty="0">
              <a:solidFill>
                <a:srgbClr val="595959"/>
              </a:solidFill>
              <a:latin typeface="Open Sans" charset="0"/>
              <a:ea typeface="Open Sans" charset="0"/>
              <a:cs typeface="Open Sans" charset="0"/>
            </a:endParaRPr>
          </a:p>
        </p:txBody>
      </p:sp>
      <p:sp>
        <p:nvSpPr>
          <p:cNvPr id="24" name="Text Placeholder 5"/>
          <p:cNvSpPr txBox="1">
            <a:spLocks/>
          </p:cNvSpPr>
          <p:nvPr/>
        </p:nvSpPr>
        <p:spPr>
          <a:xfrm>
            <a:off x="2817300" y="2952750"/>
            <a:ext cx="1066800" cy="304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JM" sz="1800" dirty="0" smtClean="0">
                <a:solidFill>
                  <a:srgbClr val="ED3645"/>
                </a:solidFill>
              </a:rPr>
              <a:t>Step 3</a:t>
            </a:r>
            <a:endParaRPr lang="en-JM" sz="1800" dirty="0">
              <a:solidFill>
                <a:srgbClr val="ED3645"/>
              </a:solidFill>
            </a:endParaRPr>
          </a:p>
        </p:txBody>
      </p:sp>
      <p:sp>
        <p:nvSpPr>
          <p:cNvPr id="25" name="Text Placeholder 5"/>
          <p:cNvSpPr txBox="1">
            <a:spLocks/>
          </p:cNvSpPr>
          <p:nvPr/>
        </p:nvSpPr>
        <p:spPr>
          <a:xfrm>
            <a:off x="2817300" y="3638550"/>
            <a:ext cx="1066800" cy="304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JM" sz="1800" dirty="0" smtClean="0">
                <a:solidFill>
                  <a:srgbClr val="ED3645"/>
                </a:solidFill>
              </a:rPr>
              <a:t>Step 4</a:t>
            </a:r>
            <a:endParaRPr lang="en-JM" sz="1800" dirty="0">
              <a:solidFill>
                <a:srgbClr val="ED3645"/>
              </a:solidFill>
            </a:endParaRPr>
          </a:p>
        </p:txBody>
      </p:sp>
    </p:spTree>
    <p:extLst>
      <p:ext uri="{BB962C8B-B14F-4D97-AF65-F5344CB8AC3E}">
        <p14:creationId xmlns:p14="http://schemas.microsoft.com/office/powerpoint/2010/main" val="11929678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0" y="0"/>
            <a:ext cx="9274629" cy="5143500"/>
          </a:xfrm>
          <a:prstGeom prst="rect">
            <a:avLst/>
          </a:prstGeom>
        </p:spPr>
      </p:pic>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438400" y="382596"/>
            <a:ext cx="4629150" cy="4378308"/>
          </a:xfrm>
        </p:spPr>
      </p:pic>
    </p:spTree>
    <p:extLst>
      <p:ext uri="{BB962C8B-B14F-4D97-AF65-F5344CB8AC3E}">
        <p14:creationId xmlns:p14="http://schemas.microsoft.com/office/powerpoint/2010/main" val="15221701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rgbClr val="ED3645"/>
                </a:solidFill>
                <a:latin typeface="Open Sans Light"/>
                <a:ea typeface="Open Sans Semibold" pitchFamily="34" charset="0"/>
                <a:cs typeface="Open Sans Light"/>
              </a:rPr>
              <a:t>Key Features</a:t>
            </a:r>
            <a:endParaRPr lang="en-JM" dirty="0">
              <a:solidFill>
                <a:srgbClr val="ED3645"/>
              </a:solidFill>
            </a:endParaRPr>
          </a:p>
        </p:txBody>
      </p:sp>
      <p:sp>
        <p:nvSpPr>
          <p:cNvPr id="3" name="Text Placeholder 2"/>
          <p:cNvSpPr>
            <a:spLocks noGrp="1"/>
          </p:cNvSpPr>
          <p:nvPr>
            <p:ph type="body" sz="quarter" idx="24"/>
          </p:nvPr>
        </p:nvSpPr>
        <p:spPr>
          <a:xfrm>
            <a:off x="1066800" y="1501775"/>
            <a:ext cx="2362200" cy="555625"/>
          </a:xfrm>
        </p:spPr>
        <p:txBody>
          <a:bodyPr/>
          <a:lstStyle/>
          <a:p>
            <a:r>
              <a:rPr lang="en-JM" dirty="0" smtClean="0"/>
              <a:t>All it takes is one person to fall for the attack and the entire network </a:t>
            </a:r>
            <a:r>
              <a:rPr lang="en-JM" smtClean="0"/>
              <a:t>becomes compromised.</a:t>
            </a:r>
            <a:endParaRPr lang="en-JM" dirty="0"/>
          </a:p>
        </p:txBody>
      </p:sp>
      <p:sp>
        <p:nvSpPr>
          <p:cNvPr id="4" name="Text Placeholder 3"/>
          <p:cNvSpPr>
            <a:spLocks noGrp="1"/>
          </p:cNvSpPr>
          <p:nvPr>
            <p:ph type="body" sz="quarter" idx="25"/>
          </p:nvPr>
        </p:nvSpPr>
        <p:spPr>
          <a:xfrm>
            <a:off x="1066800" y="2114550"/>
            <a:ext cx="2590800" cy="465138"/>
          </a:xfrm>
        </p:spPr>
        <p:txBody>
          <a:bodyPr/>
          <a:lstStyle/>
          <a:p>
            <a:r>
              <a:rPr lang="en-JM" dirty="0" smtClean="0">
                <a:ea typeface="Tahoma" pitchFamily="34" charset="0"/>
                <a:cs typeface="Tahoma" pitchFamily="34" charset="0"/>
              </a:rPr>
              <a:t>Encryption type doesn’t matter.</a:t>
            </a:r>
          </a:p>
          <a:p>
            <a:r>
              <a:rPr lang="en-JM" dirty="0" smtClean="0">
                <a:ea typeface="Tahoma" pitchFamily="34" charset="0"/>
                <a:cs typeface="Tahoma" pitchFamily="34" charset="0"/>
              </a:rPr>
              <a:t>WEP/WPA/WPA2</a:t>
            </a:r>
            <a:endParaRPr lang="en-JM" dirty="0">
              <a:ea typeface="Tahoma" pitchFamily="34" charset="0"/>
              <a:cs typeface="Tahoma" pitchFamily="34" charset="0"/>
            </a:endParaRPr>
          </a:p>
          <a:p>
            <a:endParaRPr lang="en-JM" dirty="0"/>
          </a:p>
        </p:txBody>
      </p:sp>
      <p:sp>
        <p:nvSpPr>
          <p:cNvPr id="7" name="Text Placeholder 6"/>
          <p:cNvSpPr>
            <a:spLocks noGrp="1"/>
          </p:cNvSpPr>
          <p:nvPr>
            <p:ph type="body" sz="quarter" idx="23"/>
          </p:nvPr>
        </p:nvSpPr>
        <p:spPr/>
        <p:txBody>
          <a:bodyPr/>
          <a:lstStyle/>
          <a:p>
            <a:r>
              <a:rPr lang="en-JM" dirty="0" smtClean="0">
                <a:latin typeface="Open Sans Light"/>
                <a:ea typeface="Open Sans Semibold" pitchFamily="34" charset="0"/>
                <a:cs typeface="Open Sans Light"/>
              </a:rPr>
              <a:t>What makes this cool?</a:t>
            </a:r>
            <a:endParaRPr lang="en-US" dirty="0">
              <a:latin typeface="Open Sans Light"/>
              <a:cs typeface="Open Sans Light"/>
            </a:endParaRPr>
          </a:p>
        </p:txBody>
      </p:sp>
      <p:sp>
        <p:nvSpPr>
          <p:cNvPr id="10" name="Rounded Rectangle 9"/>
          <p:cNvSpPr/>
          <p:nvPr/>
        </p:nvSpPr>
        <p:spPr>
          <a:xfrm>
            <a:off x="609600" y="2138806"/>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11" name="Rounded Rectangle 10"/>
          <p:cNvSpPr/>
          <p:nvPr/>
        </p:nvSpPr>
        <p:spPr>
          <a:xfrm>
            <a:off x="605252" y="1522431"/>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15" name="Text Placeholder 2"/>
          <p:cNvSpPr>
            <a:spLocks noGrp="1"/>
          </p:cNvSpPr>
          <p:nvPr>
            <p:ph type="body" sz="quarter" idx="24"/>
          </p:nvPr>
        </p:nvSpPr>
        <p:spPr>
          <a:xfrm>
            <a:off x="1066800" y="2713037"/>
            <a:ext cx="2362200" cy="555625"/>
          </a:xfrm>
        </p:spPr>
        <p:txBody>
          <a:bodyPr/>
          <a:lstStyle/>
          <a:p>
            <a:r>
              <a:rPr lang="en-JM" dirty="0" smtClean="0"/>
              <a:t>Open source. Python, HTML, CSS, JS</a:t>
            </a:r>
            <a:endParaRPr lang="en-JM" dirty="0"/>
          </a:p>
        </p:txBody>
      </p:sp>
      <p:sp>
        <p:nvSpPr>
          <p:cNvPr id="18" name="Rounded Rectangle 17"/>
          <p:cNvSpPr/>
          <p:nvPr/>
        </p:nvSpPr>
        <p:spPr>
          <a:xfrm>
            <a:off x="605252" y="2733693"/>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Tree>
    <p:extLst>
      <p:ext uri="{BB962C8B-B14F-4D97-AF65-F5344CB8AC3E}">
        <p14:creationId xmlns:p14="http://schemas.microsoft.com/office/powerpoint/2010/main" val="335612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D3645"/>
                </a:solidFill>
                <a:latin typeface="Open Sans Light"/>
                <a:cs typeface="Open Sans Light"/>
              </a:rPr>
              <a:t>SSID Listing</a:t>
            </a:r>
            <a:endParaRPr lang="en-US" b="1" dirty="0">
              <a:solidFill>
                <a:srgbClr val="ED3645"/>
              </a:solidFill>
              <a:latin typeface="Open Sans Light"/>
              <a:cs typeface="Open Sans Light"/>
            </a:endParaRPr>
          </a:p>
        </p:txBody>
      </p:sp>
      <p:sp>
        <p:nvSpPr>
          <p:cNvPr id="5" name="Text Placeholder 4"/>
          <p:cNvSpPr>
            <a:spLocks noGrp="1"/>
          </p:cNvSpPr>
          <p:nvPr>
            <p:ph type="body" sz="quarter" idx="23"/>
          </p:nvPr>
        </p:nvSpPr>
        <p:spPr>
          <a:xfrm>
            <a:off x="457200" y="876300"/>
            <a:ext cx="5029200" cy="323850"/>
          </a:xfrm>
        </p:spPr>
        <p:txBody>
          <a:bodyPr/>
          <a:lstStyle/>
          <a:p>
            <a:r>
              <a:rPr lang="en-US" sz="1200" b="1" dirty="0" smtClean="0">
                <a:solidFill>
                  <a:schemeClr val="tx1">
                    <a:lumMod val="65000"/>
                    <a:lumOff val="35000"/>
                  </a:schemeClr>
                </a:solidFill>
                <a:latin typeface="Open Sans Light"/>
                <a:cs typeface="Open Sans Light"/>
              </a:rPr>
              <a:t>Take a look at </a:t>
            </a:r>
            <a:r>
              <a:rPr lang="en-US" sz="1200" b="1" dirty="0" err="1" smtClean="0">
                <a:solidFill>
                  <a:schemeClr val="tx1">
                    <a:lumMod val="65000"/>
                    <a:lumOff val="35000"/>
                  </a:schemeClr>
                </a:solidFill>
                <a:latin typeface="Open Sans Light"/>
                <a:cs typeface="Open Sans Light"/>
              </a:rPr>
              <a:t>wifiphiser</a:t>
            </a:r>
            <a:endParaRPr lang="en-US" sz="1200" b="1" dirty="0">
              <a:solidFill>
                <a:schemeClr val="tx1">
                  <a:lumMod val="65000"/>
                  <a:lumOff val="35000"/>
                </a:schemeClr>
              </a:solidFill>
              <a:latin typeface="Open Sans Light"/>
              <a:cs typeface="Open Sans Ligh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100" y="1143000"/>
            <a:ext cx="5854700" cy="3261268"/>
          </a:xfrm>
          <a:prstGeom prst="rect">
            <a:avLst/>
          </a:prstGeom>
        </p:spPr>
      </p:pic>
    </p:spTree>
    <p:extLst>
      <p:ext uri="{BB962C8B-B14F-4D97-AF65-F5344CB8AC3E}">
        <p14:creationId xmlns:p14="http://schemas.microsoft.com/office/powerpoint/2010/main" val="551602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D3645"/>
                </a:solidFill>
                <a:latin typeface="Open Sans Light"/>
                <a:cs typeface="Open Sans Light"/>
              </a:rPr>
              <a:t>Jamming Interface</a:t>
            </a:r>
            <a:endParaRPr lang="en-US" b="1" dirty="0">
              <a:solidFill>
                <a:srgbClr val="ED3645"/>
              </a:solidFill>
              <a:latin typeface="Open Sans Light"/>
              <a:cs typeface="Open Sans Ligh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944927"/>
            <a:ext cx="6453661" cy="3608023"/>
          </a:xfrm>
          <a:prstGeom prst="rect">
            <a:avLst/>
          </a:prstGeom>
        </p:spPr>
      </p:pic>
    </p:spTree>
    <p:extLst>
      <p:ext uri="{BB962C8B-B14F-4D97-AF65-F5344CB8AC3E}">
        <p14:creationId xmlns:p14="http://schemas.microsoft.com/office/powerpoint/2010/main" val="4854636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Light"/>
                <a:cs typeface="Open Sans Light"/>
              </a:rPr>
              <a:t>Router firmware upgrade</a:t>
            </a:r>
            <a:endParaRPr lang="en-US" b="1" dirty="0">
              <a:solidFill>
                <a:srgbClr val="ED3645"/>
              </a:solidFill>
              <a:latin typeface="Open Sans Light"/>
              <a:cs typeface="Open Sans Ligh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76350"/>
            <a:ext cx="6453661" cy="2801314"/>
          </a:xfrm>
          <a:prstGeom prst="rect">
            <a:avLst/>
          </a:prstGeom>
        </p:spPr>
      </p:pic>
    </p:spTree>
    <p:extLst>
      <p:ext uri="{BB962C8B-B14F-4D97-AF65-F5344CB8AC3E}">
        <p14:creationId xmlns:p14="http://schemas.microsoft.com/office/powerpoint/2010/main" val="2103688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solidFill>
                  <a:srgbClr val="ED3645"/>
                </a:solidFill>
                <a:latin typeface="Open Sans Light"/>
                <a:cs typeface="Open Sans Light"/>
              </a:rPr>
              <a:t>The </a:t>
            </a:r>
            <a:r>
              <a:rPr lang="en-JM" dirty="0" smtClean="0">
                <a:solidFill>
                  <a:srgbClr val="ED3645"/>
                </a:solidFill>
                <a:latin typeface="Open Sans Light"/>
                <a:cs typeface="Open Sans Light"/>
              </a:rPr>
              <a:t>Requirements</a:t>
            </a:r>
            <a:endParaRPr lang="en-JM" dirty="0">
              <a:solidFill>
                <a:srgbClr val="ED3645"/>
              </a:solidFill>
            </a:endParaRPr>
          </a:p>
        </p:txBody>
      </p:sp>
      <p:sp>
        <p:nvSpPr>
          <p:cNvPr id="5" name="Text Placeholder 4"/>
          <p:cNvSpPr>
            <a:spLocks noGrp="1"/>
          </p:cNvSpPr>
          <p:nvPr>
            <p:ph type="body" sz="quarter" idx="23"/>
          </p:nvPr>
        </p:nvSpPr>
        <p:spPr/>
        <p:txBody>
          <a:bodyPr/>
          <a:lstStyle/>
          <a:p>
            <a:r>
              <a:rPr lang="en-JM" dirty="0" smtClean="0">
                <a:solidFill>
                  <a:srgbClr val="595959"/>
                </a:solidFill>
                <a:latin typeface="Open Sans Light"/>
                <a:ea typeface="Open Sans Semibold" pitchFamily="34" charset="0"/>
                <a:cs typeface="Open Sans Light"/>
              </a:rPr>
              <a:t>How </a:t>
            </a:r>
            <a:r>
              <a:rPr lang="en-JM" dirty="0" smtClean="0">
                <a:solidFill>
                  <a:srgbClr val="595959"/>
                </a:solidFill>
                <a:latin typeface="Open Sans Light"/>
                <a:ea typeface="Open Sans Semibold" pitchFamily="34" charset="0"/>
                <a:cs typeface="Open Sans Light"/>
              </a:rPr>
              <a:t>can we start playing with </a:t>
            </a:r>
            <a:r>
              <a:rPr lang="en-JM" dirty="0" err="1" smtClean="0">
                <a:solidFill>
                  <a:srgbClr val="595959"/>
                </a:solidFill>
                <a:latin typeface="Open Sans Light"/>
                <a:ea typeface="Open Sans Semibold" pitchFamily="34" charset="0"/>
                <a:cs typeface="Open Sans Light"/>
              </a:rPr>
              <a:t>wifiphisher</a:t>
            </a:r>
            <a:endParaRPr lang="en-US" dirty="0">
              <a:solidFill>
                <a:srgbClr val="595959"/>
              </a:solidFill>
              <a:latin typeface="Open Sans Light"/>
              <a:cs typeface="Open Sans Light"/>
            </a:endParaRPr>
          </a:p>
        </p:txBody>
      </p:sp>
      <p:sp>
        <p:nvSpPr>
          <p:cNvPr id="6" name="Text Placeholder 5"/>
          <p:cNvSpPr txBox="1">
            <a:spLocks/>
          </p:cNvSpPr>
          <p:nvPr/>
        </p:nvSpPr>
        <p:spPr>
          <a:xfrm>
            <a:off x="533400" y="2190750"/>
            <a:ext cx="2362200" cy="131762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spcBef>
                <a:spcPts val="0"/>
              </a:spcBef>
              <a:buFont typeface="Wingdings" charset="2"/>
              <a:buChar char="ü"/>
              <a:defRPr/>
            </a:pPr>
            <a:r>
              <a:rPr lang="en-JM" sz="1200" dirty="0" smtClean="0">
                <a:latin typeface="Calibri"/>
                <a:ea typeface="Tahoma" pitchFamily="34" charset="0"/>
                <a:cs typeface="Calibri"/>
              </a:rPr>
              <a:t>Kali Linux</a:t>
            </a:r>
            <a:endParaRPr lang="en-JM" sz="1200" dirty="0" smtClean="0">
              <a:latin typeface="Calibri"/>
              <a:ea typeface="Tahoma" pitchFamily="34" charset="0"/>
              <a:cs typeface="Calibri"/>
            </a:endParaRPr>
          </a:p>
          <a:p>
            <a:pPr marL="171450" indent="-171450">
              <a:spcBef>
                <a:spcPts val="0"/>
              </a:spcBef>
              <a:buFont typeface="Wingdings" charset="2"/>
              <a:buChar char="ü"/>
              <a:defRPr/>
            </a:pPr>
            <a:endParaRPr lang="en-JM" sz="1200" dirty="0" smtClean="0">
              <a:latin typeface="Calibri"/>
              <a:ea typeface="Tahoma" pitchFamily="34" charset="0"/>
              <a:cs typeface="Calibri"/>
            </a:endParaRPr>
          </a:p>
          <a:p>
            <a:pPr marL="171450" indent="-171450">
              <a:spcBef>
                <a:spcPts val="0"/>
              </a:spcBef>
              <a:buFont typeface="Wingdings" charset="2"/>
              <a:buChar char="ü"/>
              <a:defRPr/>
            </a:pPr>
            <a:r>
              <a:rPr lang="en-JM" sz="1200" dirty="0" smtClean="0">
                <a:latin typeface="Calibri"/>
                <a:ea typeface="Tahoma" pitchFamily="34" charset="0"/>
                <a:cs typeface="Calibri"/>
              </a:rPr>
              <a:t>Two wireless network cards, one capable of injection</a:t>
            </a:r>
            <a:endParaRPr lang="en-JM" sz="1200" dirty="0" smtClean="0">
              <a:latin typeface="Calibri"/>
              <a:ea typeface="Tahoma" pitchFamily="34" charset="0"/>
              <a:cs typeface="Calibri"/>
            </a:endParaRPr>
          </a:p>
          <a:p>
            <a:pPr marL="0" indent="0">
              <a:spcBef>
                <a:spcPts val="0"/>
              </a:spcBef>
              <a:buNone/>
              <a:defRPr/>
            </a:pPr>
            <a:endParaRPr lang="en-JM" sz="1200" dirty="0" smtClean="0">
              <a:latin typeface="Calibri"/>
              <a:ea typeface="Tahoma" pitchFamily="34" charset="0"/>
              <a:cs typeface="Calibri"/>
            </a:endParaRPr>
          </a:p>
        </p:txBody>
      </p:sp>
      <p:sp>
        <p:nvSpPr>
          <p:cNvPr id="7" name="Text Placeholder 6"/>
          <p:cNvSpPr txBox="1">
            <a:spLocks/>
          </p:cNvSpPr>
          <p:nvPr/>
        </p:nvSpPr>
        <p:spPr>
          <a:xfrm>
            <a:off x="533400" y="1908175"/>
            <a:ext cx="2449688" cy="3270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200" b="1" dirty="0" smtClean="0">
                <a:latin typeface="Calibri"/>
                <a:ea typeface="Open Sans" pitchFamily="34" charset="0"/>
                <a:cs typeface="Calibri"/>
              </a:rPr>
              <a:t>Needs</a:t>
            </a:r>
            <a:endParaRPr lang="en-JM" sz="1200" b="1" dirty="0">
              <a:latin typeface="Calibri"/>
              <a:ea typeface="Open Sans" pitchFamily="34" charset="0"/>
              <a:cs typeface="Calibri"/>
            </a:endParaRPr>
          </a:p>
        </p:txBody>
      </p:sp>
      <p:sp>
        <p:nvSpPr>
          <p:cNvPr id="8" name="Text Placeholder 6"/>
          <p:cNvSpPr txBox="1">
            <a:spLocks/>
          </p:cNvSpPr>
          <p:nvPr/>
        </p:nvSpPr>
        <p:spPr>
          <a:xfrm>
            <a:off x="3429000" y="1885950"/>
            <a:ext cx="2449688" cy="327025"/>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1050" b="1" kern="1200">
                <a:solidFill>
                  <a:srgbClr val="424C53"/>
                </a:solidFill>
                <a:latin typeface="Mission Gothic Regular" pitchFamily="50" charset="0"/>
                <a:ea typeface="+mn-ea"/>
                <a:cs typeface="+mn-cs"/>
              </a:defRPr>
            </a:lvl1pPr>
            <a:lvl2pPr marL="4572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2pPr>
            <a:lvl3pPr marL="9144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3pPr>
            <a:lvl4pPr marL="13716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4pPr>
            <a:lvl5pPr marL="18288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sz="1200" dirty="0" smtClean="0">
                <a:solidFill>
                  <a:schemeClr val="tx1">
                    <a:lumMod val="65000"/>
                    <a:lumOff val="35000"/>
                  </a:schemeClr>
                </a:solidFill>
                <a:latin typeface="Calibri"/>
                <a:ea typeface="Open Sans" pitchFamily="34" charset="0"/>
                <a:cs typeface="Calibri"/>
              </a:rPr>
              <a:t>TP-LINK TL-WN722N</a:t>
            </a:r>
            <a:endParaRPr lang="en-JM" sz="1200" dirty="0">
              <a:solidFill>
                <a:schemeClr val="tx1">
                  <a:lumMod val="65000"/>
                  <a:lumOff val="35000"/>
                </a:schemeClr>
              </a:solidFill>
              <a:latin typeface="Calibri"/>
              <a:ea typeface="Open Sans" pitchFamily="34" charset="0"/>
              <a:cs typeface="Calibri"/>
            </a:endParaRPr>
          </a:p>
        </p:txBody>
      </p:sp>
      <p:cxnSp>
        <p:nvCxnSpPr>
          <p:cNvPr id="16" name="Straight Connector 15"/>
          <p:cNvCxnSpPr/>
          <p:nvPr/>
        </p:nvCxnSpPr>
        <p:spPr>
          <a:xfrm flipV="1">
            <a:off x="3048000" y="2038350"/>
            <a:ext cx="0" cy="1295400"/>
          </a:xfrm>
          <a:prstGeom prst="line">
            <a:avLst/>
          </a:prstGeom>
          <a:ln w="3175"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
          <p:cNvSpPr txBox="1">
            <a:spLocks/>
          </p:cNvSpPr>
          <p:nvPr/>
        </p:nvSpPr>
        <p:spPr>
          <a:xfrm>
            <a:off x="3429000" y="2190750"/>
            <a:ext cx="2362200" cy="1317625"/>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1pPr>
            <a:lvl2pPr marL="4572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2pPr>
            <a:lvl3pPr marL="9144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3pPr>
            <a:lvl4pPr marL="13716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4pPr>
            <a:lvl5pPr marL="18288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spcBef>
                <a:spcPts val="0"/>
              </a:spcBef>
              <a:buFont typeface="Wingdings" charset="2"/>
              <a:buChar char="ü"/>
              <a:defRPr/>
            </a:pPr>
            <a:r>
              <a:rPr lang="en-JM" sz="1200" dirty="0" smtClean="0">
                <a:solidFill>
                  <a:schemeClr val="tx1">
                    <a:lumMod val="65000"/>
                    <a:lumOff val="35000"/>
                  </a:schemeClr>
                </a:solidFill>
                <a:latin typeface="Calibri"/>
                <a:ea typeface="Tahoma" pitchFamily="34" charset="0"/>
                <a:cs typeface="Calibri"/>
              </a:rPr>
              <a:t>150 Mbps</a:t>
            </a:r>
            <a:endParaRPr lang="en-JM" sz="1200" dirty="0" smtClean="0">
              <a:solidFill>
                <a:schemeClr val="tx1">
                  <a:lumMod val="65000"/>
                  <a:lumOff val="35000"/>
                </a:schemeClr>
              </a:solidFill>
              <a:latin typeface="Calibri"/>
              <a:ea typeface="Tahoma" pitchFamily="34" charset="0"/>
              <a:cs typeface="Calibri"/>
            </a:endParaRPr>
          </a:p>
          <a:p>
            <a:pPr marL="171450" indent="-171450">
              <a:spcBef>
                <a:spcPts val="0"/>
              </a:spcBef>
              <a:buFont typeface="Wingdings" charset="2"/>
              <a:buChar char="ü"/>
              <a:defRPr/>
            </a:pPr>
            <a:endParaRPr lang="en-JM" sz="1200" dirty="0" smtClean="0">
              <a:solidFill>
                <a:schemeClr val="tx1">
                  <a:lumMod val="65000"/>
                  <a:lumOff val="35000"/>
                </a:schemeClr>
              </a:solidFill>
              <a:latin typeface="Calibri"/>
              <a:ea typeface="Tahoma" pitchFamily="34" charset="0"/>
              <a:cs typeface="Calibri"/>
            </a:endParaRPr>
          </a:p>
          <a:p>
            <a:pPr marL="171450" indent="-171450">
              <a:spcBef>
                <a:spcPts val="0"/>
              </a:spcBef>
              <a:buFont typeface="Wingdings" charset="2"/>
              <a:buChar char="ü"/>
              <a:defRPr/>
            </a:pPr>
            <a:r>
              <a:rPr lang="en-JM" sz="1200" dirty="0" smtClean="0">
                <a:solidFill>
                  <a:schemeClr val="tx1">
                    <a:lumMod val="65000"/>
                    <a:lumOff val="35000"/>
                  </a:schemeClr>
                </a:solidFill>
                <a:latin typeface="Calibri"/>
                <a:ea typeface="Tahoma" pitchFamily="34" charset="0"/>
                <a:cs typeface="Calibri"/>
              </a:rPr>
              <a:t>4dBi detachable antenna</a:t>
            </a:r>
          </a:p>
          <a:p>
            <a:pPr marL="171450" indent="-171450">
              <a:spcBef>
                <a:spcPts val="0"/>
              </a:spcBef>
              <a:buFont typeface="Wingdings" charset="2"/>
              <a:buChar char="ü"/>
              <a:defRPr/>
            </a:pPr>
            <a:endParaRPr lang="en-JM" sz="1200" dirty="0">
              <a:solidFill>
                <a:schemeClr val="tx1">
                  <a:lumMod val="65000"/>
                  <a:lumOff val="35000"/>
                </a:schemeClr>
              </a:solidFill>
              <a:latin typeface="Calibri"/>
              <a:ea typeface="Tahoma" pitchFamily="34" charset="0"/>
              <a:cs typeface="Calibri"/>
            </a:endParaRPr>
          </a:p>
          <a:p>
            <a:pPr marL="171450" indent="-171450">
              <a:spcBef>
                <a:spcPts val="0"/>
              </a:spcBef>
              <a:buFont typeface="Wingdings" charset="2"/>
              <a:buChar char="ü"/>
              <a:defRPr/>
            </a:pPr>
            <a:r>
              <a:rPr lang="en-JM" sz="1200" dirty="0" smtClean="0">
                <a:solidFill>
                  <a:schemeClr val="tx1">
                    <a:lumMod val="65000"/>
                    <a:lumOff val="35000"/>
                  </a:schemeClr>
                </a:solidFill>
                <a:latin typeface="Calibri"/>
                <a:ea typeface="Tahoma" pitchFamily="34" charset="0"/>
                <a:cs typeface="Calibri"/>
              </a:rPr>
              <a:t>$12 on amazon</a:t>
            </a:r>
            <a:endParaRPr lang="en-JM" sz="1200" dirty="0" smtClean="0">
              <a:solidFill>
                <a:schemeClr val="tx1">
                  <a:lumMod val="65000"/>
                  <a:lumOff val="35000"/>
                </a:schemeClr>
              </a:solidFill>
              <a:latin typeface="Calibri"/>
              <a:ea typeface="Tahoma" pitchFamily="34" charset="0"/>
              <a:cs typeface="Calibri"/>
            </a:endParaRPr>
          </a:p>
          <a:p>
            <a:pPr>
              <a:spcBef>
                <a:spcPts val="0"/>
              </a:spcBef>
              <a:defRPr/>
            </a:pPr>
            <a:endParaRPr lang="en-JM" sz="1200" dirty="0" smtClean="0">
              <a:solidFill>
                <a:schemeClr val="tx1">
                  <a:lumMod val="65000"/>
                  <a:lumOff val="35000"/>
                </a:schemeClr>
              </a:solidFill>
              <a:latin typeface="Calibri"/>
              <a:ea typeface="Tahoma" pitchFamily="34" charset="0"/>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008" y="209550"/>
            <a:ext cx="2214880" cy="3988389"/>
          </a:xfrm>
          <a:prstGeom prst="rect">
            <a:avLst/>
          </a:prstGeom>
        </p:spPr>
      </p:pic>
    </p:spTree>
    <p:extLst>
      <p:ext uri="{BB962C8B-B14F-4D97-AF65-F5344CB8AC3E}">
        <p14:creationId xmlns:p14="http://schemas.microsoft.com/office/powerpoint/2010/main" val="1602064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749"/>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749"/>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749"/>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749"/>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74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9601200" cy="5143500"/>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286000" y="361950"/>
            <a:ext cx="4198144" cy="4198144"/>
          </a:xfrm>
        </p:spPr>
      </p:pic>
      <p:sp>
        <p:nvSpPr>
          <p:cNvPr id="3" name="Rectangle 2"/>
          <p:cNvSpPr/>
          <p:nvPr/>
        </p:nvSpPr>
        <p:spPr>
          <a:xfrm>
            <a:off x="762000" y="0"/>
            <a:ext cx="2590800" cy="2057400"/>
          </a:xfrm>
          <a:prstGeom prst="rect">
            <a:avLst/>
          </a:prstGeom>
          <a:solidFill>
            <a:srgbClr val="ED3645">
              <a:alpha val="6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smtClean="0">
              <a:solidFill>
                <a:schemeClr val="bg1"/>
              </a:solidFill>
              <a:latin typeface="Open Sans"/>
              <a:cs typeface="Open Sans"/>
            </a:endParaRPr>
          </a:p>
          <a:p>
            <a:pPr algn="ctr"/>
            <a:r>
              <a:rPr lang="en-US" sz="1600" b="1" dirty="0" smtClean="0">
                <a:solidFill>
                  <a:schemeClr val="bg1"/>
                </a:solidFill>
                <a:latin typeface="Open Sans"/>
                <a:cs typeface="Open Sans"/>
              </a:rPr>
              <a:t>- LAN Turtle–</a:t>
            </a:r>
            <a:endParaRPr lang="en-US" sz="1600" dirty="0">
              <a:solidFill>
                <a:schemeClr val="bg1"/>
              </a:solidFill>
              <a:latin typeface="Garamond"/>
              <a:cs typeface="Garamond"/>
            </a:endParaRPr>
          </a:p>
          <a:p>
            <a:pPr algn="ctr">
              <a:lnSpc>
                <a:spcPts val="1520"/>
              </a:lnSpc>
            </a:pPr>
            <a:r>
              <a:rPr lang="en-US" sz="1200" dirty="0" err="1" smtClean="0">
                <a:latin typeface="Garamond"/>
                <a:cs typeface="Garamond"/>
              </a:rPr>
              <a:t>Dropp’n</a:t>
            </a:r>
            <a:r>
              <a:rPr lang="en-US" sz="1200" dirty="0" smtClean="0">
                <a:latin typeface="Garamond"/>
                <a:cs typeface="Garamond"/>
              </a:rPr>
              <a:t> shells everywhere</a:t>
            </a:r>
            <a:endParaRPr lang="en-US" sz="1200" dirty="0" smtClean="0">
              <a:latin typeface="Open Sans"/>
              <a:cs typeface="Open Sans"/>
            </a:endParaRPr>
          </a:p>
        </p:txBody>
      </p:sp>
    </p:spTree>
    <p:extLst>
      <p:ext uri="{BB962C8B-B14F-4D97-AF65-F5344CB8AC3E}">
        <p14:creationId xmlns:p14="http://schemas.microsoft.com/office/powerpoint/2010/main" val="1512380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1" dirty="0" smtClean="0">
                <a:solidFill>
                  <a:srgbClr val="ED3645"/>
                </a:solidFill>
                <a:latin typeface="Open Sans Light"/>
                <a:ea typeface="Open Sans Semibold" pitchFamily="34" charset="0"/>
                <a:cs typeface="Open Sans Light"/>
              </a:rPr>
              <a:t>The LAN Turtle</a:t>
            </a:r>
            <a:endParaRPr lang="en-JM" dirty="0">
              <a:solidFill>
                <a:srgbClr val="ED3645"/>
              </a:solidFill>
            </a:endParaRPr>
          </a:p>
        </p:txBody>
      </p:sp>
      <p:sp>
        <p:nvSpPr>
          <p:cNvPr id="5" name="Text Placeholder 4"/>
          <p:cNvSpPr>
            <a:spLocks noGrp="1"/>
          </p:cNvSpPr>
          <p:nvPr>
            <p:ph type="body" sz="quarter" idx="23"/>
          </p:nvPr>
        </p:nvSpPr>
        <p:spPr>
          <a:xfrm>
            <a:off x="457200" y="876300"/>
            <a:ext cx="5029200" cy="323850"/>
          </a:xfrm>
        </p:spPr>
        <p:txBody>
          <a:bodyPr/>
          <a:lstStyle/>
          <a:p>
            <a:r>
              <a:rPr lang="en-JM" sz="1200" b="1" dirty="0" smtClean="0">
                <a:solidFill>
                  <a:srgbClr val="595959"/>
                </a:solidFill>
                <a:latin typeface="Open Sans Light"/>
                <a:ea typeface="Open Sans Semibold" pitchFamily="34" charset="0"/>
                <a:cs typeface="Open Sans Light"/>
              </a:rPr>
              <a:t>What </a:t>
            </a:r>
            <a:r>
              <a:rPr lang="en-JM" sz="1200" b="1" dirty="0" smtClean="0">
                <a:solidFill>
                  <a:srgbClr val="595959"/>
                </a:solidFill>
                <a:latin typeface="Open Sans Light"/>
                <a:ea typeface="Open Sans Semibold" pitchFamily="34" charset="0"/>
                <a:cs typeface="Open Sans Light"/>
              </a:rPr>
              <a:t>is this little USB?</a:t>
            </a:r>
            <a:endParaRPr lang="en-US" sz="1200" b="1" dirty="0">
              <a:solidFill>
                <a:srgbClr val="595959"/>
              </a:solidFill>
              <a:latin typeface="Open Sans Light"/>
              <a:cs typeface="Open Sans Ligh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19" y="291930"/>
            <a:ext cx="3803820" cy="3803820"/>
          </a:xfrm>
          <a:prstGeom prst="rect">
            <a:avLst/>
          </a:prstGeom>
        </p:spPr>
      </p:pic>
      <p:sp>
        <p:nvSpPr>
          <p:cNvPr id="3" name="TextBox 2"/>
          <p:cNvSpPr txBox="1"/>
          <p:nvPr/>
        </p:nvSpPr>
        <p:spPr>
          <a:xfrm>
            <a:off x="485625" y="1352550"/>
            <a:ext cx="4010175" cy="2292935"/>
          </a:xfrm>
          <a:prstGeom prst="rect">
            <a:avLst/>
          </a:prstGeom>
          <a:noFill/>
        </p:spPr>
        <p:txBody>
          <a:bodyPr wrap="square" rtlCol="0">
            <a:spAutoFit/>
          </a:bodyPr>
          <a:lstStyle/>
          <a:p>
            <a:r>
              <a:rPr lang="en-US" sz="1100" dirty="0" smtClean="0">
                <a:latin typeface="Open Sans" charset="0"/>
                <a:ea typeface="Open Sans" charset="0"/>
                <a:cs typeface="Open Sans" charset="0"/>
              </a:rPr>
              <a:t>The LAN turtle is a covert Systems Administrative</a:t>
            </a:r>
          </a:p>
          <a:p>
            <a:r>
              <a:rPr lang="en-US" sz="1100" dirty="0" smtClean="0">
                <a:latin typeface="Open Sans" charset="0"/>
                <a:ea typeface="Open Sans" charset="0"/>
                <a:cs typeface="Open Sans" charset="0"/>
              </a:rPr>
              <a:t>And Penetration testing tool.</a:t>
            </a:r>
          </a:p>
          <a:p>
            <a:endParaRPr lang="en-US" sz="1100" dirty="0">
              <a:latin typeface="Open Sans" charset="0"/>
              <a:ea typeface="Open Sans" charset="0"/>
              <a:cs typeface="Open Sans" charset="0"/>
            </a:endParaRPr>
          </a:p>
          <a:p>
            <a:r>
              <a:rPr lang="en-US" sz="1100" dirty="0" smtClean="0">
                <a:latin typeface="Open Sans" charset="0"/>
                <a:ea typeface="Open Sans" charset="0"/>
                <a:cs typeface="Open Sans" charset="0"/>
              </a:rPr>
              <a:t>It is a stealth remote access, network intelligence gathering </a:t>
            </a:r>
          </a:p>
          <a:p>
            <a:r>
              <a:rPr lang="en-US" sz="1100" dirty="0" smtClean="0">
                <a:latin typeface="Open Sans" charset="0"/>
                <a:ea typeface="Open Sans" charset="0"/>
                <a:cs typeface="Open Sans" charset="0"/>
              </a:rPr>
              <a:t>and man-in-the-middle</a:t>
            </a:r>
          </a:p>
          <a:p>
            <a:pPr>
              <a:defRPr/>
            </a:pPr>
            <a:r>
              <a:rPr lang="en-CA" sz="1100" dirty="0">
                <a:latin typeface="Open Sans" charset="0"/>
                <a:ea typeface="Open Sans" charset="0"/>
                <a:cs typeface="Open Sans" charset="0"/>
              </a:rPr>
              <a:t>Housed within a generic “USB Ethernet Adapter Case”, the LAN turtles appearance allows it to blend into many environments </a:t>
            </a:r>
            <a:endParaRPr lang="en-JM" sz="1100" dirty="0">
              <a:latin typeface="Open Sans" charset="0"/>
              <a:ea typeface="Open Sans" charset="0"/>
              <a:cs typeface="Open Sans" charset="0"/>
            </a:endParaRPr>
          </a:p>
          <a:p>
            <a:pPr>
              <a:defRPr/>
            </a:pPr>
            <a:endParaRPr lang="en-JM" sz="1100" dirty="0">
              <a:latin typeface="Open Sans" charset="0"/>
              <a:ea typeface="Open Sans" charset="0"/>
              <a:cs typeface="Open Sans" charset="0"/>
            </a:endParaRPr>
          </a:p>
          <a:p>
            <a:pPr>
              <a:defRPr/>
            </a:pPr>
            <a:r>
              <a:rPr lang="en-JM" sz="1100" dirty="0">
                <a:latin typeface="Open Sans" charset="0"/>
                <a:ea typeface="Open Sans" charset="0"/>
                <a:cs typeface="Open Sans" charset="0"/>
              </a:rPr>
              <a:t>Drop it on a LAN and access it from anywhere via SSH, Meterpreter and Open VPN.</a:t>
            </a:r>
          </a:p>
          <a:p>
            <a:endParaRPr lang="en-US" sz="1100" dirty="0">
              <a:latin typeface="Open Sans" charset="0"/>
              <a:ea typeface="Open Sans" charset="0"/>
              <a:cs typeface="Open Sans" charset="0"/>
            </a:endParaRPr>
          </a:p>
        </p:txBody>
      </p:sp>
    </p:spTree>
    <p:extLst>
      <p:ext uri="{BB962C8B-B14F-4D97-AF65-F5344CB8AC3E}">
        <p14:creationId xmlns:p14="http://schemas.microsoft.com/office/powerpoint/2010/main" val="1478375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Pentesting?</a:t>
            </a:r>
            <a:endParaRPr lang="en-US" dirty="0"/>
          </a:p>
        </p:txBody>
      </p:sp>
      <p:sp>
        <p:nvSpPr>
          <p:cNvPr id="3" name="Content Placeholder 2"/>
          <p:cNvSpPr>
            <a:spLocks noGrp="1"/>
          </p:cNvSpPr>
          <p:nvPr>
            <p:ph idx="1"/>
          </p:nvPr>
        </p:nvSpPr>
        <p:spPr/>
        <p:txBody>
          <a:bodyPr/>
          <a:lstStyle/>
          <a:p>
            <a:r>
              <a:rPr lang="en-US" dirty="0" smtClean="0"/>
              <a:t>It is a well defined, organized security test – that is not only limited to the IT </a:t>
            </a:r>
            <a:r>
              <a:rPr lang="en-US" dirty="0" err="1" smtClean="0"/>
              <a:t>Dept</a:t>
            </a:r>
            <a:endParaRPr lang="en-US" dirty="0" smtClean="0"/>
          </a:p>
          <a:p>
            <a:r>
              <a:rPr lang="en-US" dirty="0" smtClean="0"/>
              <a:t>“Real-world/Objective” based audit used to identify a corporate security posture</a:t>
            </a:r>
          </a:p>
          <a:p>
            <a:r>
              <a:rPr lang="en-US" dirty="0" smtClean="0"/>
              <a:t>Pentesters use similar methodology, practices and tools that a malicious attacker would use</a:t>
            </a:r>
          </a:p>
          <a:p>
            <a:r>
              <a:rPr lang="en-US" dirty="0" smtClean="0"/>
              <a:t>The name of the game is to identify the true vulnerabilities that could be exploited</a:t>
            </a:r>
          </a:p>
          <a:p>
            <a:pPr marL="0" indent="0">
              <a:buNone/>
            </a:pPr>
            <a:r>
              <a:rPr lang="en-US" dirty="0" smtClean="0"/>
              <a:t> </a:t>
            </a:r>
          </a:p>
          <a:p>
            <a:endParaRPr lang="en-US" dirty="0" smtClean="0"/>
          </a:p>
          <a:p>
            <a:endParaRPr lang="en-US" dirty="0"/>
          </a:p>
        </p:txBody>
      </p:sp>
      <p:sp>
        <p:nvSpPr>
          <p:cNvPr id="4" name="Text Placeholder 3"/>
          <p:cNvSpPr>
            <a:spLocks noGrp="1"/>
          </p:cNvSpPr>
          <p:nvPr>
            <p:ph type="body" sz="quarter" idx="23"/>
          </p:nvPr>
        </p:nvSpPr>
        <p:spPr/>
        <p:txBody>
          <a:bodyPr/>
          <a:lstStyle/>
          <a:p>
            <a:r>
              <a:rPr lang="en-US" dirty="0" smtClean="0"/>
              <a:t>Why should you even care?</a:t>
            </a:r>
            <a:endParaRPr lang="en-US" dirty="0"/>
          </a:p>
        </p:txBody>
      </p:sp>
    </p:spTree>
    <p:extLst>
      <p:ext uri="{BB962C8B-B14F-4D97-AF65-F5344CB8AC3E}">
        <p14:creationId xmlns:p14="http://schemas.microsoft.com/office/powerpoint/2010/main" val="16753933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457200" y="285750"/>
            <a:ext cx="8229600" cy="857250"/>
          </a:xfrm>
        </p:spPr>
        <p:txBody>
          <a:bodyPr>
            <a:normAutofit/>
          </a:bodyPr>
          <a:lstStyle/>
          <a:p>
            <a:pPr algn="l"/>
            <a:r>
              <a:rPr lang="en-JM" sz="2400" b="1" dirty="0" smtClean="0">
                <a:solidFill>
                  <a:srgbClr val="ED3645"/>
                </a:solidFill>
                <a:latin typeface="Open Sans Light"/>
                <a:ea typeface="Open Sans Semibold" pitchFamily="34" charset="0"/>
                <a:cs typeface="Open Sans Light"/>
              </a:rPr>
              <a:t>Key Features</a:t>
            </a:r>
            <a:endParaRPr lang="en-JM" sz="2400" b="1" dirty="0">
              <a:solidFill>
                <a:srgbClr val="ED3645"/>
              </a:solidFill>
              <a:latin typeface="Open Sans Light"/>
              <a:cs typeface="Open Sans Light"/>
            </a:endParaRPr>
          </a:p>
        </p:txBody>
      </p:sp>
      <p:sp>
        <p:nvSpPr>
          <p:cNvPr id="29" name="Text Placeholder 9"/>
          <p:cNvSpPr>
            <a:spLocks noGrp="1"/>
          </p:cNvSpPr>
          <p:nvPr>
            <p:ph type="body" sz="quarter" idx="4294967295"/>
          </p:nvPr>
        </p:nvSpPr>
        <p:spPr>
          <a:xfrm>
            <a:off x="457200" y="876300"/>
            <a:ext cx="5029200" cy="323850"/>
          </a:xfrm>
        </p:spPr>
        <p:txBody>
          <a:bodyPr>
            <a:noAutofit/>
          </a:bodyPr>
          <a:lstStyle/>
          <a:p>
            <a:pPr marL="0" indent="0" algn="l">
              <a:buNone/>
            </a:pPr>
            <a:r>
              <a:rPr lang="en-JM" sz="1200" b="1" dirty="0" smtClean="0">
                <a:solidFill>
                  <a:srgbClr val="595959"/>
                </a:solidFill>
                <a:latin typeface="Open Sans Light"/>
                <a:ea typeface="Open Sans Semibold" pitchFamily="34" charset="0"/>
                <a:cs typeface="Open Sans Light"/>
              </a:rPr>
              <a:t>What </a:t>
            </a:r>
            <a:r>
              <a:rPr lang="en-JM" sz="1200" b="1" dirty="0" smtClean="0">
                <a:solidFill>
                  <a:srgbClr val="595959"/>
                </a:solidFill>
                <a:latin typeface="Open Sans Light"/>
                <a:ea typeface="Open Sans Semibold" pitchFamily="34" charset="0"/>
                <a:cs typeface="Open Sans Light"/>
              </a:rPr>
              <a:t>makes you like turtles?</a:t>
            </a:r>
            <a:endParaRPr lang="en-US" sz="1200" b="1" dirty="0">
              <a:solidFill>
                <a:srgbClr val="595959"/>
              </a:solidFill>
              <a:latin typeface="Open Sans Light"/>
              <a:cs typeface="Open Sans Light"/>
            </a:endParaRPr>
          </a:p>
        </p:txBody>
      </p:sp>
      <p:sp>
        <p:nvSpPr>
          <p:cNvPr id="52" name="Rounded Rectangle 51"/>
          <p:cNvSpPr/>
          <p:nvPr/>
        </p:nvSpPr>
        <p:spPr>
          <a:xfrm>
            <a:off x="533400" y="3008901"/>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53" name="Rounded Rectangle 52"/>
          <p:cNvSpPr/>
          <p:nvPr/>
        </p:nvSpPr>
        <p:spPr>
          <a:xfrm>
            <a:off x="533400" y="2266950"/>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55" name="Rounded Rectangle 54"/>
          <p:cNvSpPr/>
          <p:nvPr/>
        </p:nvSpPr>
        <p:spPr>
          <a:xfrm>
            <a:off x="533400" y="1581151"/>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56" name="Text Placeholder 5"/>
          <p:cNvSpPr txBox="1">
            <a:spLocks/>
          </p:cNvSpPr>
          <p:nvPr/>
        </p:nvSpPr>
        <p:spPr>
          <a:xfrm>
            <a:off x="1147348" y="1581150"/>
            <a:ext cx="4034252" cy="60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rPr>
              <a:t>Works like a standard USB Ethernet adapter, bridging the connection and powering the device</a:t>
            </a:r>
            <a:endParaRPr lang="en-JM" sz="1400" dirty="0">
              <a:solidFill>
                <a:srgbClr val="595959"/>
              </a:solidFill>
            </a:endParaRPr>
          </a:p>
        </p:txBody>
      </p:sp>
      <p:sp>
        <p:nvSpPr>
          <p:cNvPr id="57" name="Text Placeholder 5"/>
          <p:cNvSpPr txBox="1">
            <a:spLocks/>
          </p:cNvSpPr>
          <p:nvPr/>
        </p:nvSpPr>
        <p:spPr>
          <a:xfrm>
            <a:off x="1147348" y="2266950"/>
            <a:ext cx="4034252"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rPr>
              <a:t>Connects to any standard Ethernet network. Static or DHCP with the MAC address of your choice</a:t>
            </a:r>
            <a:endParaRPr lang="en-JM" sz="1400" dirty="0">
              <a:solidFill>
                <a:srgbClr val="595959"/>
              </a:solidFill>
            </a:endParaRPr>
          </a:p>
          <a:p>
            <a:pPr marL="0" indent="0">
              <a:buNone/>
            </a:pPr>
            <a:endParaRPr lang="en-JM" sz="1400" dirty="0">
              <a:solidFill>
                <a:srgbClr val="595959"/>
              </a:solidFill>
            </a:endParaRPr>
          </a:p>
        </p:txBody>
      </p:sp>
      <p:sp>
        <p:nvSpPr>
          <p:cNvPr id="58" name="Text Placeholder 5"/>
          <p:cNvSpPr txBox="1">
            <a:spLocks/>
          </p:cNvSpPr>
          <p:nvPr/>
        </p:nvSpPr>
        <p:spPr>
          <a:xfrm>
            <a:off x="1147348" y="2952750"/>
            <a:ext cx="4034252" cy="60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hlinkClick r:id="rId2"/>
              </a:rPr>
              <a:t>Simple ducky payload generator </a:t>
            </a:r>
            <a:r>
              <a:rPr lang="en-JM" sz="1400" dirty="0" smtClean="0">
                <a:solidFill>
                  <a:srgbClr val="595959"/>
                </a:solidFill>
              </a:rPr>
              <a:t>for Linux with Password Cracker, Meterpreter and </a:t>
            </a:r>
            <a:r>
              <a:rPr lang="en-JM" sz="1400" dirty="0" err="1" smtClean="0">
                <a:solidFill>
                  <a:srgbClr val="595959"/>
                </a:solidFill>
              </a:rPr>
              <a:t>Netcat</a:t>
            </a:r>
            <a:r>
              <a:rPr lang="en-JM" sz="1400" dirty="0" smtClean="0">
                <a:solidFill>
                  <a:srgbClr val="595959"/>
                </a:solidFill>
              </a:rPr>
              <a:t> Integration</a:t>
            </a:r>
            <a:endParaRPr lang="en-JM" sz="1400" dirty="0">
              <a:solidFill>
                <a:srgbClr val="595959"/>
              </a:solidFill>
            </a:endParaRPr>
          </a:p>
        </p:txBody>
      </p:sp>
      <p:sp>
        <p:nvSpPr>
          <p:cNvPr id="59" name="Text Placeholder 5"/>
          <p:cNvSpPr txBox="1">
            <a:spLocks/>
          </p:cNvSpPr>
          <p:nvPr/>
        </p:nvSpPr>
        <p:spPr>
          <a:xfrm>
            <a:off x="1147348" y="3714750"/>
            <a:ext cx="4034252" cy="60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rPr>
              <a:t>Open source downloadable modules</a:t>
            </a:r>
            <a:br>
              <a:rPr lang="en-JM" sz="1400" dirty="0" smtClean="0">
                <a:solidFill>
                  <a:srgbClr val="595959"/>
                </a:solidFill>
              </a:rPr>
            </a:br>
            <a:r>
              <a:rPr lang="en-JM" sz="1400" dirty="0" smtClean="0">
                <a:solidFill>
                  <a:srgbClr val="595959"/>
                </a:solidFill>
              </a:rPr>
              <a:t>(</a:t>
            </a:r>
            <a:r>
              <a:rPr lang="en-JM" sz="1400" dirty="0" err="1" smtClean="0">
                <a:solidFill>
                  <a:srgbClr val="595959"/>
                </a:solidFill>
              </a:rPr>
              <a:t>netcat</a:t>
            </a:r>
            <a:r>
              <a:rPr lang="en-JM" sz="1400" dirty="0" smtClean="0">
                <a:solidFill>
                  <a:srgbClr val="595959"/>
                </a:solidFill>
              </a:rPr>
              <a:t>, </a:t>
            </a:r>
            <a:r>
              <a:rPr lang="en-JM" sz="1400" dirty="0" err="1" smtClean="0">
                <a:solidFill>
                  <a:srgbClr val="595959"/>
                </a:solidFill>
              </a:rPr>
              <a:t>autossh</a:t>
            </a:r>
            <a:r>
              <a:rPr lang="en-JM" sz="1400" dirty="0" smtClean="0">
                <a:solidFill>
                  <a:srgbClr val="595959"/>
                </a:solidFill>
              </a:rPr>
              <a:t>, </a:t>
            </a:r>
            <a:endParaRPr lang="en-JM" sz="1400" dirty="0">
              <a:solidFill>
                <a:srgbClr val="595959"/>
              </a:solidFill>
            </a:endParaRPr>
          </a:p>
        </p:txBody>
      </p:sp>
      <p:sp>
        <p:nvSpPr>
          <p:cNvPr id="16" name="Rounded Rectangle 15"/>
          <p:cNvSpPr/>
          <p:nvPr/>
        </p:nvSpPr>
        <p:spPr>
          <a:xfrm>
            <a:off x="533400" y="3654408"/>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9347" y="1631950"/>
            <a:ext cx="3559853" cy="2616200"/>
          </a:xfrm>
          <a:prstGeom prst="rect">
            <a:avLst/>
          </a:prstGeom>
        </p:spPr>
      </p:pic>
    </p:spTree>
    <p:extLst>
      <p:ext uri="{BB962C8B-B14F-4D97-AF65-F5344CB8AC3E}">
        <p14:creationId xmlns:p14="http://schemas.microsoft.com/office/powerpoint/2010/main" val="20693340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750" fill="hold"/>
                                        <p:tgtEl>
                                          <p:spTgt spid="55"/>
                                        </p:tgtEl>
                                        <p:attrNameLst>
                                          <p:attrName>ppt_w</p:attrName>
                                        </p:attrNameLst>
                                      </p:cBhvr>
                                      <p:tavLst>
                                        <p:tav tm="0">
                                          <p:val>
                                            <p:fltVal val="0"/>
                                          </p:val>
                                        </p:tav>
                                        <p:tav tm="100000">
                                          <p:val>
                                            <p:strVal val="#ppt_w"/>
                                          </p:val>
                                        </p:tav>
                                      </p:tavLst>
                                    </p:anim>
                                    <p:anim calcmode="lin" valueType="num">
                                      <p:cBhvr>
                                        <p:cTn id="8" dur="750" fill="hold"/>
                                        <p:tgtEl>
                                          <p:spTgt spid="55"/>
                                        </p:tgtEl>
                                        <p:attrNameLst>
                                          <p:attrName>ppt_h</p:attrName>
                                        </p:attrNameLst>
                                      </p:cBhvr>
                                      <p:tavLst>
                                        <p:tav tm="0">
                                          <p:val>
                                            <p:fltVal val="0"/>
                                          </p:val>
                                        </p:tav>
                                        <p:tav tm="100000">
                                          <p:val>
                                            <p:strVal val="#ppt_h"/>
                                          </p:val>
                                        </p:tav>
                                      </p:tavLst>
                                    </p:anim>
                                    <p:animEffect transition="in" filter="fade">
                                      <p:cBhvr>
                                        <p:cTn id="9" dur="750"/>
                                        <p:tgtEl>
                                          <p:spTgt spid="55"/>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750"/>
                                        <p:tgtEl>
                                          <p:spTgt spid="5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750"/>
                                        <p:tgtEl>
                                          <p:spTgt spid="57"/>
                                        </p:tgtEl>
                                      </p:cBhvr>
                                    </p:animEffect>
                                  </p:childTnLst>
                                </p:cTn>
                              </p:par>
                            </p:childTnLst>
                          </p:cTn>
                        </p:par>
                        <p:par>
                          <p:cTn id="18" fill="hold">
                            <p:stCondLst>
                              <p:cond delay="225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750" fill="hold"/>
                                        <p:tgtEl>
                                          <p:spTgt spid="53"/>
                                        </p:tgtEl>
                                        <p:attrNameLst>
                                          <p:attrName>ppt_w</p:attrName>
                                        </p:attrNameLst>
                                      </p:cBhvr>
                                      <p:tavLst>
                                        <p:tav tm="0">
                                          <p:val>
                                            <p:fltVal val="0"/>
                                          </p:val>
                                        </p:tav>
                                        <p:tav tm="100000">
                                          <p:val>
                                            <p:strVal val="#ppt_w"/>
                                          </p:val>
                                        </p:tav>
                                      </p:tavLst>
                                    </p:anim>
                                    <p:anim calcmode="lin" valueType="num">
                                      <p:cBhvr>
                                        <p:cTn id="22" dur="750" fill="hold"/>
                                        <p:tgtEl>
                                          <p:spTgt spid="53"/>
                                        </p:tgtEl>
                                        <p:attrNameLst>
                                          <p:attrName>ppt_h</p:attrName>
                                        </p:attrNameLst>
                                      </p:cBhvr>
                                      <p:tavLst>
                                        <p:tav tm="0">
                                          <p:val>
                                            <p:fltVal val="0"/>
                                          </p:val>
                                        </p:tav>
                                        <p:tav tm="100000">
                                          <p:val>
                                            <p:strVal val="#ppt_h"/>
                                          </p:val>
                                        </p:tav>
                                      </p:tavLst>
                                    </p:anim>
                                    <p:animEffect transition="in" filter="fade">
                                      <p:cBhvr>
                                        <p:cTn id="23" dur="750"/>
                                        <p:tgtEl>
                                          <p:spTgt spid="53"/>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750"/>
                                        <p:tgtEl>
                                          <p:spTgt spid="58"/>
                                        </p:tgtEl>
                                      </p:cBhvr>
                                    </p:animEffect>
                                  </p:childTnLst>
                                </p:cTn>
                              </p:par>
                            </p:childTnLst>
                          </p:cTn>
                        </p:par>
                        <p:par>
                          <p:cTn id="28" fill="hold">
                            <p:stCondLst>
                              <p:cond delay="3750"/>
                            </p:stCondLst>
                            <p:childTnLst>
                              <p:par>
                                <p:cTn id="29" presetID="53" presetClass="entr" presetSubtype="16"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p:cTn id="31" dur="750" fill="hold"/>
                                        <p:tgtEl>
                                          <p:spTgt spid="52"/>
                                        </p:tgtEl>
                                        <p:attrNameLst>
                                          <p:attrName>ppt_w</p:attrName>
                                        </p:attrNameLst>
                                      </p:cBhvr>
                                      <p:tavLst>
                                        <p:tav tm="0">
                                          <p:val>
                                            <p:fltVal val="0"/>
                                          </p:val>
                                        </p:tav>
                                        <p:tav tm="100000">
                                          <p:val>
                                            <p:strVal val="#ppt_w"/>
                                          </p:val>
                                        </p:tav>
                                      </p:tavLst>
                                    </p:anim>
                                    <p:anim calcmode="lin" valueType="num">
                                      <p:cBhvr>
                                        <p:cTn id="32" dur="750" fill="hold"/>
                                        <p:tgtEl>
                                          <p:spTgt spid="52"/>
                                        </p:tgtEl>
                                        <p:attrNameLst>
                                          <p:attrName>ppt_h</p:attrName>
                                        </p:attrNameLst>
                                      </p:cBhvr>
                                      <p:tavLst>
                                        <p:tav tm="0">
                                          <p:val>
                                            <p:fltVal val="0"/>
                                          </p:val>
                                        </p:tav>
                                        <p:tav tm="100000">
                                          <p:val>
                                            <p:strVal val="#ppt_h"/>
                                          </p:val>
                                        </p:tav>
                                      </p:tavLst>
                                    </p:anim>
                                    <p:animEffect transition="in" filter="fade">
                                      <p:cBhvr>
                                        <p:cTn id="33" dur="750"/>
                                        <p:tgtEl>
                                          <p:spTgt spid="52"/>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750"/>
                                        <p:tgtEl>
                                          <p:spTgt spid="5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750" fill="hold"/>
                                        <p:tgtEl>
                                          <p:spTgt spid="16"/>
                                        </p:tgtEl>
                                        <p:attrNameLst>
                                          <p:attrName>ppt_w</p:attrName>
                                        </p:attrNameLst>
                                      </p:cBhvr>
                                      <p:tavLst>
                                        <p:tav tm="0">
                                          <p:val>
                                            <p:fltVal val="0"/>
                                          </p:val>
                                        </p:tav>
                                        <p:tav tm="100000">
                                          <p:val>
                                            <p:strVal val="#ppt_w"/>
                                          </p:val>
                                        </p:tav>
                                      </p:tavLst>
                                    </p:anim>
                                    <p:anim calcmode="lin" valueType="num">
                                      <p:cBhvr>
                                        <p:cTn id="41" dur="750" fill="hold"/>
                                        <p:tgtEl>
                                          <p:spTgt spid="16"/>
                                        </p:tgtEl>
                                        <p:attrNameLst>
                                          <p:attrName>ppt_h</p:attrName>
                                        </p:attrNameLst>
                                      </p:cBhvr>
                                      <p:tavLst>
                                        <p:tav tm="0">
                                          <p:val>
                                            <p:fltVal val="0"/>
                                          </p:val>
                                        </p:tav>
                                        <p:tav tm="100000">
                                          <p:val>
                                            <p:strVal val="#ppt_h"/>
                                          </p:val>
                                        </p:tav>
                                      </p:tavLst>
                                    </p:anim>
                                    <p:animEffect transition="in" filter="fade">
                                      <p:cBhvr>
                                        <p:cTn id="4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6" grpId="0"/>
      <p:bldP spid="57" grpId="0"/>
      <p:bldP spid="58" grpId="0"/>
      <p:bldP spid="59" grpId="0"/>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 y="0"/>
            <a:ext cx="9313333" cy="5238750"/>
          </a:xfrm>
        </p:spPr>
      </p:pic>
      <p:sp>
        <p:nvSpPr>
          <p:cNvPr id="3" name="Rectangle 2"/>
          <p:cNvSpPr/>
          <p:nvPr/>
        </p:nvSpPr>
        <p:spPr>
          <a:xfrm>
            <a:off x="762000" y="0"/>
            <a:ext cx="2590800" cy="2057400"/>
          </a:xfrm>
          <a:prstGeom prst="rect">
            <a:avLst/>
          </a:prstGeom>
          <a:solidFill>
            <a:srgbClr val="ED3645">
              <a:alpha val="6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smtClean="0">
              <a:solidFill>
                <a:schemeClr val="bg1"/>
              </a:solidFill>
              <a:latin typeface="Open Sans"/>
              <a:cs typeface="Open Sans"/>
            </a:endParaRPr>
          </a:p>
          <a:p>
            <a:pPr algn="ctr"/>
            <a:r>
              <a:rPr lang="en-US" sz="1600" b="1" dirty="0" smtClean="0">
                <a:solidFill>
                  <a:schemeClr val="bg1"/>
                </a:solidFill>
                <a:latin typeface="Open Sans"/>
                <a:cs typeface="Open Sans"/>
              </a:rPr>
              <a:t>- Lockpicking–</a:t>
            </a:r>
            <a:endParaRPr lang="en-US" sz="1600" dirty="0">
              <a:solidFill>
                <a:schemeClr val="bg1"/>
              </a:solidFill>
              <a:latin typeface="Garamond"/>
              <a:cs typeface="Garamond"/>
            </a:endParaRPr>
          </a:p>
          <a:p>
            <a:pPr algn="ctr">
              <a:lnSpc>
                <a:spcPts val="1520"/>
              </a:lnSpc>
            </a:pPr>
            <a:r>
              <a:rPr lang="en-US" sz="1200" dirty="0" smtClean="0">
                <a:latin typeface="Garamond"/>
                <a:cs typeface="Garamond"/>
              </a:rPr>
              <a:t>Physical Security Hacking</a:t>
            </a:r>
            <a:endParaRPr lang="en-US" sz="1200" dirty="0" smtClean="0">
              <a:latin typeface="Open Sans"/>
              <a:cs typeface="Open Sans"/>
            </a:endParaRPr>
          </a:p>
        </p:txBody>
      </p:sp>
    </p:spTree>
    <p:extLst>
      <p:ext uri="{BB962C8B-B14F-4D97-AF65-F5344CB8AC3E}">
        <p14:creationId xmlns:p14="http://schemas.microsoft.com/office/powerpoint/2010/main" val="10250117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1" dirty="0" smtClean="0">
                <a:solidFill>
                  <a:srgbClr val="ED3645"/>
                </a:solidFill>
                <a:latin typeface="Open Sans Light"/>
                <a:ea typeface="Open Sans Semibold" pitchFamily="34" charset="0"/>
                <a:cs typeface="Open Sans Light"/>
              </a:rPr>
              <a:t>Physical Security</a:t>
            </a:r>
            <a:endParaRPr lang="en-JM" dirty="0">
              <a:solidFill>
                <a:srgbClr val="ED3645"/>
              </a:solidFill>
            </a:endParaRPr>
          </a:p>
        </p:txBody>
      </p:sp>
      <p:sp>
        <p:nvSpPr>
          <p:cNvPr id="5" name="Text Placeholder 4"/>
          <p:cNvSpPr>
            <a:spLocks noGrp="1"/>
          </p:cNvSpPr>
          <p:nvPr>
            <p:ph type="body" sz="quarter" idx="23"/>
          </p:nvPr>
        </p:nvSpPr>
        <p:spPr>
          <a:xfrm>
            <a:off x="457200" y="876300"/>
            <a:ext cx="5029200" cy="323850"/>
          </a:xfrm>
        </p:spPr>
        <p:txBody>
          <a:bodyPr/>
          <a:lstStyle/>
          <a:p>
            <a:r>
              <a:rPr lang="en-JM" sz="1200" b="1" dirty="0" smtClean="0">
                <a:solidFill>
                  <a:srgbClr val="595959"/>
                </a:solidFill>
                <a:latin typeface="Open Sans Light"/>
                <a:ea typeface="Open Sans Semibold" pitchFamily="34" charset="0"/>
                <a:cs typeface="Open Sans Light"/>
              </a:rPr>
              <a:t>Pentesting physical security controls</a:t>
            </a:r>
            <a:endParaRPr lang="en-US" sz="1200" b="1" dirty="0">
              <a:solidFill>
                <a:srgbClr val="595959"/>
              </a:solidFill>
              <a:latin typeface="Open Sans Light"/>
              <a:cs typeface="Open Sans Light"/>
            </a:endParaRPr>
          </a:p>
        </p:txBody>
      </p:sp>
      <p:sp>
        <p:nvSpPr>
          <p:cNvPr id="7" name="Text Placeholder 6"/>
          <p:cNvSpPr txBox="1">
            <a:spLocks/>
          </p:cNvSpPr>
          <p:nvPr/>
        </p:nvSpPr>
        <p:spPr>
          <a:xfrm>
            <a:off x="457200" y="2423160"/>
            <a:ext cx="2286000" cy="555625"/>
          </a:xfrm>
          <a:prstGeom prst="rect">
            <a:avLst/>
          </a:prstGeom>
          <a:solidFill>
            <a:srgbClr val="ED3645"/>
          </a:solidFill>
          <a:ln>
            <a:noFill/>
          </a:ln>
        </p:spPr>
        <p:txBody>
          <a:bodyPr anchor="ct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b="1" dirty="0" smtClean="0">
                <a:solidFill>
                  <a:schemeClr val="bg1"/>
                </a:solidFill>
                <a:latin typeface="Open Sans Light"/>
                <a:ea typeface="Open Sans" pitchFamily="34" charset="0"/>
                <a:cs typeface="Open Sans Light"/>
              </a:rPr>
              <a:t>Cameras</a:t>
            </a:r>
            <a:endParaRPr lang="en-JM" sz="1200" b="1" dirty="0">
              <a:solidFill>
                <a:schemeClr val="bg1"/>
              </a:solidFill>
              <a:latin typeface="Open Sans Light"/>
              <a:ea typeface="Open Sans" pitchFamily="34" charset="0"/>
              <a:cs typeface="Open Sans Light"/>
            </a:endParaRPr>
          </a:p>
        </p:txBody>
      </p:sp>
      <p:sp>
        <p:nvSpPr>
          <p:cNvPr id="10" name="Text Placeholder 6"/>
          <p:cNvSpPr txBox="1">
            <a:spLocks/>
          </p:cNvSpPr>
          <p:nvPr/>
        </p:nvSpPr>
        <p:spPr>
          <a:xfrm>
            <a:off x="2895600" y="2423160"/>
            <a:ext cx="2286000" cy="555625"/>
          </a:xfrm>
          <a:prstGeom prst="rect">
            <a:avLst/>
          </a:prstGeom>
          <a:solidFill>
            <a:srgbClr val="ED3645"/>
          </a:solidFill>
          <a:ln>
            <a:noFill/>
          </a:ln>
        </p:spPr>
        <p:txBody>
          <a:bodyPr anchor="ct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b="1" dirty="0" smtClean="0">
                <a:solidFill>
                  <a:schemeClr val="bg1"/>
                </a:solidFill>
                <a:latin typeface="Open Sans Light"/>
                <a:ea typeface="Open Sans" pitchFamily="34" charset="0"/>
                <a:cs typeface="Open Sans Light"/>
              </a:rPr>
              <a:t>Mantraps</a:t>
            </a:r>
            <a:endParaRPr lang="en-JM" sz="1200" b="1" dirty="0">
              <a:solidFill>
                <a:schemeClr val="bg1"/>
              </a:solidFill>
              <a:latin typeface="Open Sans Light"/>
              <a:ea typeface="Open Sans" pitchFamily="34" charset="0"/>
              <a:cs typeface="Open Sans Light"/>
            </a:endParaRPr>
          </a:p>
        </p:txBody>
      </p:sp>
      <p:sp>
        <p:nvSpPr>
          <p:cNvPr id="12" name="Text Placeholder 6"/>
          <p:cNvSpPr txBox="1">
            <a:spLocks/>
          </p:cNvSpPr>
          <p:nvPr/>
        </p:nvSpPr>
        <p:spPr>
          <a:xfrm>
            <a:off x="5334000" y="2419350"/>
            <a:ext cx="2286000" cy="555625"/>
          </a:xfrm>
          <a:prstGeom prst="rect">
            <a:avLst/>
          </a:prstGeom>
          <a:solidFill>
            <a:srgbClr val="ED3645"/>
          </a:solidFill>
          <a:ln>
            <a:noFill/>
          </a:ln>
        </p:spPr>
        <p:txBody>
          <a:bodyPr anchor="ct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b="1" dirty="0" smtClean="0">
                <a:solidFill>
                  <a:schemeClr val="bg1"/>
                </a:solidFill>
                <a:latin typeface="Open Sans Light"/>
                <a:ea typeface="Open Sans" pitchFamily="34" charset="0"/>
                <a:cs typeface="Open Sans Light"/>
              </a:rPr>
              <a:t>RFID TAGS</a:t>
            </a:r>
            <a:endParaRPr lang="en-JM" sz="1200" b="1" dirty="0">
              <a:solidFill>
                <a:schemeClr val="bg1"/>
              </a:solidFill>
              <a:latin typeface="Open Sans Light"/>
              <a:ea typeface="Open Sans" pitchFamily="34" charset="0"/>
              <a:cs typeface="Open Sans Light"/>
            </a:endParaRPr>
          </a:p>
        </p:txBody>
      </p:sp>
      <p:sp>
        <p:nvSpPr>
          <p:cNvPr id="13" name="Text Placeholder 6"/>
          <p:cNvSpPr txBox="1">
            <a:spLocks/>
          </p:cNvSpPr>
          <p:nvPr/>
        </p:nvSpPr>
        <p:spPr>
          <a:xfrm>
            <a:off x="457200" y="3159125"/>
            <a:ext cx="2286000" cy="555625"/>
          </a:xfrm>
          <a:prstGeom prst="rect">
            <a:avLst/>
          </a:prstGeom>
          <a:solidFill>
            <a:srgbClr val="ED3645"/>
          </a:solidFill>
          <a:ln>
            <a:noFill/>
          </a:ln>
        </p:spPr>
        <p:txBody>
          <a:bodyPr anchor="ct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b="1" dirty="0" smtClean="0">
                <a:solidFill>
                  <a:schemeClr val="bg1"/>
                </a:solidFill>
                <a:latin typeface="Open Sans Light"/>
                <a:ea typeface="Open Sans" pitchFamily="34" charset="0"/>
                <a:cs typeface="Open Sans Light"/>
              </a:rPr>
              <a:t>Biometric Scanners</a:t>
            </a:r>
            <a:endParaRPr lang="en-JM" sz="1200" b="1" dirty="0">
              <a:solidFill>
                <a:schemeClr val="bg1"/>
              </a:solidFill>
              <a:latin typeface="Open Sans Light"/>
              <a:ea typeface="Open Sans" pitchFamily="34" charset="0"/>
              <a:cs typeface="Open Sans Light"/>
            </a:endParaRPr>
          </a:p>
        </p:txBody>
      </p:sp>
      <p:sp>
        <p:nvSpPr>
          <p:cNvPr id="14" name="Text Placeholder 6"/>
          <p:cNvSpPr txBox="1">
            <a:spLocks/>
          </p:cNvSpPr>
          <p:nvPr/>
        </p:nvSpPr>
        <p:spPr>
          <a:xfrm>
            <a:off x="2895600" y="3159125"/>
            <a:ext cx="2286000" cy="555625"/>
          </a:xfrm>
          <a:prstGeom prst="rect">
            <a:avLst/>
          </a:prstGeom>
          <a:solidFill>
            <a:srgbClr val="ED3645"/>
          </a:solidFill>
          <a:ln>
            <a:noFill/>
          </a:ln>
        </p:spPr>
        <p:txBody>
          <a:bodyPr anchor="ct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b="1" dirty="0" smtClean="0">
                <a:solidFill>
                  <a:schemeClr val="bg1"/>
                </a:solidFill>
                <a:latin typeface="Open Sans Light"/>
                <a:ea typeface="Open Sans" pitchFamily="34" charset="0"/>
                <a:cs typeface="Open Sans Light"/>
              </a:rPr>
              <a:t>Locks</a:t>
            </a:r>
            <a:endParaRPr lang="en-JM" sz="1200" b="1" dirty="0">
              <a:solidFill>
                <a:schemeClr val="bg1"/>
              </a:solidFill>
              <a:latin typeface="Open Sans Light"/>
              <a:ea typeface="Open Sans" pitchFamily="34" charset="0"/>
              <a:cs typeface="Open Sans Light"/>
            </a:endParaRPr>
          </a:p>
        </p:txBody>
      </p:sp>
      <p:sp>
        <p:nvSpPr>
          <p:cNvPr id="15" name="Text Placeholder 6"/>
          <p:cNvSpPr txBox="1">
            <a:spLocks/>
          </p:cNvSpPr>
          <p:nvPr/>
        </p:nvSpPr>
        <p:spPr>
          <a:xfrm>
            <a:off x="5334000" y="3155315"/>
            <a:ext cx="2286000" cy="555625"/>
          </a:xfrm>
          <a:prstGeom prst="rect">
            <a:avLst/>
          </a:prstGeom>
          <a:solidFill>
            <a:srgbClr val="ED3645"/>
          </a:solidFill>
          <a:ln>
            <a:noFill/>
          </a:ln>
        </p:spPr>
        <p:txBody>
          <a:bodyPr anchor="ct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b="1" dirty="0" smtClean="0">
                <a:solidFill>
                  <a:schemeClr val="bg1"/>
                </a:solidFill>
                <a:latin typeface="Open Sans Light"/>
                <a:ea typeface="Open Sans" pitchFamily="34" charset="0"/>
                <a:cs typeface="Open Sans Light"/>
              </a:rPr>
              <a:t>Motion Detectors</a:t>
            </a:r>
            <a:endParaRPr lang="en-JM" sz="1200" b="1" dirty="0">
              <a:solidFill>
                <a:schemeClr val="bg1"/>
              </a:solidFill>
              <a:latin typeface="Open Sans Light"/>
              <a:ea typeface="Open Sans" pitchFamily="34" charset="0"/>
              <a:cs typeface="Open Sans Light"/>
            </a:endParaRPr>
          </a:p>
        </p:txBody>
      </p:sp>
      <p:sp>
        <p:nvSpPr>
          <p:cNvPr id="3" name="TextBox 2"/>
          <p:cNvSpPr txBox="1"/>
          <p:nvPr/>
        </p:nvSpPr>
        <p:spPr>
          <a:xfrm>
            <a:off x="457200" y="1191260"/>
            <a:ext cx="7162800" cy="1138773"/>
          </a:xfrm>
          <a:prstGeom prst="rect">
            <a:avLst/>
          </a:prstGeom>
          <a:noFill/>
        </p:spPr>
        <p:txBody>
          <a:bodyPr wrap="square" rtlCol="0">
            <a:spAutoFit/>
          </a:bodyPr>
          <a:lstStyle/>
          <a:p>
            <a:r>
              <a:rPr lang="en-US" sz="1000" dirty="0">
                <a:latin typeface="Open Sans" charset="0"/>
                <a:ea typeface="Open Sans" charset="0"/>
                <a:cs typeface="Open Sans" charset="0"/>
              </a:rPr>
              <a:t>Usually, when talking about computer or network security, most of the focus is, of course, on the digital side. We've talked about firewalls, intrusion detection systems, security software, and so on. But the physical side of security is often just as important, if not more. All the firewalls in the world won't help you if your server is hosted on premises, inside some closet where any customer or employee can go in, pick it up, and walk out the door. That's why things like locks, biometric scanners, and cameras are important.</a:t>
            </a:r>
          </a:p>
          <a:p>
            <a:endParaRPr lang="en-US" dirty="0"/>
          </a:p>
        </p:txBody>
      </p:sp>
    </p:spTree>
    <p:extLst>
      <p:ext uri="{BB962C8B-B14F-4D97-AF65-F5344CB8AC3E}">
        <p14:creationId xmlns:p14="http://schemas.microsoft.com/office/powerpoint/2010/main" val="2115555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solidFill>
                  <a:srgbClr val="ED3645"/>
                </a:solidFill>
                <a:latin typeface="Open Sans Light"/>
                <a:cs typeface="Open Sans Light"/>
              </a:rPr>
              <a:t>The </a:t>
            </a:r>
            <a:r>
              <a:rPr lang="en-JM" dirty="0" smtClean="0">
                <a:solidFill>
                  <a:srgbClr val="ED3645"/>
                </a:solidFill>
                <a:latin typeface="Open Sans Light"/>
                <a:cs typeface="Open Sans Light"/>
              </a:rPr>
              <a:t>Art of picking</a:t>
            </a:r>
            <a:endParaRPr lang="en-JM" dirty="0">
              <a:solidFill>
                <a:srgbClr val="ED3645"/>
              </a:solidFill>
            </a:endParaRPr>
          </a:p>
        </p:txBody>
      </p:sp>
      <p:sp>
        <p:nvSpPr>
          <p:cNvPr id="5" name="Text Placeholder 4"/>
          <p:cNvSpPr>
            <a:spLocks noGrp="1"/>
          </p:cNvSpPr>
          <p:nvPr>
            <p:ph type="body" sz="quarter" idx="23"/>
          </p:nvPr>
        </p:nvSpPr>
        <p:spPr/>
        <p:txBody>
          <a:bodyPr/>
          <a:lstStyle/>
          <a:p>
            <a:r>
              <a:rPr lang="en-JM" dirty="0" smtClean="0">
                <a:solidFill>
                  <a:srgbClr val="595959"/>
                </a:solidFill>
                <a:latin typeface="Open Sans Light"/>
                <a:ea typeface="Open Sans Semibold" pitchFamily="34" charset="0"/>
                <a:cs typeface="Open Sans Light"/>
              </a:rPr>
              <a:t>How does one pick a lock?</a:t>
            </a:r>
            <a:endParaRPr lang="en-US" dirty="0">
              <a:solidFill>
                <a:srgbClr val="595959"/>
              </a:solidFill>
              <a:latin typeface="Open Sans Light"/>
              <a:cs typeface="Open Sans Light"/>
            </a:endParaRPr>
          </a:p>
        </p:txBody>
      </p:sp>
      <p:sp>
        <p:nvSpPr>
          <p:cNvPr id="3" name="TextBox 2"/>
          <p:cNvSpPr txBox="1"/>
          <p:nvPr/>
        </p:nvSpPr>
        <p:spPr>
          <a:xfrm>
            <a:off x="489919" y="1226820"/>
            <a:ext cx="7434881" cy="461665"/>
          </a:xfrm>
          <a:prstGeom prst="rect">
            <a:avLst/>
          </a:prstGeom>
          <a:noFill/>
        </p:spPr>
        <p:txBody>
          <a:bodyPr wrap="square" rtlCol="0">
            <a:spAutoFit/>
          </a:bodyPr>
          <a:lstStyle/>
          <a:p>
            <a:r>
              <a:rPr lang="en-US" sz="1200" dirty="0">
                <a:latin typeface="Open Sans" charset="0"/>
                <a:ea typeface="Open Sans" charset="0"/>
                <a:cs typeface="Open Sans" charset="0"/>
              </a:rPr>
              <a:t>A </a:t>
            </a:r>
            <a:r>
              <a:rPr lang="en-US" sz="1200" b="1" dirty="0">
                <a:latin typeface="Open Sans" charset="0"/>
                <a:ea typeface="Open Sans" charset="0"/>
                <a:cs typeface="Open Sans" charset="0"/>
              </a:rPr>
              <a:t>tension wrench</a:t>
            </a:r>
            <a:r>
              <a:rPr lang="en-US" sz="1200" dirty="0">
                <a:latin typeface="Open Sans" charset="0"/>
                <a:ea typeface="Open Sans" charset="0"/>
                <a:cs typeface="Open Sans" charset="0"/>
              </a:rPr>
              <a:t> (or </a:t>
            </a:r>
            <a:r>
              <a:rPr lang="en-US" sz="1200" b="1" dirty="0">
                <a:latin typeface="Open Sans" charset="0"/>
                <a:ea typeface="Open Sans" charset="0"/>
                <a:cs typeface="Open Sans" charset="0"/>
              </a:rPr>
              <a:t>torque wrench</a:t>
            </a:r>
            <a:r>
              <a:rPr lang="en-US" sz="1200" dirty="0">
                <a:latin typeface="Open Sans" charset="0"/>
                <a:ea typeface="Open Sans" charset="0"/>
                <a:cs typeface="Open Sans" charset="0"/>
              </a:rPr>
              <a:t>) is used to apply a torque to the cylinder, while a </a:t>
            </a:r>
            <a:r>
              <a:rPr lang="en-US" sz="1200" b="1" dirty="0">
                <a:latin typeface="Open Sans" charset="0"/>
                <a:ea typeface="Open Sans" charset="0"/>
                <a:cs typeface="Open Sans" charset="0"/>
              </a:rPr>
              <a:t>lock pick</a:t>
            </a:r>
            <a:r>
              <a:rPr lang="en-US" sz="1200" dirty="0">
                <a:latin typeface="Open Sans" charset="0"/>
                <a:ea typeface="Open Sans" charset="0"/>
                <a:cs typeface="Open Sans" charset="0"/>
              </a:rPr>
              <a:t> (or </a:t>
            </a:r>
            <a:r>
              <a:rPr lang="en-US" sz="1200" b="1" dirty="0">
                <a:latin typeface="Open Sans" charset="0"/>
                <a:ea typeface="Open Sans" charset="0"/>
                <a:cs typeface="Open Sans" charset="0"/>
              </a:rPr>
              <a:t>picklock</a:t>
            </a:r>
            <a:r>
              <a:rPr lang="en-US" sz="1200" dirty="0">
                <a:latin typeface="Open Sans" charset="0"/>
                <a:ea typeface="Open Sans" charset="0"/>
                <a:cs typeface="Open Sans" charset="0"/>
              </a:rPr>
              <a:t>) is used to push individual pins up until they are flush with the shear line.</a:t>
            </a:r>
            <a:endParaRPr lang="en-US" sz="1200" dirty="0">
              <a:latin typeface="Open Sans" charset="0"/>
              <a:ea typeface="Open Sans" charset="0"/>
              <a:cs typeface="Open Sans"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62150"/>
            <a:ext cx="3683000" cy="2418590"/>
          </a:xfrm>
          <a:prstGeom prst="rect">
            <a:avLst/>
          </a:prstGeom>
        </p:spPr>
      </p:pic>
      <p:sp>
        <p:nvSpPr>
          <p:cNvPr id="6" name="Rectangle 5"/>
          <p:cNvSpPr/>
          <p:nvPr/>
        </p:nvSpPr>
        <p:spPr>
          <a:xfrm>
            <a:off x="4419600" y="1903730"/>
            <a:ext cx="4267200" cy="938719"/>
          </a:xfrm>
          <a:prstGeom prst="rect">
            <a:avLst/>
          </a:prstGeom>
        </p:spPr>
        <p:txBody>
          <a:bodyPr wrap="square">
            <a:spAutoFit/>
          </a:bodyPr>
          <a:lstStyle/>
          <a:p>
            <a:r>
              <a:rPr lang="en-US" sz="1100" b="1" dirty="0">
                <a:latin typeface="Open Sans" charset="0"/>
                <a:ea typeface="Open Sans" charset="0"/>
                <a:cs typeface="Open Sans" charset="0"/>
              </a:rPr>
              <a:t>Raking</a:t>
            </a:r>
            <a:r>
              <a:rPr lang="en-US" sz="1100" dirty="0">
                <a:latin typeface="Open Sans" charset="0"/>
                <a:ea typeface="Open Sans" charset="0"/>
                <a:cs typeface="Open Sans" charset="0"/>
              </a:rPr>
              <a:t> or </a:t>
            </a:r>
            <a:r>
              <a:rPr lang="en-US" sz="1100" b="1" dirty="0">
                <a:latin typeface="Open Sans" charset="0"/>
                <a:ea typeface="Open Sans" charset="0"/>
                <a:cs typeface="Open Sans" charset="0"/>
              </a:rPr>
              <a:t>scrubbing</a:t>
            </a:r>
            <a:r>
              <a:rPr lang="en-US" sz="1100" dirty="0">
                <a:latin typeface="Open Sans" charset="0"/>
                <a:ea typeface="Open Sans" charset="0"/>
                <a:cs typeface="Open Sans" charset="0"/>
              </a:rPr>
              <a:t> a pin tumbler lock is usually done before individual pins are pushed up. While applying torque with the tension wrench, a lock pick with a wide tip is placed at the back of the lock and quickly slid outwards with upward pressure so all the pins are pushed up.</a:t>
            </a:r>
            <a:endParaRPr lang="en-US" sz="1100" dirty="0">
              <a:latin typeface="Open Sans" charset="0"/>
              <a:ea typeface="Open Sans" charset="0"/>
              <a:cs typeface="Open Sans" charset="0"/>
            </a:endParaRPr>
          </a:p>
        </p:txBody>
      </p:sp>
    </p:spTree>
    <p:extLst>
      <p:ext uri="{BB962C8B-B14F-4D97-AF65-F5344CB8AC3E}">
        <p14:creationId xmlns:p14="http://schemas.microsoft.com/office/powerpoint/2010/main" val="19949913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rgbClr val="ED3645"/>
                </a:solidFill>
                <a:latin typeface="Open Sans Light"/>
                <a:ea typeface="Open Sans Semibold" pitchFamily="34" charset="0"/>
                <a:cs typeface="Open Sans Light"/>
              </a:rPr>
              <a:t>Snap gun</a:t>
            </a:r>
            <a:endParaRPr lang="en-JM" dirty="0">
              <a:solidFill>
                <a:srgbClr val="ED3645"/>
              </a:solidFill>
            </a:endParaRPr>
          </a:p>
        </p:txBody>
      </p:sp>
      <p:sp>
        <p:nvSpPr>
          <p:cNvPr id="5" name="Text Placeholder 4"/>
          <p:cNvSpPr>
            <a:spLocks noGrp="1"/>
          </p:cNvSpPr>
          <p:nvPr>
            <p:ph type="body" sz="quarter" idx="23"/>
          </p:nvPr>
        </p:nvSpPr>
        <p:spPr/>
        <p:txBody>
          <a:bodyPr/>
          <a:lstStyle/>
          <a:p>
            <a:r>
              <a:rPr lang="en-JM" dirty="0" smtClean="0">
                <a:solidFill>
                  <a:srgbClr val="595959"/>
                </a:solidFill>
                <a:latin typeface="Open Sans Light"/>
                <a:ea typeface="Open Sans Semibold" pitchFamily="34" charset="0"/>
                <a:cs typeface="Open Sans Light"/>
              </a:rPr>
              <a:t>The automated lock picking gun</a:t>
            </a:r>
            <a:endParaRPr lang="en-US" dirty="0">
              <a:solidFill>
                <a:srgbClr val="595959"/>
              </a:solidFill>
              <a:latin typeface="Open Sans Light"/>
              <a:cs typeface="Open Sans Light"/>
            </a:endParaRPr>
          </a:p>
        </p:txBody>
      </p:sp>
      <p:sp>
        <p:nvSpPr>
          <p:cNvPr id="6" name="Text Placeholder 5"/>
          <p:cNvSpPr txBox="1">
            <a:spLocks/>
          </p:cNvSpPr>
          <p:nvPr/>
        </p:nvSpPr>
        <p:spPr>
          <a:xfrm>
            <a:off x="4495800" y="1765300"/>
            <a:ext cx="3886200" cy="40322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n-US" sz="1100" dirty="0">
                <a:latin typeface="Open Sans" charset="0"/>
                <a:ea typeface="Open Sans" charset="0"/>
                <a:cs typeface="Open Sans" charset="0"/>
              </a:rPr>
              <a:t>The snap gun strikes all of the bottom pins at once with a strong impact, and then withdraws again</a:t>
            </a:r>
            <a:r>
              <a:rPr lang="en-US" sz="1100" dirty="0" smtClean="0">
                <a:latin typeface="Open Sans" charset="0"/>
                <a:ea typeface="Open Sans" charset="0"/>
                <a:cs typeface="Open Sans" charset="0"/>
              </a:rPr>
              <a:t>. </a:t>
            </a:r>
            <a:r>
              <a:rPr lang="en-US" sz="1100" dirty="0">
                <a:latin typeface="Open Sans" charset="0"/>
                <a:ea typeface="Open Sans" charset="0"/>
                <a:cs typeface="Open Sans" charset="0"/>
              </a:rPr>
              <a:t>The bottom pins transfer their kinetic energy to the top pins and come to a complete stop without penetrating the lock housing.</a:t>
            </a:r>
            <a:endParaRPr lang="en-JM" sz="1100" dirty="0">
              <a:solidFill>
                <a:srgbClr val="595959"/>
              </a:solidFill>
              <a:latin typeface="Open Sans" charset="0"/>
              <a:ea typeface="Open Sans" charset="0"/>
              <a:cs typeface="Open Sans" charset="0"/>
            </a:endParaRPr>
          </a:p>
        </p:txBody>
      </p:sp>
      <p:sp>
        <p:nvSpPr>
          <p:cNvPr id="7" name="Text Placeholder 6"/>
          <p:cNvSpPr txBox="1">
            <a:spLocks/>
          </p:cNvSpPr>
          <p:nvPr/>
        </p:nvSpPr>
        <p:spPr>
          <a:xfrm>
            <a:off x="4495800" y="1558925"/>
            <a:ext cx="2971800" cy="327025"/>
          </a:xfrm>
          <a:prstGeom prst="rect">
            <a:avLst/>
          </a:prstGeom>
        </p:spPr>
        <p:txBody>
          <a:bodyPr/>
          <a:lstStyle>
            <a:lvl1pPr marL="342900" indent="-342900" algn="l" defTabSz="914400" rtl="0" eaLnBrk="1" latinLnBrk="0"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100" b="1" dirty="0" smtClean="0">
                <a:solidFill>
                  <a:srgbClr val="ED3645"/>
                </a:solidFill>
                <a:latin typeface="Calibri"/>
                <a:ea typeface="Open Sans" pitchFamily="34" charset="0"/>
                <a:cs typeface="Calibri"/>
              </a:rPr>
              <a:t>How does it work?</a:t>
            </a:r>
            <a:endParaRPr lang="en-JM" sz="1100" b="1" dirty="0">
              <a:solidFill>
                <a:srgbClr val="ED3645"/>
              </a:solidFill>
              <a:latin typeface="Calibri"/>
              <a:ea typeface="Open Sans" pitchFamily="34" charset="0"/>
              <a:cs typeface="Calibri"/>
            </a:endParaRPr>
          </a:p>
        </p:txBody>
      </p:sp>
      <p:sp>
        <p:nvSpPr>
          <p:cNvPr id="22" name="Text Placeholder 5"/>
          <p:cNvSpPr txBox="1">
            <a:spLocks/>
          </p:cNvSpPr>
          <p:nvPr/>
        </p:nvSpPr>
        <p:spPr>
          <a:xfrm>
            <a:off x="4495800" y="3028950"/>
            <a:ext cx="3886200" cy="403225"/>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1pPr>
            <a:lvl2pPr marL="4572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2pPr>
            <a:lvl3pPr marL="9144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3pPr>
            <a:lvl4pPr marL="13716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4pPr>
            <a:lvl5pPr marL="18288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JM" sz="1100" dirty="0" smtClean="0">
                <a:solidFill>
                  <a:srgbClr val="595959"/>
                </a:solidFill>
                <a:latin typeface="Open Sans" charset="0"/>
                <a:ea typeface="Open Sans" charset="0"/>
                <a:cs typeface="Open Sans" charset="0"/>
              </a:rPr>
              <a:t>10-30sec</a:t>
            </a:r>
            <a:endParaRPr lang="en-JM" sz="1100" dirty="0">
              <a:solidFill>
                <a:srgbClr val="595959"/>
              </a:solidFill>
              <a:latin typeface="Open Sans" charset="0"/>
              <a:ea typeface="Open Sans" charset="0"/>
              <a:cs typeface="Open Sans" charset="0"/>
            </a:endParaRPr>
          </a:p>
        </p:txBody>
      </p:sp>
      <p:sp>
        <p:nvSpPr>
          <p:cNvPr id="23" name="Text Placeholder 6"/>
          <p:cNvSpPr txBox="1">
            <a:spLocks/>
          </p:cNvSpPr>
          <p:nvPr/>
        </p:nvSpPr>
        <p:spPr>
          <a:xfrm>
            <a:off x="4495800" y="2793682"/>
            <a:ext cx="2971800" cy="327025"/>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1050" b="1" kern="1200">
                <a:solidFill>
                  <a:srgbClr val="424C53"/>
                </a:solidFill>
                <a:latin typeface="Mission Gothic Regular" pitchFamily="50" charset="0"/>
                <a:ea typeface="+mn-ea"/>
                <a:cs typeface="+mn-cs"/>
              </a:defRPr>
            </a:lvl1pPr>
            <a:lvl2pPr marL="4572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2pPr>
            <a:lvl3pPr marL="9144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3pPr>
            <a:lvl4pPr marL="13716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4pPr>
            <a:lvl5pPr marL="1828800" indent="0" algn="l" defTabSz="914400" rtl="0" eaLnBrk="1" latinLnBrk="0" hangingPunct="1">
              <a:spcBef>
                <a:spcPct val="20000"/>
              </a:spcBef>
              <a:buFontTx/>
              <a:buNone/>
              <a:defRPr sz="100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dirty="0" smtClean="0">
                <a:solidFill>
                  <a:srgbClr val="ED3645"/>
                </a:solidFill>
                <a:latin typeface="Calibri"/>
                <a:ea typeface="Open Sans" pitchFamily="34" charset="0"/>
                <a:cs typeface="Calibri"/>
              </a:rPr>
              <a:t>How long does it take?</a:t>
            </a:r>
            <a:endParaRPr lang="en-JM" dirty="0">
              <a:solidFill>
                <a:srgbClr val="ED3645"/>
              </a:solidFill>
              <a:latin typeface="Calibri"/>
              <a:ea typeface="Open Sans" pitchFamily="34" charset="0"/>
              <a:cs typeface="Calibri"/>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91005"/>
            <a:ext cx="3439583" cy="2063750"/>
          </a:xfrm>
          <a:prstGeom prst="rect">
            <a:avLst/>
          </a:prstGeom>
        </p:spPr>
      </p:pic>
    </p:spTree>
    <p:extLst>
      <p:ext uri="{BB962C8B-B14F-4D97-AF65-F5344CB8AC3E}">
        <p14:creationId xmlns:p14="http://schemas.microsoft.com/office/powerpoint/2010/main" val="2410927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1+#ppt_w/2"/>
                                          </p:val>
                                        </p:tav>
                                        <p:tav tm="100000">
                                          <p:val>
                                            <p:strVal val="#ppt_x"/>
                                          </p:val>
                                        </p:tav>
                                      </p:tavLst>
                                    </p:anim>
                                    <p:anim calcmode="lin" valueType="num">
                                      <p:cBhvr additive="base">
                                        <p:cTn id="17" dur="75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750" fill="hold"/>
                                        <p:tgtEl>
                                          <p:spTgt spid="22"/>
                                        </p:tgtEl>
                                        <p:attrNameLst>
                                          <p:attrName>ppt_x</p:attrName>
                                        </p:attrNameLst>
                                      </p:cBhvr>
                                      <p:tavLst>
                                        <p:tav tm="0">
                                          <p:val>
                                            <p:strVal val="1+#ppt_w/2"/>
                                          </p:val>
                                        </p:tav>
                                        <p:tav tm="100000">
                                          <p:val>
                                            <p:strVal val="#ppt_x"/>
                                          </p:val>
                                        </p:tav>
                                      </p:tavLst>
                                    </p:anim>
                                    <p:anim calcmode="lin" valueType="num">
                                      <p:cBhvr additive="base">
                                        <p:cTn id="21"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 y="0"/>
            <a:ext cx="9313333" cy="5238750"/>
          </a:xfrm>
        </p:spPr>
      </p:pic>
      <p:sp>
        <p:nvSpPr>
          <p:cNvPr id="3" name="Rectangle 2"/>
          <p:cNvSpPr/>
          <p:nvPr/>
        </p:nvSpPr>
        <p:spPr>
          <a:xfrm>
            <a:off x="3276600" y="1590675"/>
            <a:ext cx="2590800" cy="2057400"/>
          </a:xfrm>
          <a:prstGeom prst="rect">
            <a:avLst/>
          </a:prstGeom>
          <a:solidFill>
            <a:srgbClr val="ED3645">
              <a:alpha val="6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Open Sans" charset="0"/>
                <a:ea typeface="Open Sans" charset="0"/>
                <a:cs typeface="Open Sans" charset="0"/>
              </a:rPr>
              <a:t>DEMO</a:t>
            </a:r>
            <a:endParaRPr lang="en-US" sz="1400" b="1" dirty="0" smtClean="0">
              <a:solidFill>
                <a:schemeClr val="bg1"/>
              </a:solidFill>
              <a:latin typeface="Open Sans" charset="0"/>
              <a:ea typeface="Open Sans" charset="0"/>
              <a:cs typeface="Open Sans" charset="0"/>
              <a:hlinkClick r:id="rId3"/>
            </a:endParaRPr>
          </a:p>
          <a:p>
            <a:pPr algn="ctr"/>
            <a:r>
              <a:rPr lang="en-US" sz="1000" b="1" dirty="0" smtClean="0">
                <a:solidFill>
                  <a:schemeClr val="bg1"/>
                </a:solidFill>
                <a:latin typeface="Open Sans" charset="0"/>
                <a:ea typeface="Open Sans" charset="0"/>
                <a:cs typeface="Open Sans" charset="0"/>
                <a:hlinkClick r:id="rId3"/>
              </a:rPr>
              <a:t>https</a:t>
            </a:r>
            <a:r>
              <a:rPr lang="en-US" sz="1000" b="1" dirty="0">
                <a:solidFill>
                  <a:schemeClr val="bg1"/>
                </a:solidFill>
                <a:latin typeface="Open Sans" charset="0"/>
                <a:ea typeface="Open Sans" charset="0"/>
                <a:cs typeface="Open Sans" charset="0"/>
                <a:hlinkClick r:id="rId3"/>
              </a:rPr>
              <a:t>://</a:t>
            </a:r>
            <a:r>
              <a:rPr lang="en-US" sz="1000" b="1" dirty="0" smtClean="0">
                <a:solidFill>
                  <a:schemeClr val="bg1"/>
                </a:solidFill>
                <a:latin typeface="Open Sans" charset="0"/>
                <a:ea typeface="Open Sans" charset="0"/>
                <a:cs typeface="Open Sans" charset="0"/>
                <a:hlinkClick r:id="rId3"/>
              </a:rPr>
              <a:t>www.youtube.com/watch?v=eIjkgTKRF9c</a:t>
            </a:r>
            <a:endParaRPr lang="en-US" sz="1000" b="1" dirty="0" smtClean="0">
              <a:solidFill>
                <a:schemeClr val="bg1"/>
              </a:solidFill>
              <a:latin typeface="Open Sans" charset="0"/>
              <a:ea typeface="Open Sans" charset="0"/>
              <a:cs typeface="Open Sans" charset="0"/>
            </a:endParaRPr>
          </a:p>
          <a:p>
            <a:pPr algn="ctr"/>
            <a:endParaRPr lang="en-US" sz="1200" dirty="0" smtClean="0">
              <a:latin typeface="Open Sans"/>
              <a:cs typeface="Open Sans"/>
            </a:endParaRPr>
          </a:p>
        </p:txBody>
      </p:sp>
    </p:spTree>
    <p:extLst>
      <p:ext uri="{BB962C8B-B14F-4D97-AF65-F5344CB8AC3E}">
        <p14:creationId xmlns:p14="http://schemas.microsoft.com/office/powerpoint/2010/main" val="13211858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smtClean="0">
                <a:latin typeface="Open Sans Light"/>
                <a:ea typeface="Open Sans Semibold" pitchFamily="34" charset="0"/>
                <a:cs typeface="Open Sans Light"/>
              </a:rPr>
              <a:t>Questions?</a:t>
            </a:r>
            <a:endParaRPr lang="en-JM" dirty="0">
              <a:solidFill>
                <a:srgbClr val="ED3645"/>
              </a:solidFill>
            </a:endParaRPr>
          </a:p>
        </p:txBody>
      </p:sp>
    </p:spTree>
    <p:extLst>
      <p:ext uri="{BB962C8B-B14F-4D97-AF65-F5344CB8AC3E}">
        <p14:creationId xmlns:p14="http://schemas.microsoft.com/office/powerpoint/2010/main" val="6761844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latin typeface="Open Sans Light"/>
                <a:ea typeface="Open Sans Semibold" pitchFamily="34" charset="0"/>
                <a:cs typeface="Open Sans Light"/>
              </a:rPr>
              <a:t>The Methodology</a:t>
            </a:r>
            <a:endParaRPr lang="en-JM" dirty="0">
              <a:solidFill>
                <a:srgbClr val="ED3645"/>
              </a:solidFill>
            </a:endParaRPr>
          </a:p>
        </p:txBody>
      </p:sp>
      <p:sp>
        <p:nvSpPr>
          <p:cNvPr id="5" name="Text Placeholder 4"/>
          <p:cNvSpPr>
            <a:spLocks noGrp="1"/>
          </p:cNvSpPr>
          <p:nvPr>
            <p:ph type="body" sz="quarter" idx="23"/>
          </p:nvPr>
        </p:nvSpPr>
        <p:spPr>
          <a:xfrm>
            <a:off x="457200" y="876300"/>
            <a:ext cx="5029200" cy="323850"/>
          </a:xfrm>
        </p:spPr>
        <p:txBody>
          <a:bodyPr/>
          <a:lstStyle/>
          <a:p>
            <a:r>
              <a:rPr lang="en-JM" dirty="0" smtClean="0">
                <a:latin typeface="Open Sans Light"/>
                <a:ea typeface="Open Sans Semibold" pitchFamily="34" charset="0"/>
                <a:cs typeface="Open Sans Light"/>
              </a:rPr>
              <a:t>The right tool – for the right job</a:t>
            </a:r>
            <a:endParaRPr lang="en-US" sz="1200" b="1" dirty="0">
              <a:solidFill>
                <a:schemeClr val="tx1">
                  <a:lumMod val="65000"/>
                  <a:lumOff val="35000"/>
                </a:schemeClr>
              </a:solidFill>
              <a:latin typeface="Open Sans Light"/>
              <a:cs typeface="Open Sans Light"/>
            </a:endParaRPr>
          </a:p>
        </p:txBody>
      </p:sp>
      <p:sp>
        <p:nvSpPr>
          <p:cNvPr id="6" name="Rectangle 5"/>
          <p:cNvSpPr/>
          <p:nvPr/>
        </p:nvSpPr>
        <p:spPr>
          <a:xfrm>
            <a:off x="1485900" y="2038350"/>
            <a:ext cx="1752600" cy="228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467100" y="2038350"/>
            <a:ext cx="1752600" cy="228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486400" y="2038350"/>
            <a:ext cx="1752600" cy="2286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485900" y="2186285"/>
            <a:ext cx="1752600" cy="533400"/>
          </a:xfrm>
          <a:prstGeom prst="rect">
            <a:avLst/>
          </a:prstGeom>
          <a:solidFill>
            <a:srgbClr val="ED36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Placeholder 6"/>
          <p:cNvSpPr txBox="1">
            <a:spLocks/>
          </p:cNvSpPr>
          <p:nvPr/>
        </p:nvSpPr>
        <p:spPr>
          <a:xfrm>
            <a:off x="457200" y="1406525"/>
            <a:ext cx="8077200" cy="479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JM" sz="1100" dirty="0" smtClean="0">
                <a:solidFill>
                  <a:srgbClr val="595959"/>
                </a:solidFill>
                <a:cs typeface="Arial" pitchFamily="34" charset="0"/>
              </a:rPr>
              <a:t>The tools I will be show casing and demoing are all organized into each step of a penetration test. Below is a list of the steps used when conducting a general penetration test.</a:t>
            </a:r>
            <a:endParaRPr lang="en-JM" sz="1100" dirty="0" smtClean="0">
              <a:solidFill>
                <a:srgbClr val="595959"/>
              </a:solidFill>
              <a:cs typeface="Arial" pitchFamily="34" charset="0"/>
            </a:endParaRPr>
          </a:p>
          <a:p>
            <a:pPr marL="0" indent="0">
              <a:spcBef>
                <a:spcPts val="0"/>
              </a:spcBef>
              <a:buFont typeface="Arial" pitchFamily="34" charset="0"/>
              <a:buNone/>
            </a:pPr>
            <a:endParaRPr lang="en-JM" sz="1100" dirty="0">
              <a:solidFill>
                <a:srgbClr val="595959"/>
              </a:solidFill>
              <a:cs typeface="Arial" pitchFamily="34" charset="0"/>
            </a:endParaRPr>
          </a:p>
        </p:txBody>
      </p:sp>
      <p:sp>
        <p:nvSpPr>
          <p:cNvPr id="20" name="TextBox 19"/>
          <p:cNvSpPr txBox="1"/>
          <p:nvPr/>
        </p:nvSpPr>
        <p:spPr>
          <a:xfrm>
            <a:off x="1638300" y="2168664"/>
            <a:ext cx="1371600" cy="246221"/>
          </a:xfrm>
          <a:prstGeom prst="rect">
            <a:avLst/>
          </a:prstGeom>
          <a:noFill/>
          <a:ln w="19050" cmpd="sng">
            <a:noFill/>
          </a:ln>
        </p:spPr>
        <p:txBody>
          <a:bodyPr wrap="square" rtlCol="0">
            <a:spAutoFit/>
          </a:bodyPr>
          <a:lstStyle/>
          <a:p>
            <a:r>
              <a:rPr lang="en-US" sz="1000" dirty="0" smtClean="0">
                <a:solidFill>
                  <a:srgbClr val="FFFFFF"/>
                </a:solidFill>
              </a:rPr>
              <a:t>1. Active &amp; Passive</a:t>
            </a:r>
            <a:endParaRPr lang="en-US" sz="1000" dirty="0">
              <a:solidFill>
                <a:srgbClr val="FFFFFF"/>
              </a:solidFill>
            </a:endParaRPr>
          </a:p>
        </p:txBody>
      </p:sp>
      <p:sp>
        <p:nvSpPr>
          <p:cNvPr id="21" name="TextBox 20"/>
          <p:cNvSpPr txBox="1"/>
          <p:nvPr/>
        </p:nvSpPr>
        <p:spPr>
          <a:xfrm>
            <a:off x="1638300" y="2266950"/>
            <a:ext cx="1524000" cy="400110"/>
          </a:xfrm>
          <a:prstGeom prst="rect">
            <a:avLst/>
          </a:prstGeom>
          <a:noFill/>
          <a:ln w="19050" cmpd="sng">
            <a:noFill/>
          </a:ln>
        </p:spPr>
        <p:txBody>
          <a:bodyPr wrap="square" rtlCol="0">
            <a:spAutoFit/>
          </a:bodyPr>
          <a:lstStyle/>
          <a:p>
            <a:r>
              <a:rPr lang="en-US" sz="2000" dirty="0" smtClean="0">
                <a:solidFill>
                  <a:schemeClr val="bg1"/>
                </a:solidFill>
              </a:rPr>
              <a:t>Footprinting</a:t>
            </a:r>
            <a:endParaRPr lang="en-US" sz="2000" dirty="0">
              <a:solidFill>
                <a:schemeClr val="bg1"/>
              </a:solidFill>
            </a:endParaRPr>
          </a:p>
        </p:txBody>
      </p:sp>
      <p:sp>
        <p:nvSpPr>
          <p:cNvPr id="22" name="Rectangle 21"/>
          <p:cNvSpPr/>
          <p:nvPr/>
        </p:nvSpPr>
        <p:spPr>
          <a:xfrm>
            <a:off x="3467100" y="2186285"/>
            <a:ext cx="1752600" cy="533400"/>
          </a:xfrm>
          <a:prstGeom prst="rect">
            <a:avLst/>
          </a:prstGeom>
          <a:solidFill>
            <a:srgbClr val="ED36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486400" y="2181820"/>
            <a:ext cx="1752600" cy="533400"/>
          </a:xfrm>
          <a:prstGeom prst="rect">
            <a:avLst/>
          </a:prstGeom>
          <a:solidFill>
            <a:srgbClr val="ED36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638800" y="2164199"/>
            <a:ext cx="1562100" cy="246221"/>
          </a:xfrm>
          <a:prstGeom prst="rect">
            <a:avLst/>
          </a:prstGeom>
          <a:noFill/>
          <a:ln w="19050" cmpd="sng">
            <a:noFill/>
          </a:ln>
        </p:spPr>
        <p:txBody>
          <a:bodyPr wrap="square" rtlCol="0">
            <a:spAutoFit/>
          </a:bodyPr>
          <a:lstStyle/>
          <a:p>
            <a:r>
              <a:rPr lang="en-US" sz="1000" dirty="0" smtClean="0">
                <a:solidFill>
                  <a:srgbClr val="FFFFFF"/>
                </a:solidFill>
              </a:rPr>
              <a:t>3. Vulnerability Exploiting</a:t>
            </a:r>
            <a:endParaRPr lang="en-US" sz="1000" dirty="0">
              <a:solidFill>
                <a:srgbClr val="FFFFFF"/>
              </a:solidFill>
            </a:endParaRPr>
          </a:p>
        </p:txBody>
      </p:sp>
      <p:sp>
        <p:nvSpPr>
          <p:cNvPr id="26" name="TextBox 25"/>
          <p:cNvSpPr txBox="1"/>
          <p:nvPr/>
        </p:nvSpPr>
        <p:spPr>
          <a:xfrm>
            <a:off x="5638800" y="2266950"/>
            <a:ext cx="1485900" cy="461665"/>
          </a:xfrm>
          <a:prstGeom prst="rect">
            <a:avLst/>
          </a:prstGeom>
          <a:noFill/>
          <a:ln w="19050" cmpd="sng">
            <a:noFill/>
          </a:ln>
        </p:spPr>
        <p:txBody>
          <a:bodyPr wrap="square" rtlCol="0">
            <a:spAutoFit/>
          </a:bodyPr>
          <a:lstStyle/>
          <a:p>
            <a:r>
              <a:rPr lang="en-US" sz="2400" dirty="0" smtClean="0">
                <a:solidFill>
                  <a:schemeClr val="bg1"/>
                </a:solidFill>
              </a:rPr>
              <a:t>Hacking</a:t>
            </a:r>
            <a:endParaRPr lang="en-US" sz="2400" dirty="0">
              <a:solidFill>
                <a:schemeClr val="bg1"/>
              </a:solidFill>
            </a:endParaRPr>
          </a:p>
        </p:txBody>
      </p:sp>
      <p:sp>
        <p:nvSpPr>
          <p:cNvPr id="31" name="TextBox 30"/>
          <p:cNvSpPr txBox="1"/>
          <p:nvPr/>
        </p:nvSpPr>
        <p:spPr>
          <a:xfrm>
            <a:off x="3619500" y="2168664"/>
            <a:ext cx="1409700" cy="246221"/>
          </a:xfrm>
          <a:prstGeom prst="rect">
            <a:avLst/>
          </a:prstGeom>
          <a:noFill/>
          <a:ln w="19050" cmpd="sng">
            <a:noFill/>
          </a:ln>
        </p:spPr>
        <p:txBody>
          <a:bodyPr wrap="square" rtlCol="0">
            <a:spAutoFit/>
          </a:bodyPr>
          <a:lstStyle/>
          <a:p>
            <a:r>
              <a:rPr lang="en-US" sz="1000" dirty="0" smtClean="0">
                <a:solidFill>
                  <a:schemeClr val="bg1"/>
                </a:solidFill>
              </a:rPr>
              <a:t>2. Finding Active Hosts</a:t>
            </a:r>
            <a:r>
              <a:rPr lang="en-US" sz="1000" dirty="0" smtClean="0">
                <a:solidFill>
                  <a:schemeClr val="bg1"/>
                </a:solidFill>
              </a:rPr>
              <a:t> </a:t>
            </a:r>
            <a:endParaRPr lang="en-US" sz="1000" dirty="0">
              <a:solidFill>
                <a:schemeClr val="bg1"/>
              </a:solidFill>
            </a:endParaRPr>
          </a:p>
        </p:txBody>
      </p:sp>
      <p:sp>
        <p:nvSpPr>
          <p:cNvPr id="32" name="TextBox 31"/>
          <p:cNvSpPr txBox="1"/>
          <p:nvPr/>
        </p:nvSpPr>
        <p:spPr>
          <a:xfrm>
            <a:off x="3619500" y="2262485"/>
            <a:ext cx="1409700" cy="461665"/>
          </a:xfrm>
          <a:prstGeom prst="rect">
            <a:avLst/>
          </a:prstGeom>
          <a:noFill/>
          <a:ln w="19050" cmpd="sng">
            <a:noFill/>
          </a:ln>
        </p:spPr>
        <p:txBody>
          <a:bodyPr wrap="square" rtlCol="0">
            <a:spAutoFit/>
          </a:bodyPr>
          <a:lstStyle/>
          <a:p>
            <a:r>
              <a:rPr lang="en-US" sz="2400" dirty="0" smtClean="0">
                <a:solidFill>
                  <a:schemeClr val="bg1"/>
                </a:solidFill>
              </a:rPr>
              <a:t>Scanning</a:t>
            </a:r>
            <a:endParaRPr lang="en-US" sz="2400" dirty="0">
              <a:solidFill>
                <a:schemeClr val="bg1"/>
              </a:solidFill>
            </a:endParaRPr>
          </a:p>
        </p:txBody>
      </p:sp>
      <p:sp>
        <p:nvSpPr>
          <p:cNvPr id="3" name="TextBox 2"/>
          <p:cNvSpPr txBox="1"/>
          <p:nvPr/>
        </p:nvSpPr>
        <p:spPr>
          <a:xfrm>
            <a:off x="1562100" y="2800350"/>
            <a:ext cx="1524000" cy="1754326"/>
          </a:xfrm>
          <a:prstGeom prst="rect">
            <a:avLst/>
          </a:prstGeom>
          <a:noFill/>
        </p:spPr>
        <p:txBody>
          <a:bodyPr wrap="square" rtlCol="0">
            <a:spAutoFit/>
          </a:bodyPr>
          <a:lstStyle/>
          <a:p>
            <a:pPr marL="171450" indent="-171450">
              <a:buFontTx/>
              <a:buChar char="-"/>
            </a:pPr>
            <a:r>
              <a:rPr lang="en-US" sz="1200" dirty="0" smtClean="0">
                <a:latin typeface="Open Sans" charset="0"/>
                <a:ea typeface="Open Sans" charset="0"/>
                <a:cs typeface="Open Sans" charset="0"/>
              </a:rPr>
              <a:t>Google Hacking</a:t>
            </a:r>
          </a:p>
          <a:p>
            <a:pPr marL="171450" indent="-171450">
              <a:buFontTx/>
              <a:buChar char="-"/>
            </a:pPr>
            <a:r>
              <a:rPr lang="en-US" sz="1200" dirty="0" smtClean="0">
                <a:latin typeface="Open Sans" charset="0"/>
                <a:ea typeface="Open Sans" charset="0"/>
                <a:cs typeface="Open Sans" charset="0"/>
              </a:rPr>
              <a:t>Namespaces</a:t>
            </a:r>
          </a:p>
          <a:p>
            <a:pPr marL="171450" indent="-171450">
              <a:buFontTx/>
              <a:buChar char="-"/>
            </a:pPr>
            <a:r>
              <a:rPr lang="en-US" sz="1200" dirty="0" smtClean="0">
                <a:latin typeface="Open Sans" charset="0"/>
                <a:ea typeface="Open Sans" charset="0"/>
                <a:cs typeface="Open Sans" charset="0"/>
              </a:rPr>
              <a:t>Employee Info</a:t>
            </a:r>
          </a:p>
          <a:p>
            <a:pPr marL="171450" indent="-171450">
              <a:buFontTx/>
              <a:buChar char="-"/>
            </a:pPr>
            <a:r>
              <a:rPr lang="en-US" sz="1200" dirty="0" smtClean="0">
                <a:latin typeface="Open Sans" charset="0"/>
                <a:ea typeface="Open Sans" charset="0"/>
                <a:cs typeface="Open Sans" charset="0"/>
              </a:rPr>
              <a:t>Phone Numbers</a:t>
            </a:r>
          </a:p>
          <a:p>
            <a:pPr marL="171450" indent="-171450">
              <a:buFontTx/>
              <a:buChar char="-"/>
            </a:pPr>
            <a:r>
              <a:rPr lang="en-US" sz="1200" dirty="0" smtClean="0">
                <a:latin typeface="Open Sans" charset="0"/>
                <a:ea typeface="Open Sans" charset="0"/>
                <a:cs typeface="Open Sans" charset="0"/>
              </a:rPr>
              <a:t>Facility Info</a:t>
            </a:r>
          </a:p>
          <a:p>
            <a:pPr marL="171450" indent="-171450">
              <a:buFontTx/>
              <a:buChar char="-"/>
            </a:pPr>
            <a:r>
              <a:rPr lang="en-US" sz="1200" dirty="0" smtClean="0">
                <a:latin typeface="Open Sans" charset="0"/>
                <a:ea typeface="Open Sans" charset="0"/>
                <a:cs typeface="Open Sans" charset="0"/>
              </a:rPr>
              <a:t>Job Information</a:t>
            </a:r>
          </a:p>
          <a:p>
            <a:pPr marL="171450" indent="-171450">
              <a:buFontTx/>
              <a:buChar char="-"/>
            </a:pPr>
            <a:r>
              <a:rPr lang="en-US" sz="1200" dirty="0" smtClean="0">
                <a:latin typeface="Open Sans" charset="0"/>
                <a:ea typeface="Open Sans" charset="0"/>
                <a:cs typeface="Open Sans" charset="0"/>
              </a:rPr>
              <a:t>Interview</a:t>
            </a:r>
          </a:p>
          <a:p>
            <a:pPr marL="171450" indent="-171450">
              <a:buFontTx/>
              <a:buChar char="-"/>
            </a:pPr>
            <a:endParaRPr lang="en-US" sz="1200" dirty="0" smtClean="0">
              <a:latin typeface="Open Sans" charset="0"/>
              <a:ea typeface="Open Sans" charset="0"/>
              <a:cs typeface="Open Sans" charset="0"/>
            </a:endParaRPr>
          </a:p>
          <a:p>
            <a:pPr marL="171450" indent="-171450">
              <a:buFontTx/>
              <a:buChar char="-"/>
            </a:pPr>
            <a:endParaRPr lang="en-US" sz="1200" dirty="0">
              <a:latin typeface="Open Sans" charset="0"/>
              <a:ea typeface="Open Sans" charset="0"/>
              <a:cs typeface="Open Sans" charset="0"/>
            </a:endParaRPr>
          </a:p>
        </p:txBody>
      </p:sp>
      <p:sp>
        <p:nvSpPr>
          <p:cNvPr id="37" name="TextBox 36"/>
          <p:cNvSpPr txBox="1"/>
          <p:nvPr/>
        </p:nvSpPr>
        <p:spPr>
          <a:xfrm>
            <a:off x="3562350" y="2800350"/>
            <a:ext cx="1581150" cy="830997"/>
          </a:xfrm>
          <a:prstGeom prst="rect">
            <a:avLst/>
          </a:prstGeom>
          <a:noFill/>
        </p:spPr>
        <p:txBody>
          <a:bodyPr wrap="square" rtlCol="0">
            <a:spAutoFit/>
          </a:bodyPr>
          <a:lstStyle/>
          <a:p>
            <a:pPr marL="171450" indent="-171450">
              <a:buFontTx/>
              <a:buChar char="-"/>
            </a:pPr>
            <a:r>
              <a:rPr lang="en-US" sz="1200" dirty="0" smtClean="0">
                <a:latin typeface="Open Sans" charset="0"/>
                <a:ea typeface="Open Sans" charset="0"/>
                <a:cs typeface="Open Sans" charset="0"/>
              </a:rPr>
              <a:t>Pings/Sweeps</a:t>
            </a:r>
          </a:p>
          <a:p>
            <a:pPr marL="171450" indent="-171450">
              <a:buFontTx/>
              <a:buChar char="-"/>
            </a:pPr>
            <a:r>
              <a:rPr lang="en-US" sz="1200" dirty="0" smtClean="0">
                <a:latin typeface="Open Sans" charset="0"/>
                <a:ea typeface="Open Sans" charset="0"/>
                <a:cs typeface="Open Sans" charset="0"/>
              </a:rPr>
              <a:t>Port Scans</a:t>
            </a:r>
          </a:p>
          <a:p>
            <a:pPr marL="171450" indent="-171450">
              <a:buFontTx/>
              <a:buChar char="-"/>
            </a:pPr>
            <a:r>
              <a:rPr lang="en-US" sz="1200" dirty="0" smtClean="0">
                <a:latin typeface="Open Sans" charset="0"/>
                <a:ea typeface="Open Sans" charset="0"/>
                <a:cs typeface="Open Sans" charset="0"/>
              </a:rPr>
              <a:t>Tracert</a:t>
            </a:r>
          </a:p>
          <a:p>
            <a:pPr marL="171450" indent="-171450">
              <a:buFontTx/>
              <a:buChar char="-"/>
            </a:pPr>
            <a:r>
              <a:rPr lang="en-US" sz="1200" dirty="0" smtClean="0">
                <a:latin typeface="Open Sans" charset="0"/>
                <a:ea typeface="Open Sans" charset="0"/>
                <a:cs typeface="Open Sans" charset="0"/>
              </a:rPr>
              <a:t>Nessus Scan</a:t>
            </a:r>
          </a:p>
        </p:txBody>
      </p:sp>
      <p:sp>
        <p:nvSpPr>
          <p:cNvPr id="38" name="TextBox 37"/>
          <p:cNvSpPr txBox="1"/>
          <p:nvPr/>
        </p:nvSpPr>
        <p:spPr>
          <a:xfrm>
            <a:off x="5621383" y="2799695"/>
            <a:ext cx="1524000" cy="830997"/>
          </a:xfrm>
          <a:prstGeom prst="rect">
            <a:avLst/>
          </a:prstGeom>
          <a:noFill/>
        </p:spPr>
        <p:txBody>
          <a:bodyPr wrap="square" rtlCol="0">
            <a:spAutoFit/>
          </a:bodyPr>
          <a:lstStyle/>
          <a:p>
            <a:pPr marL="171450" indent="-171450">
              <a:buFontTx/>
              <a:buChar char="-"/>
            </a:pPr>
            <a:r>
              <a:rPr lang="en-US" sz="1200" dirty="0" smtClean="0">
                <a:latin typeface="Open Sans" charset="0"/>
                <a:ea typeface="Open Sans" charset="0"/>
                <a:cs typeface="Open Sans" charset="0"/>
              </a:rPr>
              <a:t>Walking-in</a:t>
            </a:r>
          </a:p>
          <a:p>
            <a:pPr marL="171450" indent="-171450">
              <a:buFontTx/>
              <a:buChar char="-"/>
            </a:pPr>
            <a:r>
              <a:rPr lang="en-US" sz="1200" dirty="0" err="1" smtClean="0">
                <a:latin typeface="Open Sans" charset="0"/>
                <a:ea typeface="Open Sans" charset="0"/>
                <a:cs typeface="Open Sans" charset="0"/>
              </a:rPr>
              <a:t>Metasploit</a:t>
            </a:r>
            <a:endParaRPr lang="en-US" sz="1200" dirty="0" smtClean="0">
              <a:latin typeface="Open Sans" charset="0"/>
              <a:ea typeface="Open Sans" charset="0"/>
              <a:cs typeface="Open Sans" charset="0"/>
            </a:endParaRPr>
          </a:p>
          <a:p>
            <a:pPr marL="171450" indent="-171450">
              <a:buFontTx/>
              <a:buChar char="-"/>
            </a:pPr>
            <a:r>
              <a:rPr lang="en-US" sz="1200" dirty="0" smtClean="0">
                <a:latin typeface="Open Sans" charset="0"/>
                <a:ea typeface="Open Sans" charset="0"/>
                <a:cs typeface="Open Sans" charset="0"/>
              </a:rPr>
              <a:t>Social Eng.</a:t>
            </a:r>
          </a:p>
          <a:p>
            <a:pPr marL="171450" indent="-171450">
              <a:buFontTx/>
              <a:buChar char="-"/>
            </a:pPr>
            <a:r>
              <a:rPr lang="en-US" sz="1200" dirty="0" smtClean="0">
                <a:latin typeface="Open Sans" charset="0"/>
                <a:ea typeface="Open Sans" charset="0"/>
                <a:cs typeface="Open Sans" charset="0"/>
              </a:rPr>
              <a:t>Physical Sec.</a:t>
            </a:r>
          </a:p>
        </p:txBody>
      </p:sp>
    </p:spTree>
    <p:extLst>
      <p:ext uri="{BB962C8B-B14F-4D97-AF65-F5344CB8AC3E}">
        <p14:creationId xmlns:p14="http://schemas.microsoft.com/office/powerpoint/2010/main" val="1663555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ppt_x"/>
                                          </p:val>
                                        </p:tav>
                                        <p:tav tm="100000">
                                          <p:val>
                                            <p:strVal val="#ppt_x"/>
                                          </p:val>
                                        </p:tav>
                                      </p:tavLst>
                                    </p:anim>
                                    <p:anim calcmode="lin" valueType="num">
                                      <p:cBhvr additive="base">
                                        <p:cTn id="12" dur="10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ppt_x"/>
                                          </p:val>
                                        </p:tav>
                                        <p:tav tm="100000">
                                          <p:val>
                                            <p:strVal val="#ppt_x"/>
                                          </p:val>
                                        </p:tav>
                                      </p:tavLst>
                                    </p:anim>
                                    <p:anim calcmode="lin" valueType="num">
                                      <p:cBhvr additive="base">
                                        <p:cTn id="16" dur="10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ppt_x"/>
                                          </p:val>
                                        </p:tav>
                                        <p:tav tm="100000">
                                          <p:val>
                                            <p:strVal val="#ppt_x"/>
                                          </p:val>
                                        </p:tav>
                                      </p:tavLst>
                                    </p:anim>
                                    <p:anim calcmode="lin" valueType="num">
                                      <p:cBhvr additive="base">
                                        <p:cTn id="20" dur="10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ppt_x"/>
                                          </p:val>
                                        </p:tav>
                                        <p:tav tm="100000">
                                          <p:val>
                                            <p:strVal val="#ppt_x"/>
                                          </p:val>
                                        </p:tav>
                                      </p:tavLst>
                                    </p:anim>
                                    <p:anim calcmode="lin" valueType="num">
                                      <p:cBhvr additive="base">
                                        <p:cTn id="24" dur="10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1000" fill="hold"/>
                                        <p:tgtEl>
                                          <p:spTgt spid="22"/>
                                        </p:tgtEl>
                                        <p:attrNameLst>
                                          <p:attrName>ppt_x</p:attrName>
                                        </p:attrNameLst>
                                      </p:cBhvr>
                                      <p:tavLst>
                                        <p:tav tm="0">
                                          <p:val>
                                            <p:strVal val="#ppt_x"/>
                                          </p:val>
                                        </p:tav>
                                        <p:tav tm="100000">
                                          <p:val>
                                            <p:strVal val="#ppt_x"/>
                                          </p:val>
                                        </p:tav>
                                      </p:tavLst>
                                    </p:anim>
                                    <p:anim calcmode="lin" valueType="num">
                                      <p:cBhvr additive="base">
                                        <p:cTn id="28" dur="10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1000" fill="hold"/>
                                        <p:tgtEl>
                                          <p:spTgt spid="31"/>
                                        </p:tgtEl>
                                        <p:attrNameLst>
                                          <p:attrName>ppt_x</p:attrName>
                                        </p:attrNameLst>
                                      </p:cBhvr>
                                      <p:tavLst>
                                        <p:tav tm="0">
                                          <p:val>
                                            <p:strVal val="#ppt_x"/>
                                          </p:val>
                                        </p:tav>
                                        <p:tav tm="100000">
                                          <p:val>
                                            <p:strVal val="#ppt_x"/>
                                          </p:val>
                                        </p:tav>
                                      </p:tavLst>
                                    </p:anim>
                                    <p:anim calcmode="lin" valueType="num">
                                      <p:cBhvr additive="base">
                                        <p:cTn id="32" dur="1000" fill="hold"/>
                                        <p:tgtEl>
                                          <p:spTgt spid="3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1000" fill="hold"/>
                                        <p:tgtEl>
                                          <p:spTgt spid="32"/>
                                        </p:tgtEl>
                                        <p:attrNameLst>
                                          <p:attrName>ppt_x</p:attrName>
                                        </p:attrNameLst>
                                      </p:cBhvr>
                                      <p:tavLst>
                                        <p:tav tm="0">
                                          <p:val>
                                            <p:strVal val="#ppt_x"/>
                                          </p:val>
                                        </p:tav>
                                        <p:tav tm="100000">
                                          <p:val>
                                            <p:strVal val="#ppt_x"/>
                                          </p:val>
                                        </p:tav>
                                      </p:tavLst>
                                    </p:anim>
                                    <p:anim calcmode="lin" valueType="num">
                                      <p:cBhvr additive="base">
                                        <p:cTn id="36" dur="10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1000" fill="hold"/>
                                        <p:tgtEl>
                                          <p:spTgt spid="25"/>
                                        </p:tgtEl>
                                        <p:attrNameLst>
                                          <p:attrName>ppt_x</p:attrName>
                                        </p:attrNameLst>
                                      </p:cBhvr>
                                      <p:tavLst>
                                        <p:tav tm="0">
                                          <p:val>
                                            <p:strVal val="#ppt_x"/>
                                          </p:val>
                                        </p:tav>
                                        <p:tav tm="100000">
                                          <p:val>
                                            <p:strVal val="#ppt_x"/>
                                          </p:val>
                                        </p:tav>
                                      </p:tavLst>
                                    </p:anim>
                                    <p:anim calcmode="lin" valueType="num">
                                      <p:cBhvr additive="base">
                                        <p:cTn id="44" dur="10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1000" fill="hold"/>
                                        <p:tgtEl>
                                          <p:spTgt spid="26"/>
                                        </p:tgtEl>
                                        <p:attrNameLst>
                                          <p:attrName>ppt_x</p:attrName>
                                        </p:attrNameLst>
                                      </p:cBhvr>
                                      <p:tavLst>
                                        <p:tav tm="0">
                                          <p:val>
                                            <p:strVal val="#ppt_x"/>
                                          </p:val>
                                        </p:tav>
                                        <p:tav tm="100000">
                                          <p:val>
                                            <p:strVal val="#ppt_x"/>
                                          </p:val>
                                        </p:tav>
                                      </p:tavLst>
                                    </p:anim>
                                    <p:anim calcmode="lin" valueType="num">
                                      <p:cBhvr additive="base">
                                        <p:cTn id="48" dur="10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1000" fill="hold"/>
                                        <p:tgtEl>
                                          <p:spTgt spid="24"/>
                                        </p:tgtEl>
                                        <p:attrNameLst>
                                          <p:attrName>ppt_x</p:attrName>
                                        </p:attrNameLst>
                                      </p:cBhvr>
                                      <p:tavLst>
                                        <p:tav tm="0">
                                          <p:val>
                                            <p:strVal val="#ppt_x"/>
                                          </p:val>
                                        </p:tav>
                                        <p:tav tm="100000">
                                          <p:val>
                                            <p:strVal val="#ppt_x"/>
                                          </p:val>
                                        </p:tav>
                                      </p:tavLst>
                                    </p:anim>
                                    <p:anim calcmode="lin" valueType="num">
                                      <p:cBhvr additive="base">
                                        <p:cTn id="52"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8" grpId="0" animBg="1"/>
      <p:bldP spid="20" grpId="0"/>
      <p:bldP spid="21" grpId="0"/>
      <p:bldP spid="22" grpId="0" animBg="1"/>
      <p:bldP spid="24" grpId="0" animBg="1"/>
      <p:bldP spid="25" grpId="0"/>
      <p:bldP spid="26"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6470" b="6470"/>
          <a:stretch>
            <a:fillRect/>
          </a:stretch>
        </p:blipFill>
        <p:spPr>
          <a:xfrm>
            <a:off x="-152400" y="0"/>
            <a:ext cx="9372600" cy="5272088"/>
          </a:xfrm>
        </p:spPr>
      </p:pic>
      <p:sp>
        <p:nvSpPr>
          <p:cNvPr id="3" name="Rectangle 2"/>
          <p:cNvSpPr/>
          <p:nvPr/>
        </p:nvSpPr>
        <p:spPr>
          <a:xfrm>
            <a:off x="762000" y="0"/>
            <a:ext cx="2590800" cy="2057400"/>
          </a:xfrm>
          <a:prstGeom prst="rect">
            <a:avLst/>
          </a:prstGeom>
          <a:solidFill>
            <a:srgbClr val="ED3645">
              <a:alpha val="6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smtClean="0">
              <a:solidFill>
                <a:schemeClr val="bg1"/>
              </a:solidFill>
              <a:latin typeface="Open Sans"/>
              <a:cs typeface="Open Sans"/>
            </a:endParaRPr>
          </a:p>
          <a:p>
            <a:pPr algn="ctr"/>
            <a:r>
              <a:rPr lang="en-US" sz="1600" b="1" dirty="0" smtClean="0">
                <a:solidFill>
                  <a:schemeClr val="bg1"/>
                </a:solidFill>
                <a:latin typeface="Open Sans"/>
                <a:cs typeface="Open Sans"/>
              </a:rPr>
              <a:t>- USB RUBBER DUCKY–</a:t>
            </a:r>
            <a:endParaRPr lang="en-US" sz="1600" dirty="0">
              <a:solidFill>
                <a:schemeClr val="bg1"/>
              </a:solidFill>
              <a:latin typeface="Garamond"/>
              <a:cs typeface="Garamond"/>
            </a:endParaRPr>
          </a:p>
          <a:p>
            <a:pPr algn="ctr">
              <a:lnSpc>
                <a:spcPts val="1520"/>
              </a:lnSpc>
            </a:pPr>
            <a:r>
              <a:rPr lang="en-US" sz="1200" dirty="0" smtClean="0">
                <a:latin typeface="Garamond"/>
                <a:cs typeface="Garamond"/>
              </a:rPr>
              <a:t>Humans use keyboards.</a:t>
            </a:r>
          </a:p>
          <a:p>
            <a:pPr algn="ctr">
              <a:lnSpc>
                <a:spcPts val="1520"/>
              </a:lnSpc>
            </a:pPr>
            <a:r>
              <a:rPr lang="en-US" sz="1200" dirty="0" smtClean="0">
                <a:latin typeface="Garamond"/>
                <a:cs typeface="Garamond"/>
              </a:rPr>
              <a:t>Computers trust keyboards</a:t>
            </a:r>
            <a:endParaRPr lang="en-US" sz="1200" dirty="0" smtClean="0">
              <a:latin typeface="Open Sans"/>
              <a:cs typeface="Open Sans"/>
            </a:endParaRPr>
          </a:p>
        </p:txBody>
      </p:sp>
    </p:spTree>
    <p:extLst>
      <p:ext uri="{BB962C8B-B14F-4D97-AF65-F5344CB8AC3E}">
        <p14:creationId xmlns:p14="http://schemas.microsoft.com/office/powerpoint/2010/main" val="19844834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1" dirty="0" smtClean="0">
                <a:solidFill>
                  <a:srgbClr val="ED3645"/>
                </a:solidFill>
                <a:latin typeface="Open Sans Light"/>
                <a:ea typeface="Open Sans Semibold" pitchFamily="34" charset="0"/>
                <a:cs typeface="Open Sans Light"/>
              </a:rPr>
              <a:t>The USB Rubber Ducky - Intro</a:t>
            </a:r>
            <a:endParaRPr lang="en-JM" dirty="0">
              <a:solidFill>
                <a:srgbClr val="ED3645"/>
              </a:solidFill>
            </a:endParaRPr>
          </a:p>
        </p:txBody>
      </p:sp>
      <p:sp>
        <p:nvSpPr>
          <p:cNvPr id="5" name="Text Placeholder 4"/>
          <p:cNvSpPr>
            <a:spLocks noGrp="1"/>
          </p:cNvSpPr>
          <p:nvPr>
            <p:ph type="body" sz="quarter" idx="23"/>
          </p:nvPr>
        </p:nvSpPr>
        <p:spPr>
          <a:xfrm>
            <a:off x="457200" y="876300"/>
            <a:ext cx="5029200" cy="323850"/>
          </a:xfrm>
        </p:spPr>
        <p:txBody>
          <a:bodyPr/>
          <a:lstStyle/>
          <a:p>
            <a:r>
              <a:rPr lang="en-JM" sz="1200" b="1" dirty="0" smtClean="0">
                <a:solidFill>
                  <a:srgbClr val="595959"/>
                </a:solidFill>
                <a:latin typeface="Open Sans Light"/>
                <a:ea typeface="Open Sans Semibold" pitchFamily="34" charset="0"/>
                <a:cs typeface="Open Sans Light"/>
              </a:rPr>
              <a:t>What </a:t>
            </a:r>
            <a:r>
              <a:rPr lang="en-JM" sz="1200" b="1" dirty="0" smtClean="0">
                <a:solidFill>
                  <a:srgbClr val="595959"/>
                </a:solidFill>
                <a:latin typeface="Open Sans Light"/>
                <a:ea typeface="Open Sans Semibold" pitchFamily="34" charset="0"/>
                <a:cs typeface="Open Sans Light"/>
              </a:rPr>
              <a:t>is this little USB?</a:t>
            </a:r>
            <a:endParaRPr lang="en-US" sz="1200" b="1" dirty="0">
              <a:solidFill>
                <a:srgbClr val="595959"/>
              </a:solidFill>
              <a:latin typeface="Open Sans Light"/>
              <a:cs typeface="Open Sans Light"/>
            </a:endParaRPr>
          </a:p>
        </p:txBody>
      </p:sp>
      <p:sp>
        <p:nvSpPr>
          <p:cNvPr id="6" name="Text Placeholder 5"/>
          <p:cNvSpPr txBox="1">
            <a:spLocks/>
          </p:cNvSpPr>
          <p:nvPr/>
        </p:nvSpPr>
        <p:spPr>
          <a:xfrm>
            <a:off x="1143000" y="2701925"/>
            <a:ext cx="6705600" cy="17748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n-JM" sz="1200" dirty="0" smtClean="0">
                <a:solidFill>
                  <a:srgbClr val="595959"/>
                </a:solidFill>
                <a:latin typeface="Calibri"/>
                <a:ea typeface="Tahoma" pitchFamily="34" charset="0"/>
                <a:cs typeface="Calibri"/>
              </a:rPr>
              <a:t>This little “thumb drive” takes social engineering to the next level – it isn’t really a </a:t>
            </a:r>
            <a:r>
              <a:rPr lang="en-JM" sz="1200" dirty="0" err="1" smtClean="0">
                <a:solidFill>
                  <a:srgbClr val="595959"/>
                </a:solidFill>
                <a:latin typeface="Calibri"/>
                <a:ea typeface="Tahoma" pitchFamily="34" charset="0"/>
                <a:cs typeface="Calibri"/>
              </a:rPr>
              <a:t>usb</a:t>
            </a:r>
            <a:r>
              <a:rPr lang="en-JM" sz="1200" dirty="0" smtClean="0">
                <a:solidFill>
                  <a:srgbClr val="595959"/>
                </a:solidFill>
                <a:latin typeface="Calibri"/>
                <a:ea typeface="Tahoma" pitchFamily="34" charset="0"/>
                <a:cs typeface="Calibri"/>
              </a:rPr>
              <a:t>… it</a:t>
            </a:r>
            <a:r>
              <a:rPr lang="fr-FR" sz="1200" dirty="0" smtClean="0">
                <a:solidFill>
                  <a:srgbClr val="595959"/>
                </a:solidFill>
                <a:latin typeface="Calibri"/>
                <a:ea typeface="Tahoma" pitchFamily="34" charset="0"/>
                <a:cs typeface="Calibri"/>
              </a:rPr>
              <a:t>’</a:t>
            </a:r>
            <a:r>
              <a:rPr lang="en-JM" sz="1200" dirty="0" smtClean="0">
                <a:solidFill>
                  <a:srgbClr val="595959"/>
                </a:solidFill>
                <a:latin typeface="Calibri"/>
                <a:ea typeface="Tahoma" pitchFamily="34" charset="0"/>
                <a:cs typeface="Calibri"/>
              </a:rPr>
              <a:t>s a keyboard with a encoded payload that automatically types commands into the computer.</a:t>
            </a:r>
            <a:endParaRPr lang="en-JM" sz="1200" dirty="0" smtClean="0">
              <a:solidFill>
                <a:srgbClr val="595959"/>
              </a:solidFill>
              <a:latin typeface="Calibri"/>
              <a:ea typeface="Tahoma" pitchFamily="34" charset="0"/>
              <a:cs typeface="Calibri"/>
            </a:endParaRPr>
          </a:p>
          <a:p>
            <a:pPr marL="0" indent="0">
              <a:spcBef>
                <a:spcPts val="0"/>
              </a:spcBef>
              <a:buNone/>
              <a:defRPr/>
            </a:pPr>
            <a:endParaRPr lang="en-JM" sz="1200" dirty="0" smtClean="0">
              <a:solidFill>
                <a:srgbClr val="595959"/>
              </a:solidFill>
              <a:latin typeface="Calibri"/>
              <a:ea typeface="Tahoma" pitchFamily="34" charset="0"/>
              <a:cs typeface="Calibri"/>
            </a:endParaRPr>
          </a:p>
          <a:p>
            <a:pPr marL="0" indent="0">
              <a:spcBef>
                <a:spcPts val="0"/>
              </a:spcBef>
              <a:buNone/>
              <a:defRPr/>
            </a:pPr>
            <a:r>
              <a:rPr lang="en-JM" sz="1200" dirty="0" smtClean="0">
                <a:solidFill>
                  <a:srgbClr val="595959"/>
                </a:solidFill>
                <a:latin typeface="Calibri"/>
                <a:ea typeface="Tahoma" pitchFamily="34" charset="0"/>
                <a:cs typeface="Calibri"/>
              </a:rPr>
              <a:t>USB Rubber Ducky is a Keystroke Injection Platform</a:t>
            </a:r>
            <a:endParaRPr lang="en-JM" sz="1200" dirty="0" smtClean="0">
              <a:solidFill>
                <a:srgbClr val="595959"/>
              </a:solidFill>
              <a:latin typeface="Calibri"/>
              <a:ea typeface="Tahoma" pitchFamily="34" charset="0"/>
              <a:cs typeface="Calibri"/>
            </a:endParaRPr>
          </a:p>
          <a:p>
            <a:pPr marL="0" indent="0">
              <a:spcBef>
                <a:spcPts val="0"/>
              </a:spcBef>
              <a:buNone/>
              <a:defRPr/>
            </a:pPr>
            <a:endParaRPr lang="en-JM" sz="1200" dirty="0">
              <a:solidFill>
                <a:srgbClr val="595959"/>
              </a:solidFill>
              <a:latin typeface="Calibri"/>
              <a:ea typeface="Tahoma" pitchFamily="34" charset="0"/>
              <a:cs typeface="Calibri"/>
            </a:endParaRPr>
          </a:p>
          <a:p>
            <a:pPr marL="0" indent="0">
              <a:spcBef>
                <a:spcPts val="0"/>
              </a:spcBef>
              <a:buNone/>
              <a:defRPr/>
            </a:pPr>
            <a:endParaRPr lang="en-JM" sz="1200" dirty="0" smtClean="0">
              <a:solidFill>
                <a:srgbClr val="595959"/>
              </a:solidFill>
              <a:latin typeface="Calibri"/>
              <a:cs typeface="Calibri"/>
            </a:endParaRPr>
          </a:p>
          <a:p>
            <a:pPr marL="0" indent="0">
              <a:buNone/>
            </a:pPr>
            <a:endParaRPr lang="en-JM" sz="1200" dirty="0">
              <a:solidFill>
                <a:srgbClr val="595959"/>
              </a:solidFill>
              <a:latin typeface="Calibri"/>
              <a:cs typeface="Calibri"/>
            </a:endParaRPr>
          </a:p>
        </p:txBody>
      </p:sp>
      <p:sp>
        <p:nvSpPr>
          <p:cNvPr id="7" name="Text Placeholder 6"/>
          <p:cNvSpPr txBox="1">
            <a:spLocks/>
          </p:cNvSpPr>
          <p:nvPr/>
        </p:nvSpPr>
        <p:spPr>
          <a:xfrm>
            <a:off x="1219200" y="1962150"/>
            <a:ext cx="2286000" cy="555625"/>
          </a:xfrm>
          <a:prstGeom prst="rect">
            <a:avLst/>
          </a:prstGeom>
          <a:solidFill>
            <a:srgbClr val="ED3645"/>
          </a:solidFill>
          <a:ln>
            <a:noFill/>
          </a:ln>
        </p:spPr>
        <p:txBody>
          <a:bodyPr anchor="ctr"/>
          <a:lstStyle>
            <a:lvl1pPr marL="342900" indent="-342900" algn="l" defTabSz="914400" rtl="0" eaLnBrk="1" latinLnBrk="0" hangingPunct="1">
              <a:spcBef>
                <a:spcPct val="20000"/>
              </a:spcBef>
              <a:buFont typeface="Arial" pitchFamily="34" charset="0"/>
              <a:buChar char="•"/>
              <a:defRPr sz="1800" kern="1200">
                <a:solidFill>
                  <a:srgbClr val="576A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rgbClr val="576A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rgbClr val="576A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rgbClr val="576A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JM" sz="1200" b="1" dirty="0" smtClean="0">
                <a:solidFill>
                  <a:schemeClr val="bg1"/>
                </a:solidFill>
                <a:latin typeface="Open Sans Light"/>
                <a:ea typeface="Open Sans" pitchFamily="34" charset="0"/>
                <a:cs typeface="Open Sans Light"/>
              </a:rPr>
              <a:t>Computers Trust Keyboards!</a:t>
            </a:r>
            <a:endParaRPr lang="en-JM" sz="1200" b="1" dirty="0">
              <a:solidFill>
                <a:schemeClr val="bg1"/>
              </a:solidFill>
              <a:latin typeface="Open Sans Light"/>
              <a:ea typeface="Open Sans" pitchFamily="34" charset="0"/>
              <a:cs typeface="Open Sans Light"/>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8383" y="63330"/>
            <a:ext cx="2768686" cy="2650025"/>
          </a:xfrm>
          <a:prstGeom prst="rect">
            <a:avLst/>
          </a:prstGeom>
        </p:spPr>
      </p:pic>
    </p:spTree>
    <p:extLst>
      <p:ext uri="{BB962C8B-B14F-4D97-AF65-F5344CB8AC3E}">
        <p14:creationId xmlns:p14="http://schemas.microsoft.com/office/powerpoint/2010/main" val="32718719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457200" y="285750"/>
            <a:ext cx="8229600" cy="857250"/>
          </a:xfrm>
        </p:spPr>
        <p:txBody>
          <a:bodyPr>
            <a:normAutofit/>
          </a:bodyPr>
          <a:lstStyle/>
          <a:p>
            <a:pPr algn="l"/>
            <a:r>
              <a:rPr lang="en-JM" sz="2400" b="1" dirty="0" smtClean="0">
                <a:solidFill>
                  <a:srgbClr val="ED3645"/>
                </a:solidFill>
                <a:latin typeface="Open Sans Light"/>
                <a:ea typeface="Open Sans Semibold" pitchFamily="34" charset="0"/>
                <a:cs typeface="Open Sans Light"/>
              </a:rPr>
              <a:t>Key Features – Great Community</a:t>
            </a:r>
            <a:endParaRPr lang="en-JM" sz="2400" b="1" dirty="0">
              <a:solidFill>
                <a:srgbClr val="ED3645"/>
              </a:solidFill>
              <a:latin typeface="Open Sans Light"/>
              <a:cs typeface="Open Sans Light"/>
            </a:endParaRPr>
          </a:p>
        </p:txBody>
      </p:sp>
      <p:sp>
        <p:nvSpPr>
          <p:cNvPr id="29" name="Text Placeholder 9"/>
          <p:cNvSpPr>
            <a:spLocks noGrp="1"/>
          </p:cNvSpPr>
          <p:nvPr>
            <p:ph type="body" sz="quarter" idx="4294967295"/>
          </p:nvPr>
        </p:nvSpPr>
        <p:spPr>
          <a:xfrm>
            <a:off x="457200" y="876300"/>
            <a:ext cx="5029200" cy="323850"/>
          </a:xfrm>
        </p:spPr>
        <p:txBody>
          <a:bodyPr>
            <a:noAutofit/>
          </a:bodyPr>
          <a:lstStyle/>
          <a:p>
            <a:pPr marL="0" indent="0" algn="l">
              <a:buNone/>
            </a:pPr>
            <a:r>
              <a:rPr lang="en-JM" sz="1200" b="1" dirty="0" smtClean="0">
                <a:solidFill>
                  <a:srgbClr val="595959"/>
                </a:solidFill>
                <a:latin typeface="Open Sans Light"/>
                <a:ea typeface="Open Sans Semibold" pitchFamily="34" charset="0"/>
                <a:cs typeface="Open Sans Light"/>
              </a:rPr>
              <a:t>What </a:t>
            </a:r>
            <a:r>
              <a:rPr lang="en-JM" sz="1200" b="1" dirty="0" smtClean="0">
                <a:solidFill>
                  <a:srgbClr val="595959"/>
                </a:solidFill>
                <a:latin typeface="Open Sans Light"/>
                <a:ea typeface="Open Sans Semibold" pitchFamily="34" charset="0"/>
                <a:cs typeface="Open Sans Light"/>
              </a:rPr>
              <a:t>makes this cool?</a:t>
            </a:r>
            <a:endParaRPr lang="en-US" sz="1200" b="1" dirty="0">
              <a:solidFill>
                <a:srgbClr val="595959"/>
              </a:solidFill>
              <a:latin typeface="Open Sans Light"/>
              <a:cs typeface="Open Sans Light"/>
            </a:endParaRPr>
          </a:p>
        </p:txBody>
      </p:sp>
      <p:sp>
        <p:nvSpPr>
          <p:cNvPr id="52" name="Rounded Rectangle 51"/>
          <p:cNvSpPr/>
          <p:nvPr/>
        </p:nvSpPr>
        <p:spPr>
          <a:xfrm>
            <a:off x="533400" y="3008901"/>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53" name="Rounded Rectangle 52"/>
          <p:cNvSpPr/>
          <p:nvPr/>
        </p:nvSpPr>
        <p:spPr>
          <a:xfrm>
            <a:off x="533400" y="2266950"/>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55" name="Rounded Rectangle 54"/>
          <p:cNvSpPr/>
          <p:nvPr/>
        </p:nvSpPr>
        <p:spPr>
          <a:xfrm>
            <a:off x="533400" y="1581151"/>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sp>
        <p:nvSpPr>
          <p:cNvPr id="56" name="Text Placeholder 5"/>
          <p:cNvSpPr txBox="1">
            <a:spLocks/>
          </p:cNvSpPr>
          <p:nvPr/>
        </p:nvSpPr>
        <p:spPr>
          <a:xfrm>
            <a:off x="1147348" y="1581150"/>
            <a:ext cx="4034252" cy="60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rPr>
              <a:t>Simple &amp; Customize Pre-assembled attacks from online </a:t>
            </a:r>
            <a:r>
              <a:rPr lang="en-JM" sz="1400" dirty="0" smtClean="0">
                <a:solidFill>
                  <a:srgbClr val="595959"/>
                </a:solidFill>
                <a:hlinkClick r:id="rId2"/>
              </a:rPr>
              <a:t>repositories</a:t>
            </a:r>
            <a:endParaRPr lang="en-JM" sz="1400" dirty="0">
              <a:solidFill>
                <a:srgbClr val="595959"/>
              </a:solidFill>
            </a:endParaRPr>
          </a:p>
        </p:txBody>
      </p:sp>
      <p:sp>
        <p:nvSpPr>
          <p:cNvPr id="57" name="Text Placeholder 5"/>
          <p:cNvSpPr txBox="1">
            <a:spLocks/>
          </p:cNvSpPr>
          <p:nvPr/>
        </p:nvSpPr>
        <p:spPr>
          <a:xfrm>
            <a:off x="1147348" y="2266950"/>
            <a:ext cx="4034252" cy="609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rPr>
              <a:t>Online </a:t>
            </a:r>
            <a:r>
              <a:rPr lang="en-JM" sz="1400" dirty="0" smtClean="0">
                <a:solidFill>
                  <a:srgbClr val="595959"/>
                </a:solidFill>
                <a:hlinkClick r:id="rId3"/>
              </a:rPr>
              <a:t>tool kit </a:t>
            </a:r>
            <a:r>
              <a:rPr lang="en-JM" sz="1400" dirty="0" smtClean="0">
                <a:solidFill>
                  <a:srgbClr val="595959"/>
                </a:solidFill>
              </a:rPr>
              <a:t>for simple reconnaissance, scanning, exploration, and reporting </a:t>
            </a:r>
            <a:endParaRPr lang="en-JM" sz="1400" dirty="0">
              <a:solidFill>
                <a:srgbClr val="595959"/>
              </a:solidFill>
            </a:endParaRPr>
          </a:p>
          <a:p>
            <a:pPr marL="0" indent="0">
              <a:buNone/>
            </a:pPr>
            <a:endParaRPr lang="en-JM" sz="1400" dirty="0">
              <a:solidFill>
                <a:srgbClr val="595959"/>
              </a:solidFill>
            </a:endParaRPr>
          </a:p>
        </p:txBody>
      </p:sp>
      <p:sp>
        <p:nvSpPr>
          <p:cNvPr id="58" name="Text Placeholder 5"/>
          <p:cNvSpPr txBox="1">
            <a:spLocks/>
          </p:cNvSpPr>
          <p:nvPr/>
        </p:nvSpPr>
        <p:spPr>
          <a:xfrm>
            <a:off x="1147348" y="2952750"/>
            <a:ext cx="4034252" cy="60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hlinkClick r:id="rId4"/>
              </a:rPr>
              <a:t>Simple ducky payload generator </a:t>
            </a:r>
            <a:r>
              <a:rPr lang="en-JM" sz="1400" dirty="0" smtClean="0">
                <a:solidFill>
                  <a:srgbClr val="595959"/>
                </a:solidFill>
              </a:rPr>
              <a:t>for Linux with Password Cracker, Meterpreter and </a:t>
            </a:r>
            <a:r>
              <a:rPr lang="en-JM" sz="1400" dirty="0" err="1" smtClean="0">
                <a:solidFill>
                  <a:srgbClr val="595959"/>
                </a:solidFill>
              </a:rPr>
              <a:t>Netcat</a:t>
            </a:r>
            <a:r>
              <a:rPr lang="en-JM" sz="1400" dirty="0" smtClean="0">
                <a:solidFill>
                  <a:srgbClr val="595959"/>
                </a:solidFill>
              </a:rPr>
              <a:t> Integration</a:t>
            </a:r>
            <a:endParaRPr lang="en-JM" sz="1400" dirty="0">
              <a:solidFill>
                <a:srgbClr val="595959"/>
              </a:solidFill>
            </a:endParaRPr>
          </a:p>
        </p:txBody>
      </p:sp>
      <p:sp>
        <p:nvSpPr>
          <p:cNvPr id="59" name="Text Placeholder 5"/>
          <p:cNvSpPr txBox="1">
            <a:spLocks/>
          </p:cNvSpPr>
          <p:nvPr/>
        </p:nvSpPr>
        <p:spPr>
          <a:xfrm>
            <a:off x="1147348" y="3714750"/>
            <a:ext cx="4034252" cy="609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JM" sz="1400" dirty="0" smtClean="0">
                <a:solidFill>
                  <a:srgbClr val="595959"/>
                </a:solidFill>
              </a:rPr>
              <a:t>Ducky-Decode firmware and encoder adding mass storage, multiple payloads, multilingual and much more</a:t>
            </a:r>
            <a:endParaRPr lang="en-JM" sz="1400" dirty="0">
              <a:solidFill>
                <a:srgbClr val="595959"/>
              </a:solidFill>
            </a:endParaRPr>
          </a:p>
        </p:txBody>
      </p:sp>
      <p:sp>
        <p:nvSpPr>
          <p:cNvPr id="16" name="Rounded Rectangle 15"/>
          <p:cNvSpPr/>
          <p:nvPr/>
        </p:nvSpPr>
        <p:spPr>
          <a:xfrm>
            <a:off x="533400" y="3654408"/>
            <a:ext cx="461548" cy="440882"/>
          </a:xfrm>
          <a:prstGeom prst="roundRect">
            <a:avLst>
              <a:gd name="adj" fmla="val 50000"/>
            </a:avLst>
          </a:prstGeom>
          <a:solidFill>
            <a:srgbClr val="ED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100" dirty="0">
              <a:latin typeface="Open Sans"/>
              <a:cs typeface="Open Sans"/>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8834" y="1403350"/>
            <a:ext cx="3022600" cy="2159000"/>
          </a:xfrm>
          <a:prstGeom prst="rect">
            <a:avLst/>
          </a:prstGeom>
        </p:spPr>
      </p:pic>
    </p:spTree>
    <p:extLst>
      <p:ext uri="{BB962C8B-B14F-4D97-AF65-F5344CB8AC3E}">
        <p14:creationId xmlns:p14="http://schemas.microsoft.com/office/powerpoint/2010/main" val="19115398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750" fill="hold"/>
                                        <p:tgtEl>
                                          <p:spTgt spid="55"/>
                                        </p:tgtEl>
                                        <p:attrNameLst>
                                          <p:attrName>ppt_w</p:attrName>
                                        </p:attrNameLst>
                                      </p:cBhvr>
                                      <p:tavLst>
                                        <p:tav tm="0">
                                          <p:val>
                                            <p:fltVal val="0"/>
                                          </p:val>
                                        </p:tav>
                                        <p:tav tm="100000">
                                          <p:val>
                                            <p:strVal val="#ppt_w"/>
                                          </p:val>
                                        </p:tav>
                                      </p:tavLst>
                                    </p:anim>
                                    <p:anim calcmode="lin" valueType="num">
                                      <p:cBhvr>
                                        <p:cTn id="8" dur="750" fill="hold"/>
                                        <p:tgtEl>
                                          <p:spTgt spid="55"/>
                                        </p:tgtEl>
                                        <p:attrNameLst>
                                          <p:attrName>ppt_h</p:attrName>
                                        </p:attrNameLst>
                                      </p:cBhvr>
                                      <p:tavLst>
                                        <p:tav tm="0">
                                          <p:val>
                                            <p:fltVal val="0"/>
                                          </p:val>
                                        </p:tav>
                                        <p:tav tm="100000">
                                          <p:val>
                                            <p:strVal val="#ppt_h"/>
                                          </p:val>
                                        </p:tav>
                                      </p:tavLst>
                                    </p:anim>
                                    <p:animEffect transition="in" filter="fade">
                                      <p:cBhvr>
                                        <p:cTn id="9" dur="750"/>
                                        <p:tgtEl>
                                          <p:spTgt spid="55"/>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750"/>
                                        <p:tgtEl>
                                          <p:spTgt spid="5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750"/>
                                        <p:tgtEl>
                                          <p:spTgt spid="57"/>
                                        </p:tgtEl>
                                      </p:cBhvr>
                                    </p:animEffect>
                                  </p:childTnLst>
                                </p:cTn>
                              </p:par>
                            </p:childTnLst>
                          </p:cTn>
                        </p:par>
                        <p:par>
                          <p:cTn id="18" fill="hold">
                            <p:stCondLst>
                              <p:cond delay="225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750" fill="hold"/>
                                        <p:tgtEl>
                                          <p:spTgt spid="53"/>
                                        </p:tgtEl>
                                        <p:attrNameLst>
                                          <p:attrName>ppt_w</p:attrName>
                                        </p:attrNameLst>
                                      </p:cBhvr>
                                      <p:tavLst>
                                        <p:tav tm="0">
                                          <p:val>
                                            <p:fltVal val="0"/>
                                          </p:val>
                                        </p:tav>
                                        <p:tav tm="100000">
                                          <p:val>
                                            <p:strVal val="#ppt_w"/>
                                          </p:val>
                                        </p:tav>
                                      </p:tavLst>
                                    </p:anim>
                                    <p:anim calcmode="lin" valueType="num">
                                      <p:cBhvr>
                                        <p:cTn id="22" dur="750" fill="hold"/>
                                        <p:tgtEl>
                                          <p:spTgt spid="53"/>
                                        </p:tgtEl>
                                        <p:attrNameLst>
                                          <p:attrName>ppt_h</p:attrName>
                                        </p:attrNameLst>
                                      </p:cBhvr>
                                      <p:tavLst>
                                        <p:tav tm="0">
                                          <p:val>
                                            <p:fltVal val="0"/>
                                          </p:val>
                                        </p:tav>
                                        <p:tav tm="100000">
                                          <p:val>
                                            <p:strVal val="#ppt_h"/>
                                          </p:val>
                                        </p:tav>
                                      </p:tavLst>
                                    </p:anim>
                                    <p:animEffect transition="in" filter="fade">
                                      <p:cBhvr>
                                        <p:cTn id="23" dur="750"/>
                                        <p:tgtEl>
                                          <p:spTgt spid="53"/>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750"/>
                                        <p:tgtEl>
                                          <p:spTgt spid="58"/>
                                        </p:tgtEl>
                                      </p:cBhvr>
                                    </p:animEffect>
                                  </p:childTnLst>
                                </p:cTn>
                              </p:par>
                            </p:childTnLst>
                          </p:cTn>
                        </p:par>
                        <p:par>
                          <p:cTn id="28" fill="hold">
                            <p:stCondLst>
                              <p:cond delay="3750"/>
                            </p:stCondLst>
                            <p:childTnLst>
                              <p:par>
                                <p:cTn id="29" presetID="53" presetClass="entr" presetSubtype="16"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p:cTn id="31" dur="750" fill="hold"/>
                                        <p:tgtEl>
                                          <p:spTgt spid="52"/>
                                        </p:tgtEl>
                                        <p:attrNameLst>
                                          <p:attrName>ppt_w</p:attrName>
                                        </p:attrNameLst>
                                      </p:cBhvr>
                                      <p:tavLst>
                                        <p:tav tm="0">
                                          <p:val>
                                            <p:fltVal val="0"/>
                                          </p:val>
                                        </p:tav>
                                        <p:tav tm="100000">
                                          <p:val>
                                            <p:strVal val="#ppt_w"/>
                                          </p:val>
                                        </p:tav>
                                      </p:tavLst>
                                    </p:anim>
                                    <p:anim calcmode="lin" valueType="num">
                                      <p:cBhvr>
                                        <p:cTn id="32" dur="750" fill="hold"/>
                                        <p:tgtEl>
                                          <p:spTgt spid="52"/>
                                        </p:tgtEl>
                                        <p:attrNameLst>
                                          <p:attrName>ppt_h</p:attrName>
                                        </p:attrNameLst>
                                      </p:cBhvr>
                                      <p:tavLst>
                                        <p:tav tm="0">
                                          <p:val>
                                            <p:fltVal val="0"/>
                                          </p:val>
                                        </p:tav>
                                        <p:tav tm="100000">
                                          <p:val>
                                            <p:strVal val="#ppt_h"/>
                                          </p:val>
                                        </p:tav>
                                      </p:tavLst>
                                    </p:anim>
                                    <p:animEffect transition="in" filter="fade">
                                      <p:cBhvr>
                                        <p:cTn id="33" dur="750"/>
                                        <p:tgtEl>
                                          <p:spTgt spid="52"/>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750"/>
                                        <p:tgtEl>
                                          <p:spTgt spid="5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750" fill="hold"/>
                                        <p:tgtEl>
                                          <p:spTgt spid="16"/>
                                        </p:tgtEl>
                                        <p:attrNameLst>
                                          <p:attrName>ppt_w</p:attrName>
                                        </p:attrNameLst>
                                      </p:cBhvr>
                                      <p:tavLst>
                                        <p:tav tm="0">
                                          <p:val>
                                            <p:fltVal val="0"/>
                                          </p:val>
                                        </p:tav>
                                        <p:tav tm="100000">
                                          <p:val>
                                            <p:strVal val="#ppt_w"/>
                                          </p:val>
                                        </p:tav>
                                      </p:tavLst>
                                    </p:anim>
                                    <p:anim calcmode="lin" valueType="num">
                                      <p:cBhvr>
                                        <p:cTn id="41" dur="750" fill="hold"/>
                                        <p:tgtEl>
                                          <p:spTgt spid="16"/>
                                        </p:tgtEl>
                                        <p:attrNameLst>
                                          <p:attrName>ppt_h</p:attrName>
                                        </p:attrNameLst>
                                      </p:cBhvr>
                                      <p:tavLst>
                                        <p:tav tm="0">
                                          <p:val>
                                            <p:fltVal val="0"/>
                                          </p:val>
                                        </p:tav>
                                        <p:tav tm="100000">
                                          <p:val>
                                            <p:strVal val="#ppt_h"/>
                                          </p:val>
                                        </p:tav>
                                      </p:tavLst>
                                    </p:anim>
                                    <p:animEffect transition="in" filter="fade">
                                      <p:cBhvr>
                                        <p:cTn id="42"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6" grpId="0"/>
      <p:bldP spid="57" grpId="0"/>
      <p:bldP spid="58" grpId="0"/>
      <p:bldP spid="59"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6470" b="6470"/>
          <a:stretch>
            <a:fillRect/>
          </a:stretch>
        </p:blipFill>
        <p:spPr>
          <a:xfrm>
            <a:off x="-152400" y="-1"/>
            <a:ext cx="9372600" cy="5272088"/>
          </a:xfrm>
        </p:spPr>
      </p:pic>
      <p:sp>
        <p:nvSpPr>
          <p:cNvPr id="3" name="Rectangle 2"/>
          <p:cNvSpPr/>
          <p:nvPr/>
        </p:nvSpPr>
        <p:spPr>
          <a:xfrm>
            <a:off x="3200400" y="-19050"/>
            <a:ext cx="2590800" cy="2057400"/>
          </a:xfrm>
          <a:prstGeom prst="rect">
            <a:avLst/>
          </a:prstGeom>
          <a:solidFill>
            <a:srgbClr val="ED3645">
              <a:alpha val="6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smtClean="0">
              <a:solidFill>
                <a:schemeClr val="bg1"/>
              </a:solidFill>
              <a:latin typeface="Open Sans"/>
              <a:cs typeface="Open Sans"/>
            </a:endParaRPr>
          </a:p>
          <a:p>
            <a:pPr algn="ctr"/>
            <a:r>
              <a:rPr lang="en-US" sz="1600" b="1" dirty="0" smtClean="0">
                <a:solidFill>
                  <a:schemeClr val="bg1"/>
                </a:solidFill>
                <a:latin typeface="Open Sans"/>
                <a:cs typeface="Open Sans"/>
              </a:rPr>
              <a:t>DEMO</a:t>
            </a:r>
            <a:endParaRPr lang="en-US" sz="1200" dirty="0" smtClean="0">
              <a:latin typeface="Open Sans"/>
              <a:cs typeface="Open Sans"/>
            </a:endParaRPr>
          </a:p>
        </p:txBody>
      </p:sp>
    </p:spTree>
    <p:extLst>
      <p:ext uri="{BB962C8B-B14F-4D97-AF65-F5344CB8AC3E}">
        <p14:creationId xmlns:p14="http://schemas.microsoft.com/office/powerpoint/2010/main" val="9344915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8229600" cy="857250"/>
          </a:xfrm>
        </p:spPr>
        <p:txBody>
          <a:bodyPr/>
          <a:lstStyle/>
          <a:p>
            <a:r>
              <a:rPr lang="en-US" b="1" dirty="0" smtClean="0">
                <a:solidFill>
                  <a:srgbClr val="ED3645"/>
                </a:solidFill>
                <a:latin typeface="Open Sans Light"/>
                <a:cs typeface="Open Sans Light"/>
              </a:rPr>
              <a:t>Use Cases</a:t>
            </a:r>
            <a:endParaRPr lang="en-US" b="1" dirty="0">
              <a:solidFill>
                <a:srgbClr val="ED3645"/>
              </a:solidFill>
              <a:latin typeface="Open Sans Light"/>
              <a:cs typeface="Open Sans Light"/>
            </a:endParaRPr>
          </a:p>
        </p:txBody>
      </p:sp>
      <p:sp>
        <p:nvSpPr>
          <p:cNvPr id="5" name="Text Placeholder 4"/>
          <p:cNvSpPr>
            <a:spLocks noGrp="1"/>
          </p:cNvSpPr>
          <p:nvPr>
            <p:ph type="body" sz="quarter" idx="23"/>
          </p:nvPr>
        </p:nvSpPr>
        <p:spPr>
          <a:xfrm>
            <a:off x="457200" y="876300"/>
            <a:ext cx="5029200" cy="323850"/>
          </a:xfrm>
        </p:spPr>
        <p:txBody>
          <a:bodyPr/>
          <a:lstStyle/>
          <a:p>
            <a:r>
              <a:rPr lang="en-US" sz="1200" b="1" dirty="0" smtClean="0">
                <a:solidFill>
                  <a:srgbClr val="595959"/>
                </a:solidFill>
                <a:latin typeface="Open Sans Light"/>
                <a:cs typeface="Open Sans Light"/>
              </a:rPr>
              <a:t>A review of </a:t>
            </a:r>
            <a:r>
              <a:rPr lang="en-US" sz="1200" b="1" dirty="0" smtClean="0">
                <a:solidFill>
                  <a:srgbClr val="595959"/>
                </a:solidFill>
                <a:latin typeface="Open Sans Light"/>
                <a:cs typeface="Open Sans Light"/>
              </a:rPr>
              <a:t>some of the things you can use it for</a:t>
            </a:r>
            <a:endParaRPr lang="en-US" sz="1200" b="1" dirty="0">
              <a:solidFill>
                <a:srgbClr val="595959"/>
              </a:solidFill>
              <a:latin typeface="Open Sans Light"/>
              <a:cs typeface="Open Sans Light"/>
            </a:endParaRPr>
          </a:p>
        </p:txBody>
      </p:sp>
      <p:sp>
        <p:nvSpPr>
          <p:cNvPr id="32" name="Title 1"/>
          <p:cNvSpPr txBox="1">
            <a:spLocks/>
          </p:cNvSpPr>
          <p:nvPr/>
        </p:nvSpPr>
        <p:spPr>
          <a:xfrm>
            <a:off x="609600" y="1638300"/>
            <a:ext cx="1752600" cy="2514600"/>
          </a:xfrm>
          <a:prstGeom prst="rect">
            <a:avLst/>
          </a:prstGeom>
          <a:solidFill>
            <a:srgbClr val="ED3645"/>
          </a:solidFill>
          <a:ln w="3175" cmpd="sng">
            <a:noFill/>
          </a:ln>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lumMod val="85000"/>
                    <a:lumOff val="15000"/>
                  </a:schemeClr>
                </a:solidFill>
                <a:latin typeface="Franklin Gothic Book" pitchFamily="34" charset="0"/>
                <a:ea typeface="Open Sans Extrabold" pitchFamily="34" charset="0"/>
                <a:cs typeface="Franklin Gothic Book" pitchFamily="34" charset="0"/>
              </a:defRPr>
            </a:lvl1pPr>
          </a:lstStyle>
          <a:p>
            <a:r>
              <a:rPr lang="en-JM" sz="1200" b="1" dirty="0" smtClean="0">
                <a:solidFill>
                  <a:schemeClr val="bg1"/>
                </a:solidFill>
                <a:latin typeface="Calibri"/>
                <a:ea typeface="Open Sans Semibold" pitchFamily="34" charset="0"/>
                <a:cs typeface="Calibri"/>
              </a:rPr>
              <a:t>Recon</a:t>
            </a:r>
            <a:endParaRPr lang="en-JM" sz="1200" b="1" dirty="0" smtClean="0">
              <a:solidFill>
                <a:schemeClr val="bg1"/>
              </a:solidFill>
              <a:latin typeface="Calibri"/>
              <a:ea typeface="Open Sans Semibold" pitchFamily="34" charset="0"/>
              <a:cs typeface="Calibri"/>
            </a:endParaRPr>
          </a:p>
          <a:p>
            <a:r>
              <a:rPr lang="en-JM" sz="900" dirty="0">
                <a:solidFill>
                  <a:schemeClr val="bg1"/>
                </a:solidFill>
                <a:latin typeface="Open Sans" charset="0"/>
                <a:ea typeface="Open Sans" charset="0"/>
                <a:cs typeface="Open Sans" charset="0"/>
              </a:rPr>
              <a:t>Computer Information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User Information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USB Information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Shared Drive Information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Program Information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Installed Update</a:t>
            </a:r>
            <a:r>
              <a:rPr lang="en-JM" sz="900" dirty="0">
                <a:solidFill>
                  <a:schemeClr val="bg1"/>
                </a:solidFill>
                <a:latin typeface="Open Sans" charset="0"/>
                <a:ea typeface="Open Sans" charset="0"/>
                <a:cs typeface="Open Sans" charset="0"/>
              </a:rPr>
              <a:t>s</a:t>
            </a:r>
            <a:r>
              <a:rPr lang="en-JM" sz="900" dirty="0">
                <a:solidFill>
                  <a:schemeClr val="bg1"/>
                </a:solidFill>
                <a:latin typeface="Open Sans" charset="0"/>
                <a:ea typeface="Open Sans" charset="0"/>
                <a:cs typeface="Open Sans" charset="0"/>
              </a:rPr>
              <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User Document List</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Basic Network Information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Network Scan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Port Scan</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Copy Wireless Profile</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Take Screen Captures</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Copy </a:t>
            </a:r>
            <a:r>
              <a:rPr lang="en-JM" sz="900" dirty="0" err="1">
                <a:solidFill>
                  <a:schemeClr val="bg1"/>
                </a:solidFill>
                <a:latin typeface="Open Sans" charset="0"/>
                <a:ea typeface="Open Sans" charset="0"/>
                <a:cs typeface="Open Sans" charset="0"/>
              </a:rPr>
              <a:t>FireFox</a:t>
            </a:r>
            <a:r>
              <a:rPr lang="en-JM" sz="900" dirty="0">
                <a:solidFill>
                  <a:schemeClr val="bg1"/>
                </a:solidFill>
                <a:latin typeface="Open Sans" charset="0"/>
                <a:ea typeface="Open Sans" charset="0"/>
                <a:cs typeface="Open Sans" charset="0"/>
              </a:rPr>
              <a:t> Profile</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Extract SAM File</a:t>
            </a:r>
            <a:endParaRPr lang="en-JM" sz="900" dirty="0">
              <a:solidFill>
                <a:schemeClr val="bg1"/>
              </a:solidFill>
              <a:latin typeface="Open Sans" charset="0"/>
              <a:ea typeface="Open Sans" charset="0"/>
              <a:cs typeface="Open Sans" charset="0"/>
            </a:endParaRPr>
          </a:p>
        </p:txBody>
      </p:sp>
      <p:sp>
        <p:nvSpPr>
          <p:cNvPr id="33" name="Title 1"/>
          <p:cNvSpPr txBox="1">
            <a:spLocks/>
          </p:cNvSpPr>
          <p:nvPr/>
        </p:nvSpPr>
        <p:spPr>
          <a:xfrm>
            <a:off x="3429000" y="1638300"/>
            <a:ext cx="1752600" cy="2514600"/>
          </a:xfrm>
          <a:prstGeom prst="rect">
            <a:avLst/>
          </a:prstGeom>
          <a:solidFill>
            <a:srgbClr val="ED3645"/>
          </a:solidFill>
          <a:ln w="3175" cmpd="sng">
            <a:noFill/>
          </a:ln>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lumMod val="85000"/>
                    <a:lumOff val="15000"/>
                  </a:schemeClr>
                </a:solidFill>
                <a:latin typeface="Franklin Gothic Book" pitchFamily="34" charset="0"/>
                <a:ea typeface="Open Sans Extrabold" pitchFamily="34" charset="0"/>
                <a:cs typeface="Franklin Gothic Book" pitchFamily="34" charset="0"/>
              </a:defRPr>
            </a:lvl1pPr>
          </a:lstStyle>
          <a:p>
            <a:r>
              <a:rPr lang="en-JM" sz="1200" b="1" dirty="0" smtClean="0">
                <a:solidFill>
                  <a:schemeClr val="bg1"/>
                </a:solidFill>
                <a:latin typeface="Calibri"/>
                <a:ea typeface="Open Sans Semibold" pitchFamily="34" charset="0"/>
                <a:cs typeface="Calibri"/>
              </a:rPr>
              <a:t>Exploitation </a:t>
            </a:r>
            <a:endParaRPr lang="en-JM" sz="1200" b="1" dirty="0" smtClean="0">
              <a:solidFill>
                <a:schemeClr val="bg1"/>
              </a:solidFill>
              <a:latin typeface="Calibri"/>
              <a:ea typeface="Open Sans Semibold" pitchFamily="34" charset="0"/>
              <a:cs typeface="Calibri"/>
            </a:endParaRPr>
          </a:p>
          <a:p>
            <a:r>
              <a:rPr lang="en-JM" sz="900" dirty="0">
                <a:solidFill>
                  <a:schemeClr val="bg1"/>
                </a:solidFill>
                <a:latin typeface="Open Sans" charset="0"/>
                <a:ea typeface="Open Sans" charset="0"/>
                <a:cs typeface="Open Sans" charset="0"/>
              </a:rPr>
              <a:t>Find and Upload File (FTP)</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Disable Firewall</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Add User</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Open Firewall Port</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Start Wi-Fi Access Point </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Share C:\ Drive</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Enable RDP</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Create a Reverse Shell</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Local DNS Poisoning</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Delete a Windows Update</a:t>
            </a:r>
            <a:endParaRPr lang="en-JM" sz="900" dirty="0">
              <a:solidFill>
                <a:schemeClr val="bg1"/>
              </a:solidFill>
              <a:latin typeface="Open Sans" charset="0"/>
              <a:ea typeface="Open Sans" charset="0"/>
              <a:cs typeface="Open Sans" charset="0"/>
            </a:endParaRPr>
          </a:p>
        </p:txBody>
      </p:sp>
      <p:sp>
        <p:nvSpPr>
          <p:cNvPr id="8" name="Title 1"/>
          <p:cNvSpPr txBox="1">
            <a:spLocks/>
          </p:cNvSpPr>
          <p:nvPr/>
        </p:nvSpPr>
        <p:spPr>
          <a:xfrm>
            <a:off x="6217920" y="1638000"/>
            <a:ext cx="1752600" cy="2514600"/>
          </a:xfrm>
          <a:prstGeom prst="rect">
            <a:avLst/>
          </a:prstGeom>
          <a:solidFill>
            <a:srgbClr val="ED3645"/>
          </a:solidFill>
          <a:ln w="3175" cmpd="sng">
            <a:noFill/>
          </a:ln>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lumMod val="85000"/>
                    <a:lumOff val="15000"/>
                  </a:schemeClr>
                </a:solidFill>
                <a:latin typeface="Franklin Gothic Book" pitchFamily="34" charset="0"/>
                <a:ea typeface="Open Sans Extrabold" pitchFamily="34" charset="0"/>
                <a:cs typeface="Franklin Gothic Book" pitchFamily="34" charset="0"/>
              </a:defRPr>
            </a:lvl1pPr>
          </a:lstStyle>
          <a:p>
            <a:r>
              <a:rPr lang="en-JM" sz="1200" b="1" dirty="0" smtClean="0">
                <a:solidFill>
                  <a:schemeClr val="bg1"/>
                </a:solidFill>
                <a:latin typeface="Calibri"/>
                <a:ea typeface="Open Sans Semibold" pitchFamily="34" charset="0"/>
                <a:cs typeface="Calibri"/>
              </a:rPr>
              <a:t>Reporting</a:t>
            </a:r>
            <a:endParaRPr lang="en-JM" sz="1200" b="1" dirty="0" smtClean="0">
              <a:solidFill>
                <a:schemeClr val="bg1"/>
              </a:solidFill>
              <a:latin typeface="Calibri"/>
              <a:ea typeface="Open Sans Semibold" pitchFamily="34" charset="0"/>
              <a:cs typeface="Calibri"/>
            </a:endParaRPr>
          </a:p>
          <a:p>
            <a:r>
              <a:rPr lang="en-JM" sz="900" dirty="0">
                <a:solidFill>
                  <a:schemeClr val="bg1"/>
                </a:solidFill>
                <a:latin typeface="Open Sans" charset="0"/>
                <a:ea typeface="Open Sans" charset="0"/>
                <a:cs typeface="Open Sans" charset="0"/>
              </a:rPr>
              <a:t>Save Report to Target Machine</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FTP Report to External Host</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Email Report to GMAIL Account</a:t>
            </a:r>
            <a:br>
              <a:rPr lang="en-JM" sz="900" dirty="0">
                <a:solidFill>
                  <a:schemeClr val="bg1"/>
                </a:solidFill>
                <a:latin typeface="Open Sans" charset="0"/>
                <a:ea typeface="Open Sans" charset="0"/>
                <a:cs typeface="Open Sans" charset="0"/>
              </a:rPr>
            </a:br>
            <a:r>
              <a:rPr lang="en-JM" sz="900" dirty="0">
                <a:solidFill>
                  <a:schemeClr val="bg1"/>
                </a:solidFill>
                <a:latin typeface="Open Sans" charset="0"/>
                <a:ea typeface="Open Sans" charset="0"/>
                <a:cs typeface="Open Sans" charset="0"/>
              </a:rPr>
              <a:t>Save Files to USB Drive</a:t>
            </a:r>
            <a:endParaRPr lang="en-JM" sz="900" dirty="0">
              <a:solidFill>
                <a:schemeClr val="bg1"/>
              </a:solidFill>
              <a:latin typeface="Open Sans" charset="0"/>
              <a:ea typeface="Open Sans" charset="0"/>
              <a:cs typeface="Open Sans" charset="0"/>
            </a:endParaRPr>
          </a:p>
        </p:txBody>
      </p:sp>
    </p:spTree>
    <p:extLst>
      <p:ext uri="{BB962C8B-B14F-4D97-AF65-F5344CB8AC3E}">
        <p14:creationId xmlns:p14="http://schemas.microsoft.com/office/powerpoint/2010/main" val="196285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a:xfrm>
            <a:off x="457200" y="285750"/>
            <a:ext cx="8229600" cy="857250"/>
          </a:xfrm>
        </p:spPr>
        <p:txBody>
          <a:bodyPr>
            <a:normAutofit/>
          </a:bodyPr>
          <a:lstStyle/>
          <a:p>
            <a:pPr algn="l"/>
            <a:r>
              <a:rPr lang="en-JM" dirty="0" smtClean="0">
                <a:latin typeface="Open Sans Light"/>
                <a:ea typeface="Open Sans Semibold" pitchFamily="34" charset="0"/>
                <a:cs typeface="Open Sans Light"/>
              </a:rPr>
              <a:t>Ducky Price</a:t>
            </a:r>
            <a:endParaRPr lang="en-JM" sz="2400" b="1" dirty="0">
              <a:solidFill>
                <a:srgbClr val="ED3645"/>
              </a:solidFill>
              <a:latin typeface="Open Sans Light"/>
              <a:cs typeface="Open Sans Light"/>
            </a:endParaRPr>
          </a:p>
        </p:txBody>
      </p:sp>
      <p:sp>
        <p:nvSpPr>
          <p:cNvPr id="37" name="Text Placeholder 9"/>
          <p:cNvSpPr>
            <a:spLocks noGrp="1"/>
          </p:cNvSpPr>
          <p:nvPr>
            <p:ph type="body" sz="quarter" idx="4294967295"/>
          </p:nvPr>
        </p:nvSpPr>
        <p:spPr>
          <a:xfrm>
            <a:off x="457200" y="876300"/>
            <a:ext cx="5029200" cy="323850"/>
          </a:xfrm>
        </p:spPr>
        <p:txBody>
          <a:bodyPr>
            <a:noAutofit/>
          </a:bodyPr>
          <a:lstStyle/>
          <a:p>
            <a:pPr marL="0" indent="0" algn="l">
              <a:buNone/>
            </a:pPr>
            <a:r>
              <a:rPr lang="en-JM" sz="1200" b="1" dirty="0" smtClean="0">
                <a:solidFill>
                  <a:srgbClr val="595959"/>
                </a:solidFill>
                <a:latin typeface="Open Sans Light"/>
                <a:ea typeface="Open Sans Semibold" pitchFamily="34" charset="0"/>
                <a:cs typeface="Open Sans Light"/>
              </a:rPr>
              <a:t>Where to go if you want your own</a:t>
            </a:r>
            <a:endParaRPr lang="en-US" sz="1200" b="1" dirty="0">
              <a:solidFill>
                <a:srgbClr val="595959"/>
              </a:solidFill>
              <a:latin typeface="Open Sans Light"/>
              <a:cs typeface="Open Sans Light"/>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2741561"/>
            <a:ext cx="3822700" cy="1735189"/>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591" y="962853"/>
            <a:ext cx="2667000" cy="1269301"/>
          </a:xfrm>
          <a:prstGeom prst="rect">
            <a:avLst/>
          </a:prstGeom>
        </p:spPr>
      </p:pic>
      <p:sp>
        <p:nvSpPr>
          <p:cNvPr id="32" name="Rectangle 31"/>
          <p:cNvSpPr/>
          <p:nvPr/>
        </p:nvSpPr>
        <p:spPr>
          <a:xfrm>
            <a:off x="2514600" y="2046687"/>
            <a:ext cx="5105400" cy="646331"/>
          </a:xfrm>
          <a:prstGeom prst="rect">
            <a:avLst/>
          </a:prstGeom>
        </p:spPr>
        <p:txBody>
          <a:bodyPr wrap="square">
            <a:spAutoFit/>
          </a:bodyPr>
          <a:lstStyle/>
          <a:p>
            <a:pPr>
              <a:defRPr/>
            </a:pPr>
            <a:r>
              <a:rPr lang="en-JM" sz="1200" dirty="0">
                <a:solidFill>
                  <a:srgbClr val="595959"/>
                </a:solidFill>
                <a:ea typeface="Tahoma" pitchFamily="34" charset="0"/>
                <a:cs typeface="Calibri"/>
              </a:rPr>
              <a:t>Buy it here:</a:t>
            </a:r>
          </a:p>
          <a:p>
            <a:pPr>
              <a:defRPr/>
            </a:pPr>
            <a:r>
              <a:rPr lang="en-JM" sz="1200" dirty="0">
                <a:solidFill>
                  <a:srgbClr val="595959"/>
                </a:solidFill>
                <a:cs typeface="Calibri"/>
                <a:hlinkClick r:id="rId4"/>
              </a:rPr>
              <a:t>http://hakshop.myshopify.com/products/usb-rubber-ducky-deluxe?variant=353378649</a:t>
            </a:r>
            <a:endParaRPr lang="en-JM" sz="1200" dirty="0">
              <a:solidFill>
                <a:srgbClr val="595959"/>
              </a:solidFill>
              <a:cs typeface="Calibri"/>
            </a:endParaRPr>
          </a:p>
        </p:txBody>
      </p:sp>
    </p:spTree>
    <p:extLst>
      <p:ext uri="{BB962C8B-B14F-4D97-AF65-F5344CB8AC3E}">
        <p14:creationId xmlns:p14="http://schemas.microsoft.com/office/powerpoint/2010/main" val="17151593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53133</TotalTime>
  <Words>886</Words>
  <Application>Microsoft Macintosh PowerPoint</Application>
  <PresentationFormat>On-screen Show (16:9)</PresentationFormat>
  <Paragraphs>157</Paragraphs>
  <Slides>26</Slides>
  <Notes>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26</vt:i4>
      </vt:variant>
    </vt:vector>
  </HeadingPairs>
  <TitlesOfParts>
    <vt:vector size="44" baseType="lpstr">
      <vt:lpstr>Calibri</vt:lpstr>
      <vt:lpstr>Courier New</vt:lpstr>
      <vt:lpstr>Franklin Gothic Book</vt:lpstr>
      <vt:lpstr>Franklin Gothic Demi Cond</vt:lpstr>
      <vt:lpstr>Franklin Gothic Medium</vt:lpstr>
      <vt:lpstr>Futura LT Book</vt:lpstr>
      <vt:lpstr>Garamond</vt:lpstr>
      <vt:lpstr>Mission Gothic Regular</vt:lpstr>
      <vt:lpstr>Nexa Bold</vt:lpstr>
      <vt:lpstr>Open Sans</vt:lpstr>
      <vt:lpstr>Open Sans Extrabold</vt:lpstr>
      <vt:lpstr>Open Sans Light</vt:lpstr>
      <vt:lpstr>Open Sans Semibold</vt:lpstr>
      <vt:lpstr>Sketch Rockwell</vt:lpstr>
      <vt:lpstr>Tahoma</vt:lpstr>
      <vt:lpstr>Wingdings</vt:lpstr>
      <vt:lpstr>Arial</vt:lpstr>
      <vt:lpstr>Office Theme</vt:lpstr>
      <vt:lpstr>PowerPoint Presentation</vt:lpstr>
      <vt:lpstr>What is Pentesting?</vt:lpstr>
      <vt:lpstr>The Methodology</vt:lpstr>
      <vt:lpstr>PowerPoint Presentation</vt:lpstr>
      <vt:lpstr>The USB Rubber Ducky - Intro</vt:lpstr>
      <vt:lpstr>Key Features – Great Community</vt:lpstr>
      <vt:lpstr>PowerPoint Presentation</vt:lpstr>
      <vt:lpstr>Use Cases</vt:lpstr>
      <vt:lpstr>Ducky Price</vt:lpstr>
      <vt:lpstr>PowerPoint Presentation</vt:lpstr>
      <vt:lpstr>Wifiphiser</vt:lpstr>
      <vt:lpstr>PowerPoint Presentation</vt:lpstr>
      <vt:lpstr>Key Features</vt:lpstr>
      <vt:lpstr>SSID Listing</vt:lpstr>
      <vt:lpstr>Jamming Interface</vt:lpstr>
      <vt:lpstr>Router firmware upgrade</vt:lpstr>
      <vt:lpstr>The Requirements</vt:lpstr>
      <vt:lpstr>PowerPoint Presentation</vt:lpstr>
      <vt:lpstr>The LAN Turtle</vt:lpstr>
      <vt:lpstr>Key Features</vt:lpstr>
      <vt:lpstr>PowerPoint Presentation</vt:lpstr>
      <vt:lpstr>Physical Security</vt:lpstr>
      <vt:lpstr>The Art of picking</vt:lpstr>
      <vt:lpstr>Snap gun</vt:lpstr>
      <vt:lpstr>PowerPoint Presentation</vt:lpstr>
      <vt:lpstr>Questions?</vt:lpstr>
    </vt:vector>
  </TitlesOfParts>
  <Company>LIME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adrienne.reynolds</dc:creator>
  <cp:lastModifiedBy>Nick Aleks</cp:lastModifiedBy>
  <cp:revision>634</cp:revision>
  <dcterms:created xsi:type="dcterms:W3CDTF">2013-04-14T18:18:29Z</dcterms:created>
  <dcterms:modified xsi:type="dcterms:W3CDTF">2015-11-07T20:38:50Z</dcterms:modified>
</cp:coreProperties>
</file>