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FFF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3"/>
  </p:normalViewPr>
  <p:slideViewPr>
    <p:cSldViewPr snapToGrid="0" snapToObjects="1">
      <p:cViewPr>
        <p:scale>
          <a:sx n="102" d="100"/>
          <a:sy n="102" d="100"/>
        </p:scale>
        <p:origin x="226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B24B-1AFE-2B40-9595-BCDC8264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5F812-836F-F743-B5F3-1D6D3DF26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CB69-93F3-3F48-AB75-F6A4EE5B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733A5-EB23-2344-B311-E36E304C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33B3-80BB-DF4F-BE38-64077ED4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056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BC5-9AFE-B842-98A8-02C52DBE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3A4F2-7252-8042-932C-F147A0776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533E-8AD0-7A44-9DAE-F164F80E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65E3-EF5F-BE41-B251-0F9A7537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F0872-3458-9749-BAFA-4111B2B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728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B2F71-7512-B847-BEED-0027E40EA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1CCA0-D2C3-3C4B-871D-C0DCB3A03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D211-B976-EC46-A114-DCC91683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812F-E7C5-4A47-A24D-AA26DC56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065A-AA52-2943-B70B-6555707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493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9D9A-C8B7-5A4F-825D-B4E333BA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6B92-6FE0-F74A-BA0A-000740C1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4372-095E-2243-9A10-DDEF2169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8E51-9FA4-7F4E-A27D-9FBF64E1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AADF-DF12-BB4D-884E-40CDE41E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3453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F6D9-61BC-E74D-A7A9-58BDEEC9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9DC5-FFD5-6947-B564-2B6D5500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1611C-CA8E-9144-AF3D-F00D5E49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CF78-D150-A840-A22F-482E6651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71D1-1AB3-F84A-B298-A1DDB0B3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540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4E02-A614-9445-B87F-5817258F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8325-2E48-1843-BEA0-7DB6B58D7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5E84A-6C9D-3540-9B34-C2A42530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F7E0-B71A-364C-8CB7-678D6C30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CFE41-0E7A-E34F-BB66-E678E20E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3B10-008F-E94D-A67D-EB438127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2961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4276-EE74-F141-B558-B8F92131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DB972-5CE3-B34B-BA85-EEBE08E1A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F704B-8FA7-ED4A-A032-6BE061C25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83DBA-03E8-BA4C-B163-D2533BEE1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C8042-14A1-5340-AD80-6D846A644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87043-1102-8E4F-82A1-0077671A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08768-12C3-6844-BA27-3512CD57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FC38D-363B-374E-80E6-54AB9F8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284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BD50-7AB4-9B47-B70A-33DBBD97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8501-5729-6849-A1E0-78C61A74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7FBE-A3F1-9144-ACF3-C4F5C9B6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8DB12-F586-2F4E-8D7D-6B361ACE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5413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489D4-1AFD-B445-B069-479FD07D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83375-53CA-5941-BC49-37D344D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7C27E-C52E-B345-95C1-3E4C8CAE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5286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A7D2-891B-354B-86AF-7872C58A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9C88-3792-6844-BDF6-5AFC21D3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186A9-1169-5E45-B5FC-218682E25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F6D7-5C21-2D4E-B15F-F64D31EA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5A23-6C6B-9744-B757-561D78B7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7288E-2132-BE4C-BAC0-E6A8A5F4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1710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4840-CB9D-CC43-AA81-9ABE67E2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5A9BA-1AF7-BC4E-B238-8AADFF551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68DEF-244F-2C41-9738-993B06419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1E84-01B3-2B46-B011-54E4C9B2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8F07-7C5A-5941-8816-F9AF87CB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7F242-7240-A94C-A9D7-12804B95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5711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C6F49-21A8-7D42-A526-D7D03638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E72B8-104F-FF4F-B64D-2BA2E8B3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29E4-9E94-2C48-A27D-F2455CE19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26C1-0DFF-B545-8E4D-9659A1822D7E}" type="datetimeFigureOut">
              <a:rPr lang="en-AE" smtClean="0"/>
              <a:t>28/10/2020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A1A0C-8D7E-974A-B269-EF2ADECFD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B28B-1114-9D43-8851-EE1221BBB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3595-AEAA-4241-BC57-E55FAFBC82F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566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9008D81-FEFF-F84A-B7D2-832D9A804B35}"/>
              </a:ext>
            </a:extLst>
          </p:cNvPr>
          <p:cNvGrpSpPr/>
          <p:nvPr/>
        </p:nvGrpSpPr>
        <p:grpSpPr>
          <a:xfrm>
            <a:off x="2735036" y="1494065"/>
            <a:ext cx="6776357" cy="4082142"/>
            <a:chOff x="2735036" y="1494065"/>
            <a:chExt cx="6776357" cy="408214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E4AF4D-DF1E-DE47-A5DD-E8677806FA91}"/>
                </a:ext>
              </a:extLst>
            </p:cNvPr>
            <p:cNvSpPr/>
            <p:nvPr/>
          </p:nvSpPr>
          <p:spPr>
            <a:xfrm>
              <a:off x="2735036" y="1494065"/>
              <a:ext cx="6776357" cy="4082142"/>
            </a:xfrm>
            <a:prstGeom prst="roundRect">
              <a:avLst>
                <a:gd name="adj" fmla="val 9538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7561E2-2836-9D45-ABCB-2E43C7AA0CBE}"/>
                </a:ext>
              </a:extLst>
            </p:cNvPr>
            <p:cNvSpPr txBox="1"/>
            <p:nvPr/>
          </p:nvSpPr>
          <p:spPr>
            <a:xfrm>
              <a:off x="2890158" y="1494065"/>
              <a:ext cx="17892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dirty="0">
                  <a:solidFill>
                    <a:schemeClr val="accent1">
                      <a:lumMod val="75000"/>
                    </a:schemeClr>
                  </a:solidFill>
                </a:rPr>
                <a:t>Genome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40A876-D8A4-9F4B-A42D-E654AD375A77}"/>
                </a:ext>
              </a:extLst>
            </p:cNvPr>
            <p:cNvSpPr/>
            <p:nvPr/>
          </p:nvSpPr>
          <p:spPr>
            <a:xfrm>
              <a:off x="3739242" y="2579914"/>
              <a:ext cx="2473779" cy="2000250"/>
            </a:xfrm>
            <a:prstGeom prst="ellipse">
              <a:avLst/>
            </a:prstGeom>
            <a:solidFill>
              <a:srgbClr val="7030A0">
                <a:alpha val="2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BDCAEB-6EF0-C346-B803-5F6BB36CA74D}"/>
                </a:ext>
              </a:extLst>
            </p:cNvPr>
            <p:cNvSpPr/>
            <p:nvPr/>
          </p:nvSpPr>
          <p:spPr>
            <a:xfrm>
              <a:off x="5049609" y="2334986"/>
              <a:ext cx="3163661" cy="245745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258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AD7967-63A9-2241-91AA-F619DEC6F26B}"/>
                </a:ext>
              </a:extLst>
            </p:cNvPr>
            <p:cNvSpPr/>
            <p:nvPr/>
          </p:nvSpPr>
          <p:spPr>
            <a:xfrm>
              <a:off x="3739241" y="2579914"/>
              <a:ext cx="2473779" cy="20002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4FCF28-833B-4F47-803E-E82FA0E3C089}"/>
                </a:ext>
              </a:extLst>
            </p:cNvPr>
            <p:cNvSpPr txBox="1"/>
            <p:nvPr/>
          </p:nvSpPr>
          <p:spPr>
            <a:xfrm>
              <a:off x="8686802" y="3036114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dirty="0"/>
                <a:t>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350C18-C5E3-D64E-B8C2-EF23EE4495CD}"/>
                </a:ext>
              </a:extLst>
            </p:cNvPr>
            <p:cNvSpPr txBox="1"/>
            <p:nvPr/>
          </p:nvSpPr>
          <p:spPr>
            <a:xfrm>
              <a:off x="5081035" y="3012562"/>
              <a:ext cx="1047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dirty="0"/>
                <a:t>A∩B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421BD7-CA8D-904D-8BC5-A1E05C37D850}"/>
                </a:ext>
              </a:extLst>
            </p:cNvPr>
            <p:cNvSpPr txBox="1"/>
            <p:nvPr/>
          </p:nvSpPr>
          <p:spPr>
            <a:xfrm>
              <a:off x="6650392" y="3036114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8DDF9E-A6D2-4247-A055-E370E424D8D3}"/>
                </a:ext>
              </a:extLst>
            </p:cNvPr>
            <p:cNvSpPr txBox="1"/>
            <p:nvPr/>
          </p:nvSpPr>
          <p:spPr>
            <a:xfrm>
              <a:off x="4327282" y="3012562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3600" b="1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D454A-ACB7-E246-9CAD-756987CEAF83}"/>
                </a:ext>
              </a:extLst>
            </p:cNvPr>
            <p:cNvSpPr txBox="1"/>
            <p:nvPr/>
          </p:nvSpPr>
          <p:spPr>
            <a:xfrm>
              <a:off x="8733064" y="3555906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400" b="1" i="1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04DE20-3BE1-6843-82B8-8A80FC74B90C}"/>
                </a:ext>
              </a:extLst>
            </p:cNvPr>
            <p:cNvSpPr txBox="1"/>
            <p:nvPr/>
          </p:nvSpPr>
          <p:spPr>
            <a:xfrm>
              <a:off x="5405132" y="353235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400" b="1" i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029A23-2CD1-1E47-9A50-0DA26E7D0847}"/>
                </a:ext>
              </a:extLst>
            </p:cNvPr>
            <p:cNvSpPr txBox="1"/>
            <p:nvPr/>
          </p:nvSpPr>
          <p:spPr>
            <a:xfrm>
              <a:off x="6639506" y="3555906"/>
              <a:ext cx="453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400" b="1" i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FD8D4F-5370-6F42-8483-CB8CB2523668}"/>
                </a:ext>
              </a:extLst>
            </p:cNvPr>
            <p:cNvSpPr txBox="1"/>
            <p:nvPr/>
          </p:nvSpPr>
          <p:spPr>
            <a:xfrm>
              <a:off x="4373544" y="3532354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400" b="1" i="1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2DE9CE-4793-2A46-8AFA-C6C63228A4DC}"/>
                </a:ext>
              </a:extLst>
            </p:cNvPr>
            <p:cNvSpPr txBox="1"/>
            <p:nvPr/>
          </p:nvSpPr>
          <p:spPr>
            <a:xfrm>
              <a:off x="3209988" y="4903365"/>
              <a:ext cx="17913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000" b="1" dirty="0">
                  <a:solidFill>
                    <a:schemeClr val="accent1">
                      <a:lumMod val="75000"/>
                    </a:schemeClr>
                  </a:solidFill>
                </a:rPr>
                <a:t>Enriched genes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CE2EF6-5F4E-EF43-9F8F-311A7054380B}"/>
                </a:ext>
              </a:extLst>
            </p:cNvPr>
            <p:cNvSpPr txBox="1"/>
            <p:nvPr/>
          </p:nvSpPr>
          <p:spPr>
            <a:xfrm>
              <a:off x="6667553" y="4903365"/>
              <a:ext cx="2351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2000" b="1" dirty="0">
                  <a:solidFill>
                    <a:schemeClr val="accent1">
                      <a:lumMod val="75000"/>
                    </a:schemeClr>
                  </a:solidFill>
                </a:rPr>
                <a:t>Genes with GO term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511C3C6-91A5-AB4B-9733-0CF991F8DCA8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4105650" y="4275689"/>
              <a:ext cx="424165" cy="627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37FE2FB-79A6-C74C-9C9E-9DA6DAF3E51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7382319" y="4275689"/>
              <a:ext cx="461230" cy="627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39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D146ACE-9F16-4E4A-AA9A-AA593D190A13}"/>
              </a:ext>
            </a:extLst>
          </p:cNvPr>
          <p:cNvGrpSpPr/>
          <p:nvPr/>
        </p:nvGrpSpPr>
        <p:grpSpPr>
          <a:xfrm>
            <a:off x="503583" y="179508"/>
            <a:ext cx="11308268" cy="6471144"/>
            <a:chOff x="503583" y="179508"/>
            <a:chExt cx="11308268" cy="647114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F38C3E0-A852-0F40-A32A-841F821C9716}"/>
                </a:ext>
              </a:extLst>
            </p:cNvPr>
            <p:cNvGrpSpPr/>
            <p:nvPr/>
          </p:nvGrpSpPr>
          <p:grpSpPr>
            <a:xfrm>
              <a:off x="503583" y="179508"/>
              <a:ext cx="11308268" cy="6471144"/>
              <a:chOff x="503583" y="179508"/>
              <a:chExt cx="11308268" cy="647114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9ACC0FB-EA62-F540-850D-5C9596195E65}"/>
                  </a:ext>
                </a:extLst>
              </p:cNvPr>
              <p:cNvSpPr/>
              <p:nvPr/>
            </p:nvSpPr>
            <p:spPr>
              <a:xfrm>
                <a:off x="7289156" y="968384"/>
                <a:ext cx="1797216" cy="1453194"/>
              </a:xfrm>
              <a:prstGeom prst="ellipse">
                <a:avLst/>
              </a:prstGeom>
              <a:solidFill>
                <a:srgbClr val="7030A0">
                  <a:alpha val="2588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 dirty="0"/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E4AF4D-DF1E-DE47-A5DD-E8677806FA91}"/>
                  </a:ext>
                </a:extLst>
              </p:cNvPr>
              <p:cNvSpPr/>
              <p:nvPr/>
            </p:nvSpPr>
            <p:spPr>
              <a:xfrm>
                <a:off x="709341" y="179508"/>
                <a:ext cx="4923065" cy="2965701"/>
              </a:xfrm>
              <a:prstGeom prst="roundRect">
                <a:avLst>
                  <a:gd name="adj" fmla="val 9538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740A876-D8A4-9F4B-A42D-E654AD375A77}"/>
                  </a:ext>
                </a:extLst>
              </p:cNvPr>
              <p:cNvSpPr/>
              <p:nvPr/>
            </p:nvSpPr>
            <p:spPr>
              <a:xfrm>
                <a:off x="1438903" y="968384"/>
                <a:ext cx="1797216" cy="1453194"/>
              </a:xfrm>
              <a:prstGeom prst="ellipse">
                <a:avLst/>
              </a:prstGeom>
              <a:solidFill>
                <a:srgbClr val="7030A0">
                  <a:alpha val="2588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 dirty="0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89A4CA74-8CD8-9A4B-BAD6-BB9532062FE6}"/>
                  </a:ext>
                </a:extLst>
              </p:cNvPr>
              <p:cNvSpPr/>
              <p:nvPr/>
            </p:nvSpPr>
            <p:spPr>
              <a:xfrm>
                <a:off x="6559594" y="179508"/>
                <a:ext cx="4923065" cy="2965701"/>
              </a:xfrm>
              <a:prstGeom prst="roundRect">
                <a:avLst>
                  <a:gd name="adj" fmla="val 9538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3A0D74-3181-EC4C-AD6D-F30E2E42CEA0}"/>
                  </a:ext>
                </a:extLst>
              </p:cNvPr>
              <p:cNvSpPr txBox="1"/>
              <p:nvPr/>
            </p:nvSpPr>
            <p:spPr>
              <a:xfrm>
                <a:off x="7263288" y="1365085"/>
                <a:ext cx="1403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b="1" dirty="0"/>
                  <a:t>A NOT B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AE354C-003F-8548-A5DE-71DE3301C181}"/>
                  </a:ext>
                </a:extLst>
              </p:cNvPr>
              <p:cNvSpPr txBox="1"/>
              <p:nvPr/>
            </p:nvSpPr>
            <p:spPr>
              <a:xfrm>
                <a:off x="7452412" y="1622759"/>
                <a:ext cx="797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n </a:t>
                </a:r>
                <a:r>
                  <a:rPr lang="en-AE" sz="2000" b="1" i="1" dirty="0">
                    <a:solidFill>
                      <a:srgbClr val="FF0000"/>
                    </a:solidFill>
                  </a:rPr>
                  <a:t>- x</a:t>
                </a:r>
              </a:p>
            </p:txBody>
          </p:sp>
          <p:sp>
            <p:nvSpPr>
              <p:cNvPr id="3" name="Moon 2">
                <a:extLst>
                  <a:ext uri="{FF2B5EF4-FFF2-40B4-BE49-F238E27FC236}">
                    <a16:creationId xmlns:a16="http://schemas.microsoft.com/office/drawing/2014/main" id="{A84F7814-C367-8D4B-8B0C-871E3DAE6057}"/>
                  </a:ext>
                </a:extLst>
              </p:cNvPr>
              <p:cNvSpPr/>
              <p:nvPr/>
            </p:nvSpPr>
            <p:spPr>
              <a:xfrm>
                <a:off x="1055955" y="902484"/>
                <a:ext cx="1716630" cy="1564074"/>
              </a:xfrm>
              <a:prstGeom prst="moon">
                <a:avLst>
                  <a:gd name="adj" fmla="val 773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0" name="Moon 39">
                <a:extLst>
                  <a:ext uri="{FF2B5EF4-FFF2-40B4-BE49-F238E27FC236}">
                    <a16:creationId xmlns:a16="http://schemas.microsoft.com/office/drawing/2014/main" id="{DC46ED33-EDDE-1646-981C-E4D857075892}"/>
                  </a:ext>
                </a:extLst>
              </p:cNvPr>
              <p:cNvSpPr/>
              <p:nvPr/>
            </p:nvSpPr>
            <p:spPr>
              <a:xfrm>
                <a:off x="1368039" y="790442"/>
                <a:ext cx="1764676" cy="1785352"/>
              </a:xfrm>
              <a:prstGeom prst="moon">
                <a:avLst>
                  <a:gd name="adj" fmla="val 5813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9BDCAEB-6EF0-C346-B803-5F6BB36CA74D}"/>
                  </a:ext>
                </a:extLst>
              </p:cNvPr>
              <p:cNvSpPr/>
              <p:nvPr/>
            </p:nvSpPr>
            <p:spPr>
              <a:xfrm>
                <a:off x="2390893" y="790442"/>
                <a:ext cx="2298419" cy="178535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2588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350C18-C5E3-D64E-B8C2-EF23EE4495CD}"/>
                  </a:ext>
                </a:extLst>
              </p:cNvPr>
              <p:cNvSpPr txBox="1"/>
              <p:nvPr/>
            </p:nvSpPr>
            <p:spPr>
              <a:xfrm>
                <a:off x="2413724" y="1282705"/>
                <a:ext cx="993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800" b="1" dirty="0"/>
                  <a:t>A∩B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421BD7-CA8D-904D-8BC5-A1E05C37D850}"/>
                  </a:ext>
                </a:extLst>
              </p:cNvPr>
              <p:cNvSpPr txBox="1"/>
              <p:nvPr/>
            </p:nvSpPr>
            <p:spPr>
              <a:xfrm>
                <a:off x="3553871" y="1299816"/>
                <a:ext cx="321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800" b="1" dirty="0"/>
                  <a:t>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04DE20-3BE1-6843-82B8-8A80FC74B90C}"/>
                  </a:ext>
                </a:extLst>
              </p:cNvPr>
              <p:cNvSpPr txBox="1"/>
              <p:nvPr/>
            </p:nvSpPr>
            <p:spPr>
              <a:xfrm>
                <a:off x="2649183" y="1660337"/>
                <a:ext cx="3353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000" b="1" i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029A23-2CD1-1E47-9A50-0DA26E7D0847}"/>
                  </a:ext>
                </a:extLst>
              </p:cNvPr>
              <p:cNvSpPr txBox="1"/>
              <p:nvPr/>
            </p:nvSpPr>
            <p:spPr>
              <a:xfrm>
                <a:off x="3545962" y="1677448"/>
                <a:ext cx="4673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000" b="1" i="1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43" name="Moon 42">
                <a:extLst>
                  <a:ext uri="{FF2B5EF4-FFF2-40B4-BE49-F238E27FC236}">
                    <a16:creationId xmlns:a16="http://schemas.microsoft.com/office/drawing/2014/main" id="{CC698EAE-AAFC-0D43-85C0-2523EF73297A}"/>
                  </a:ext>
                </a:extLst>
              </p:cNvPr>
              <p:cNvSpPr/>
              <p:nvPr/>
            </p:nvSpPr>
            <p:spPr>
              <a:xfrm rot="10800000">
                <a:off x="8401079" y="551253"/>
                <a:ext cx="2358248" cy="2368734"/>
              </a:xfrm>
              <a:prstGeom prst="moon">
                <a:avLst>
                  <a:gd name="adj" fmla="val 5794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C79DA8-982E-F44A-9972-97D948D6C87E}"/>
                  </a:ext>
                </a:extLst>
              </p:cNvPr>
              <p:cNvSpPr/>
              <p:nvPr/>
            </p:nvSpPr>
            <p:spPr>
              <a:xfrm rot="1327328">
                <a:off x="8550110" y="887097"/>
                <a:ext cx="167044" cy="157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9ED72F7-3606-4F4D-9D86-9F0DFA156BD4}"/>
                  </a:ext>
                </a:extLst>
              </p:cNvPr>
              <p:cNvSpPr/>
              <p:nvPr/>
            </p:nvSpPr>
            <p:spPr>
              <a:xfrm rot="9275296">
                <a:off x="8582957" y="2333385"/>
                <a:ext cx="167044" cy="157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1C1F18-60FC-F146-9D67-5291E3C6302C}"/>
                  </a:ext>
                </a:extLst>
              </p:cNvPr>
              <p:cNvSpPr txBox="1"/>
              <p:nvPr/>
            </p:nvSpPr>
            <p:spPr>
              <a:xfrm>
                <a:off x="10256916" y="653871"/>
                <a:ext cx="962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000" b="1" i="1" dirty="0">
                    <a:solidFill>
                      <a:srgbClr val="FF0000"/>
                    </a:solidFill>
                  </a:rPr>
                  <a:t>N - M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1203E0-C41D-0D43-BE52-148D42F85DAD}"/>
                  </a:ext>
                </a:extLst>
              </p:cNvPr>
              <p:cNvSpPr txBox="1"/>
              <p:nvPr/>
            </p:nvSpPr>
            <p:spPr>
              <a:xfrm>
                <a:off x="9962290" y="324681"/>
                <a:ext cx="18495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400" b="1" dirty="0"/>
                  <a:t>N NOT 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2C92DA-7BEA-4744-AD82-669B262D8075}"/>
                  </a:ext>
                </a:extLst>
              </p:cNvPr>
              <p:cNvSpPr txBox="1"/>
              <p:nvPr/>
            </p:nvSpPr>
            <p:spPr>
              <a:xfrm>
                <a:off x="5910471" y="1457741"/>
                <a:ext cx="4395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E" sz="4000" dirty="0"/>
                  <a:t>*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A1D55D0-D06B-DF48-8507-7C71CCA01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83" y="3429000"/>
                <a:ext cx="1117158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84359B15-244E-F146-8970-4529BE205688}"/>
                  </a:ext>
                </a:extLst>
              </p:cNvPr>
              <p:cNvSpPr/>
              <p:nvPr/>
            </p:nvSpPr>
            <p:spPr>
              <a:xfrm>
                <a:off x="3642686" y="3684951"/>
                <a:ext cx="4923065" cy="2965701"/>
              </a:xfrm>
              <a:prstGeom prst="roundRect">
                <a:avLst>
                  <a:gd name="adj" fmla="val 9538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A7818FE-953C-D747-8085-806AD6B7BB2F}"/>
                  </a:ext>
                </a:extLst>
              </p:cNvPr>
              <p:cNvSpPr/>
              <p:nvPr/>
            </p:nvSpPr>
            <p:spPr>
              <a:xfrm>
                <a:off x="4372248" y="4473827"/>
                <a:ext cx="1797216" cy="1453194"/>
              </a:xfrm>
              <a:prstGeom prst="ellipse">
                <a:avLst/>
              </a:prstGeom>
              <a:solidFill>
                <a:srgbClr val="7030A0">
                  <a:alpha val="2588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E" sz="12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532599E-D632-C843-98AE-FB5FCAD0E435}"/>
                  </a:ext>
                </a:extLst>
              </p:cNvPr>
              <p:cNvSpPr txBox="1"/>
              <p:nvPr/>
            </p:nvSpPr>
            <p:spPr>
              <a:xfrm>
                <a:off x="7825038" y="4772733"/>
                <a:ext cx="4219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E" sz="2800" b="1" dirty="0"/>
                  <a:t>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A0576A-4CB0-5B43-B297-C96ED9234FD4}"/>
                  </a:ext>
                </a:extLst>
              </p:cNvPr>
              <p:cNvSpPr txBox="1"/>
              <p:nvPr/>
            </p:nvSpPr>
            <p:spPr>
              <a:xfrm>
                <a:off x="5066699" y="4757677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E" sz="2800" b="1" dirty="0"/>
                  <a:t>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49A6E9B-1CEC-1C4D-B182-BE0923725E3D}"/>
                  </a:ext>
                </a:extLst>
              </p:cNvPr>
              <p:cNvSpPr txBox="1"/>
              <p:nvPr/>
            </p:nvSpPr>
            <p:spPr>
              <a:xfrm>
                <a:off x="7854611" y="5190749"/>
                <a:ext cx="500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000" b="1" i="1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21F8BC7-4DB2-B54A-B123-C3E136ED05F4}"/>
                  </a:ext>
                </a:extLst>
              </p:cNvPr>
              <p:cNvSpPr txBox="1"/>
              <p:nvPr/>
            </p:nvSpPr>
            <p:spPr>
              <a:xfrm>
                <a:off x="5096273" y="5175693"/>
                <a:ext cx="452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E" sz="2000" b="1" i="1" dirty="0">
                    <a:solidFill>
                      <a:srgbClr val="FF0000"/>
                    </a:solidFill>
                  </a:rPr>
                  <a:t>n</a:t>
                </a:r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BD0F42-7A9F-B44C-BBB2-3B2D986D9482}"/>
                </a:ext>
              </a:extLst>
            </p:cNvPr>
            <p:cNvSpPr/>
            <p:nvPr/>
          </p:nvSpPr>
          <p:spPr>
            <a:xfrm>
              <a:off x="8241146" y="784772"/>
              <a:ext cx="2298419" cy="178535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E" sz="2400" dirty="0">
                  <a:solidFill>
                    <a:schemeClr val="bg2">
                      <a:lumMod val="75000"/>
                    </a:schemeClr>
                  </a:solidFill>
                </a:rPr>
                <a:t>B</a:t>
              </a:r>
              <a:endParaRPr lang="en-AE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79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41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Gunsalus</dc:creator>
  <cp:lastModifiedBy>Kris Gunsalus</cp:lastModifiedBy>
  <cp:revision>14</cp:revision>
  <dcterms:created xsi:type="dcterms:W3CDTF">2020-10-28T20:28:28Z</dcterms:created>
  <dcterms:modified xsi:type="dcterms:W3CDTF">2020-10-29T00:49:50Z</dcterms:modified>
</cp:coreProperties>
</file>