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349" r:id="rId3"/>
    <p:sldId id="392" r:id="rId4"/>
    <p:sldId id="388" r:id="rId5"/>
    <p:sldId id="410" r:id="rId6"/>
    <p:sldId id="413" r:id="rId7"/>
    <p:sldId id="411" r:id="rId8"/>
    <p:sldId id="412" r:id="rId9"/>
    <p:sldId id="352" r:id="rId10"/>
    <p:sldId id="3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85637" autoAdjust="0"/>
  </p:normalViewPr>
  <p:slideViewPr>
    <p:cSldViewPr snapToGrid="0" showGuides="1">
      <p:cViewPr varScale="1">
        <p:scale>
          <a:sx n="89" d="100"/>
          <a:sy n="89" d="100"/>
        </p:scale>
        <p:origin x="336" y="58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24-09-2020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24-09-2020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2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7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pic>
        <p:nvPicPr>
          <p:cNvPr id="1026" name="Picture 2" descr="Tutorial y ejemplo de Spring Boot | Cleven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36" y="287370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973510"/>
            <a:ext cx="505263" cy="763088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77" name="Text Placeholder 14"/>
          <p:cNvSpPr txBox="1">
            <a:spLocks/>
          </p:cNvSpPr>
          <p:nvPr/>
        </p:nvSpPr>
        <p:spPr>
          <a:xfrm>
            <a:off x="597603" y="1643372"/>
            <a:ext cx="3976601" cy="402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MX" sz="2400" dirty="0">
              <a:solidFill>
                <a:prstClr val="white">
                  <a:lumMod val="95000"/>
                </a:prstClr>
              </a:solidFill>
              <a:latin typeface="Segoe UI Light"/>
            </a:endParaRPr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3"/>
            <a:ext cx="9736568" cy="44933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s-MX" sz="1600" dirty="0" err="1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(Introducción)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Spring MVC (Controladores)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(Inyección de dependencia)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(</a:t>
            </a:r>
            <a:r>
              <a:rPr lang="es-MX" sz="1600" dirty="0" err="1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Thymeleaft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 HTML y Data </a:t>
            </a:r>
            <a:r>
              <a:rPr lang="es-MX" sz="1600" dirty="0" err="1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una red neuronal Clásica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una red neurona </a:t>
            </a:r>
            <a:r>
              <a:rPr lang="es-MX" sz="1600" dirty="0" err="1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convulucional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(Clasificador de imágenes)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86241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¿</a:t>
            </a:r>
            <a:r>
              <a:rPr lang="es-MX" dirty="0"/>
              <a:t>Qué es Spring </a:t>
            </a:r>
            <a:r>
              <a:rPr lang="es-MX" dirty="0" err="1" smtClean="0"/>
              <a:t>Boot</a:t>
            </a:r>
            <a:r>
              <a:rPr lang="es-MX" dirty="0" smtClean="0"/>
              <a:t>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Spring Boot es un sub-proyecto de Spring Framework que busca facilitarnos la creación de proyectos con Spring Framework eliminando la necesidad de crear largos archivos de configuración XML. Estas configuraciones tediosas y propensas a errores ya no son necesarias debido a que Spring Boot provee configuraciones por defecto para la mayoría de las tecnologías usadas (Spring MVC, Spring Data JPA &amp; Hibernate, Spring Security, Spring REST, etc). Spring Boot nos ayuda a administrar todas las dependencias (archivos JAR y versiones compatibles). Spring Boot provee un modelo de programación parecido a las aplicaciones java tradicionales que se inician en el método main.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¿Cómo funciona Spring </a:t>
            </a:r>
            <a:r>
              <a:rPr lang="es-MX" dirty="0" err="1"/>
              <a:t>Boot</a:t>
            </a:r>
            <a:r>
              <a:rPr lang="es-MX" dirty="0" smtClean="0"/>
              <a:t>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1600" dirty="0"/>
              <a:t>Proceso típico para desarrollar una aplicación de Spring. </a:t>
            </a:r>
            <a:endParaRPr lang="es-MX" sz="1600" dirty="0" smtClean="0"/>
          </a:p>
          <a:p>
            <a:pPr algn="just"/>
            <a:endParaRPr lang="es-MX" sz="1600" dirty="0"/>
          </a:p>
          <a:p>
            <a:pPr marL="342900" indent="-342900" algn="just">
              <a:buAutoNum type="arabicPeriod"/>
            </a:pPr>
            <a:r>
              <a:rPr lang="es-MX" sz="1600" dirty="0" smtClean="0"/>
              <a:t>Seleccionar </a:t>
            </a:r>
            <a:r>
              <a:rPr lang="es-MX" sz="1600" dirty="0"/>
              <a:t>Dependencias necesarias con </a:t>
            </a:r>
            <a:r>
              <a:rPr lang="es-MX" sz="1600" dirty="0" err="1"/>
              <a:t>Maven</a:t>
            </a:r>
            <a:r>
              <a:rPr lang="es-MX" sz="1600" dirty="0"/>
              <a:t> (deben ser compatibles). </a:t>
            </a:r>
            <a:endParaRPr lang="es-MX" sz="1600" dirty="0" smtClean="0"/>
          </a:p>
          <a:p>
            <a:pPr marL="342900" indent="-342900" algn="just">
              <a:buAutoNum type="arabicPeriod"/>
            </a:pPr>
            <a:endParaRPr lang="es-MX" sz="1600" dirty="0" smtClean="0"/>
          </a:p>
          <a:p>
            <a:pPr algn="just"/>
            <a:r>
              <a:rPr lang="es-MX" sz="1600" dirty="0" smtClean="0"/>
              <a:t>2</a:t>
            </a:r>
            <a:r>
              <a:rPr lang="es-MX" sz="1600" dirty="0"/>
              <a:t>. Crear nuestra aplicación</a:t>
            </a:r>
            <a:r>
              <a:rPr lang="es-MX" sz="1600" dirty="0" smtClean="0"/>
              <a:t>.</a:t>
            </a:r>
          </a:p>
          <a:p>
            <a:pPr algn="just"/>
            <a:r>
              <a:rPr lang="es-MX" sz="1600" dirty="0" smtClean="0"/>
              <a:t> </a:t>
            </a:r>
          </a:p>
          <a:p>
            <a:pPr algn="just"/>
            <a:r>
              <a:rPr lang="es-MX" sz="1600" dirty="0" smtClean="0"/>
              <a:t>3</a:t>
            </a:r>
            <a:r>
              <a:rPr lang="es-MX" sz="1600" dirty="0"/>
              <a:t>. Realizar el </a:t>
            </a:r>
            <a:r>
              <a:rPr lang="es-MX" sz="1600" dirty="0" err="1"/>
              <a:t>Deployment</a:t>
            </a:r>
            <a:r>
              <a:rPr lang="es-MX" sz="1600" dirty="0"/>
              <a:t> en el servidor. Spring </a:t>
            </a:r>
            <a:r>
              <a:rPr lang="es-MX" sz="1600" dirty="0" err="1"/>
              <a:t>Boot</a:t>
            </a:r>
            <a:r>
              <a:rPr lang="es-MX" sz="1600" dirty="0"/>
              <a:t> nace con la intención de simplificar los pasos 1 y 3 y que nos podamos centrar en el desarrollo de nuestra aplicación</a:t>
            </a:r>
            <a:r>
              <a:rPr lang="es-MX" sz="1600" dirty="0" smtClean="0"/>
              <a:t>.</a:t>
            </a:r>
          </a:p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/>
              <a:t>¿Cómo se simplifican el paso 1 y 3</a:t>
            </a:r>
            <a:r>
              <a:rPr lang="es-MX" sz="1600" dirty="0" smtClean="0"/>
              <a:t>?</a:t>
            </a:r>
          </a:p>
          <a:p>
            <a:pPr algn="just"/>
            <a:r>
              <a:rPr lang="es-MX" sz="1600" dirty="0" smtClean="0"/>
              <a:t> </a:t>
            </a:r>
            <a:r>
              <a:rPr lang="es-MX" sz="1600" dirty="0"/>
              <a:t>• Permite crear aplicaciones Stand-</a:t>
            </a:r>
            <a:r>
              <a:rPr lang="es-MX" sz="1600" dirty="0" err="1"/>
              <a:t>Alone</a:t>
            </a:r>
            <a:r>
              <a:rPr lang="es-MX" sz="1600" dirty="0"/>
              <a:t> con Spring</a:t>
            </a:r>
            <a:r>
              <a:rPr lang="es-MX" sz="1600" dirty="0" smtClean="0"/>
              <a:t>.</a:t>
            </a:r>
          </a:p>
          <a:p>
            <a:pPr algn="just"/>
            <a:r>
              <a:rPr lang="es-MX" sz="1600" dirty="0" smtClean="0"/>
              <a:t> </a:t>
            </a:r>
            <a:r>
              <a:rPr lang="es-MX" sz="1600" dirty="0"/>
              <a:t>• Incluye un servidor web Apache </a:t>
            </a:r>
            <a:r>
              <a:rPr lang="es-MX" sz="1600" dirty="0" err="1"/>
              <a:t>Tomcat</a:t>
            </a:r>
            <a:r>
              <a:rPr lang="es-MX" sz="1600" dirty="0"/>
              <a:t> Embebido (se puede cambiar por </a:t>
            </a:r>
            <a:r>
              <a:rPr lang="es-MX" sz="1600" dirty="0" err="1"/>
              <a:t>Jetty</a:t>
            </a:r>
            <a:r>
              <a:rPr lang="es-MX" sz="1600" dirty="0"/>
              <a:t> o </a:t>
            </a:r>
            <a:r>
              <a:rPr lang="es-MX" sz="1600" dirty="0" err="1"/>
              <a:t>Undertow</a:t>
            </a:r>
            <a:r>
              <a:rPr lang="es-MX" sz="1600" dirty="0"/>
              <a:t>). </a:t>
            </a:r>
            <a:endParaRPr lang="es-MX" sz="1600" dirty="0" smtClean="0"/>
          </a:p>
          <a:p>
            <a:pPr algn="just"/>
            <a:r>
              <a:rPr lang="es-MX" sz="1600" dirty="0" smtClean="0"/>
              <a:t>  No </a:t>
            </a:r>
            <a:r>
              <a:rPr lang="es-MX" sz="1600" dirty="0"/>
              <a:t>es necesario realizar el </a:t>
            </a:r>
            <a:r>
              <a:rPr lang="es-MX" sz="1600" dirty="0" err="1"/>
              <a:t>Deployment</a:t>
            </a:r>
            <a:r>
              <a:rPr lang="es-MX" sz="1600" dirty="0"/>
              <a:t> de archivos WAR. </a:t>
            </a:r>
            <a:endParaRPr lang="es-MX" sz="1600" dirty="0" smtClean="0"/>
          </a:p>
          <a:p>
            <a:pPr algn="just"/>
            <a:r>
              <a:rPr lang="es-MX" sz="1600" dirty="0" smtClean="0"/>
              <a:t>• </a:t>
            </a:r>
            <a:r>
              <a:rPr lang="es-MX" sz="1600" dirty="0"/>
              <a:t>Se requiere mínima configuración debido a: </a:t>
            </a:r>
            <a:endParaRPr lang="es-MX" sz="1600" dirty="0" smtClean="0"/>
          </a:p>
          <a:p>
            <a:pPr algn="just"/>
            <a:r>
              <a:rPr lang="es-MX" sz="1600" dirty="0" smtClean="0"/>
              <a:t> </a:t>
            </a:r>
            <a:r>
              <a:rPr lang="es-MX" sz="1600" dirty="0"/>
              <a:t>No es necesario más archivos XML. </a:t>
            </a:r>
            <a:endParaRPr lang="es-MX" sz="1600" dirty="0" smtClean="0"/>
          </a:p>
          <a:p>
            <a:pPr algn="just"/>
            <a:r>
              <a:rPr lang="es-MX" sz="1600" dirty="0" smtClean="0"/>
              <a:t> </a:t>
            </a:r>
            <a:r>
              <a:rPr lang="es-MX" sz="1600" dirty="0"/>
              <a:t>Las configuraciones para la mayoría de las tecnologías ya se incluyen con valores por defecto (Spring MVC, Spring Data JPA &amp; </a:t>
            </a:r>
            <a:r>
              <a:rPr lang="es-MX" sz="1600" dirty="0" err="1"/>
              <a:t>Hibernate</a:t>
            </a:r>
            <a:r>
              <a:rPr lang="es-MX" sz="1600" dirty="0"/>
              <a:t>, Spring Security, Spring REST, </a:t>
            </a:r>
            <a:r>
              <a:rPr lang="es-MX" sz="1600" dirty="0" err="1"/>
              <a:t>etc</a:t>
            </a:r>
            <a:r>
              <a:rPr lang="es-MX" sz="1600" dirty="0"/>
              <a:t>). </a:t>
            </a:r>
            <a:endParaRPr lang="es-MX" sz="1600" dirty="0" smtClean="0"/>
          </a:p>
          <a:p>
            <a:pPr algn="just"/>
            <a:r>
              <a:rPr lang="es-MX" sz="1600" dirty="0" smtClean="0"/>
              <a:t> </a:t>
            </a:r>
            <a:r>
              <a:rPr lang="es-MX" sz="1600" dirty="0"/>
              <a:t>La configuración por defecto es en base a los parámetros y valores más usados por la mayoría de los usuarios que usan Spring. </a:t>
            </a:r>
            <a:endParaRPr lang="es-MX" sz="1600" dirty="0" smtClean="0"/>
          </a:p>
          <a:p>
            <a:pPr algn="just"/>
            <a:r>
              <a:rPr lang="es-MX" sz="1600" dirty="0" smtClean="0"/>
              <a:t>• </a:t>
            </a:r>
            <a:r>
              <a:rPr lang="es-MX" sz="1600" dirty="0"/>
              <a:t>Incluye características listas para entornos de producción: </a:t>
            </a:r>
            <a:endParaRPr lang="es-MX" sz="1600" dirty="0" smtClean="0"/>
          </a:p>
          <a:p>
            <a:pPr algn="just"/>
            <a:r>
              <a:rPr lang="es-MX" sz="1600" dirty="0" smtClean="0"/>
              <a:t> </a:t>
            </a:r>
            <a:r>
              <a:rPr lang="es-MX" sz="1600" dirty="0"/>
              <a:t>Revisión de funcionalidad.  Métricas de la aplicación.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Llamada ovalada 1"/>
          <p:cNvSpPr/>
          <p:nvPr/>
        </p:nvSpPr>
        <p:spPr>
          <a:xfrm>
            <a:off x="3931065" y="3247402"/>
            <a:ext cx="7810856" cy="584154"/>
          </a:xfrm>
          <a:prstGeom prst="wedgeEllipseCallout">
            <a:avLst>
              <a:gd name="adj1" fmla="val -48431"/>
              <a:gd name="adj2" fmla="val 67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- Stand-</a:t>
            </a:r>
            <a:r>
              <a:rPr lang="es-MX" sz="900" dirty="0" err="1"/>
              <a:t>Alone</a:t>
            </a:r>
            <a:r>
              <a:rPr lang="es-MX" sz="900" dirty="0"/>
              <a:t>: Aplicación independiente (no requiere un servidor web). - Aplicación que corre desde la línea de comandos (</a:t>
            </a:r>
            <a:r>
              <a:rPr lang="es-MX" sz="900" dirty="0" err="1"/>
              <a:t>cmd</a:t>
            </a:r>
            <a:r>
              <a:rPr lang="es-MX" sz="900" dirty="0"/>
              <a:t>, </a:t>
            </a:r>
            <a:r>
              <a:rPr lang="es-MX" sz="900" dirty="0" err="1"/>
              <a:t>shell</a:t>
            </a:r>
            <a:r>
              <a:rPr lang="es-MX" sz="900" dirty="0"/>
              <a:t>) y necesariamente tiene que contener un </a:t>
            </a:r>
            <a:r>
              <a:rPr lang="es-MX" sz="900" dirty="0" err="1"/>
              <a:t>metodo</a:t>
            </a:r>
            <a:r>
              <a:rPr lang="es-MX" sz="900" dirty="0"/>
              <a:t> </a:t>
            </a:r>
            <a:r>
              <a:rPr lang="es-MX" sz="900" dirty="0" err="1"/>
              <a:t>main</a:t>
            </a:r>
            <a:r>
              <a:rPr lang="es-MX" sz="900" dirty="0"/>
              <a:t>. $ java -</a:t>
            </a:r>
            <a:r>
              <a:rPr lang="es-MX" sz="900" dirty="0" err="1"/>
              <a:t>jar</a:t>
            </a:r>
            <a:r>
              <a:rPr lang="es-MX" sz="900" dirty="0"/>
              <a:t> mywebapp.jar</a:t>
            </a:r>
          </a:p>
        </p:txBody>
      </p:sp>
    </p:spTree>
    <p:extLst>
      <p:ext uri="{BB962C8B-B14F-4D97-AF65-F5344CB8AC3E}">
        <p14:creationId xmlns:p14="http://schemas.microsoft.com/office/powerpoint/2010/main" val="310492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Instalación</a:t>
            </a:r>
            <a:r>
              <a:rPr lang="es-MX" dirty="0" smtClean="0"/>
              <a:t> de JDK de java 1.8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3" y="1603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prstClr val="white"/>
                </a:solidFill>
              </a:rPr>
              <a:t>https://www.oracle.com/mx/java/technologies/javase/javase-jdk8-downloads.html</a:t>
            </a:r>
          </a:p>
        </p:txBody>
      </p:sp>
    </p:spTree>
    <p:extLst>
      <p:ext uri="{BB962C8B-B14F-4D97-AF65-F5344CB8AC3E}">
        <p14:creationId xmlns:p14="http://schemas.microsoft.com/office/powerpoint/2010/main" val="211653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Instalación  IDE Spring Tools 4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https://spring.io/tools</a:t>
            </a: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-564625" y="162669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755" y="2042620"/>
            <a:ext cx="7726302" cy="27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Crear proyecto con Spring </a:t>
            </a:r>
            <a:r>
              <a:rPr lang="es-MX" dirty="0" err="1" smtClean="0"/>
              <a:t>Initializr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3" y="16039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https://start.spring.io/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13" y="2329147"/>
            <a:ext cx="10206884" cy="34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975" y="5748220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www.linkedin.com/in/dsierra74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  <p:bldP spid="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12508</TotalTime>
  <Words>1012</Words>
  <Application>Microsoft Office PowerPoint</Application>
  <PresentationFormat>Panorámica</PresentationFormat>
  <Paragraphs>79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Adobe Fangsong Std R</vt:lpstr>
      <vt:lpstr>Arial</vt:lpstr>
      <vt:lpstr>Calibri</vt:lpstr>
      <vt:lpstr>FontAwesome</vt:lpstr>
      <vt:lpstr>Segoe UI</vt:lpstr>
      <vt:lpstr>Segoe UI Light</vt:lpstr>
      <vt:lpstr>Coloura Theme</vt:lpstr>
      <vt:lpstr>Coloura  With Texture</vt:lpstr>
      <vt:lpstr>Presentación de PowerPoint</vt:lpstr>
      <vt:lpstr>Contenido</vt:lpstr>
      <vt:lpstr>¿Qué es Spring Boot? </vt:lpstr>
      <vt:lpstr>¿Cómo funciona Spring Boot? </vt:lpstr>
      <vt:lpstr>Instalación de JDK de java 1.8</vt:lpstr>
      <vt:lpstr>Instalación  IDE Spring Tools 4 </vt:lpstr>
      <vt:lpstr>Crear proyecto con Spring Initializr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1644</cp:revision>
  <dcterms:created xsi:type="dcterms:W3CDTF">2015-02-25T10:42:55Z</dcterms:created>
  <dcterms:modified xsi:type="dcterms:W3CDTF">2020-09-25T22:41:10Z</dcterms:modified>
</cp:coreProperties>
</file>