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4" r:id="rId3"/>
    <p:sldId id="262" r:id="rId4"/>
    <p:sldId id="261" r:id="rId5"/>
    <p:sldId id="275" r:id="rId6"/>
    <p:sldId id="263" r:id="rId7"/>
    <p:sldId id="276" r:id="rId8"/>
    <p:sldId id="278" r:id="rId9"/>
    <p:sldId id="277" r:id="rId10"/>
    <p:sldId id="279" r:id="rId11"/>
    <p:sldId id="280" r:id="rId1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9221" autoAdjust="0"/>
  </p:normalViewPr>
  <p:slideViewPr>
    <p:cSldViewPr snapToGrid="0">
      <p:cViewPr varScale="1">
        <p:scale>
          <a:sx n="59" d="100"/>
          <a:sy n="59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BB9F3-4AD1-4E2B-BB1D-6A5B23F56C19}" type="datetimeFigureOut">
              <a:rPr lang="hr-HR" smtClean="0"/>
              <a:t>11.9.2023.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4124A-3C77-4011-A8FE-5F911CAFD3B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6718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4124A-3C77-4011-A8FE-5F911CAFD3BD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53616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4124A-3C77-4011-A8FE-5F911CAFD3BD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59402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4124A-3C77-4011-A8FE-5F911CAFD3BD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74116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4124A-3C77-4011-A8FE-5F911CAFD3BD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7246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4124A-3C77-4011-A8FE-5F911CAFD3BD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19620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AFE1246-5590-38A7-F83E-4373BC094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EFD81910-CE9B-373A-043C-36659D5DE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A6FF4943-1F52-8E34-B43D-78304F38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8E03-6B07-4C91-845A-848D5AE0ED79}" type="datetimeFigureOut">
              <a:rPr lang="hr-HR" smtClean="0"/>
              <a:t>11.9.2023.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95717E3B-C3ED-23BB-CDA4-E1A3605E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A21FE76D-F090-7282-0F5D-34949CF1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DBB3-D06B-4989-85DD-90246BF2BC2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4572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38C9485-7FEF-9139-CAA4-3A845795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0318D813-724D-863A-2FAE-EF8E3DFA4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3DC3F43B-2815-03E2-F82F-31605DAC5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8E03-6B07-4C91-845A-848D5AE0ED79}" type="datetimeFigureOut">
              <a:rPr lang="hr-HR" smtClean="0"/>
              <a:t>11.9.2023.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F72B6C9D-A374-B0CF-54F8-1902FF832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6A6070A8-DEB3-2995-DC2D-16CEC2BA7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DBB3-D06B-4989-85DD-90246BF2BC2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4812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0A4969C9-5C7F-0ECB-FA94-FD092C4D3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2808577E-4D03-9176-8E13-5694A3158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EE517878-723F-6761-C1FA-4B471F9FE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8E03-6B07-4C91-845A-848D5AE0ED79}" type="datetimeFigureOut">
              <a:rPr lang="hr-HR" smtClean="0"/>
              <a:t>11.9.2023.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C702928-4826-EEC4-0E67-EEE6D2CF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2F22CE52-C5BB-0121-93FC-6DAE2E27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DBB3-D06B-4989-85DD-90246BF2BC2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134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FC2B6DB-1FE4-7445-4002-1A66015B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2B6C280-239F-3CE1-5A67-6D6C2E414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300C3606-2569-05C8-F867-BC839705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8E03-6B07-4C91-845A-848D5AE0ED79}" type="datetimeFigureOut">
              <a:rPr lang="hr-HR" smtClean="0"/>
              <a:t>11.9.2023.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A3149839-D562-B177-3E2C-0E77D089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7A0991F1-5348-142E-3D7A-0C0FD737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DBB3-D06B-4989-85DD-90246BF2BC2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4665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48391FE-F7C1-162E-5ABF-6AE54D24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313963F1-A562-1E25-E4BC-91F0CE05E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E9686240-4AEE-F413-5412-CB3AA368E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8E03-6B07-4C91-845A-848D5AE0ED79}" type="datetimeFigureOut">
              <a:rPr lang="hr-HR" smtClean="0"/>
              <a:t>11.9.2023.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A375751B-E08A-B3A6-F340-97C3281C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E9AC463E-A5B8-1072-24F7-643F3B53B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DBB3-D06B-4989-85DD-90246BF2BC2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0747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CF99332-F199-8213-6F10-B832FBC4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3B7CCB2-2E6E-2895-996C-4D3B94341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8C33A7BB-BFA1-3A6B-8908-8886C6798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AB16B259-6FD9-6AB0-FEFF-B42F33A6E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8E03-6B07-4C91-845A-848D5AE0ED79}" type="datetimeFigureOut">
              <a:rPr lang="hr-HR" smtClean="0"/>
              <a:t>11.9.2023.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CD401058-048A-2B0B-B780-19C8F5A8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F835AA57-E675-5C93-C4F3-FF52E690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DBB3-D06B-4989-85DD-90246BF2BC2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45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5C32B6A-7146-7181-7FAF-52BE16C50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6A85882F-DE0A-93A5-2D9A-B943E18E0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F68D7EC5-111B-2923-CD47-478E7CAA3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185640C3-6EFF-1DD9-BDFF-FDED053A1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5CEB197A-12EC-4F04-39F6-C3EC7FFB5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9C5DF68C-E4BF-94DC-B706-591205AB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8E03-6B07-4C91-845A-848D5AE0ED79}" type="datetimeFigureOut">
              <a:rPr lang="hr-HR" smtClean="0"/>
              <a:t>11.9.2023.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668DD8B2-252F-FD31-541E-13621B0C8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EBB1E5F5-A8B7-022E-79CD-A1FBC628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DBB3-D06B-4989-85DD-90246BF2BC2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7159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E4765DB-A2E3-626F-DB35-88568737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C5F9E146-F4BF-500F-9AEF-CC1CE321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8E03-6B07-4C91-845A-848D5AE0ED79}" type="datetimeFigureOut">
              <a:rPr lang="hr-HR" smtClean="0"/>
              <a:t>11.9.2023.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C716A6EE-B03D-3770-85F0-FEA086228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4782AA96-1F41-6DAB-3EED-413C3202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DBB3-D06B-4989-85DD-90246BF2BC2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1827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07E388F5-56D1-6358-472E-450085F4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8E03-6B07-4C91-845A-848D5AE0ED79}" type="datetimeFigureOut">
              <a:rPr lang="hr-HR" smtClean="0"/>
              <a:t>11.9.2023.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40196BAE-0455-7406-11DD-D0B390BA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EB9D7130-3121-B62B-58E3-100FB6D0B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DBB3-D06B-4989-85DD-90246BF2BC2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0943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BD983DA-68EA-BA02-F590-7BA89DF94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B5520DB-CFC7-62CC-DB51-CD5FEC248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B59C81E5-C724-7BC9-5CC3-F2E5D50FA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1CB4EAF0-BC39-8157-D46B-9CFBBF102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8E03-6B07-4C91-845A-848D5AE0ED79}" type="datetimeFigureOut">
              <a:rPr lang="hr-HR" smtClean="0"/>
              <a:t>11.9.2023.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2BE88717-3489-0428-64A9-1102438C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583BB793-1A71-708E-335B-441C073B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DBB3-D06B-4989-85DD-90246BF2BC2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3728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B507BD2-B73C-FD55-94F3-3CA8122AA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0CF72413-9F27-5082-888F-57C9B52EF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1D68D9D0-6F36-9DD2-6F96-031B5E75B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D12FB77F-D4CB-08A2-1B2D-AF1796DB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8E03-6B07-4C91-845A-848D5AE0ED79}" type="datetimeFigureOut">
              <a:rPr lang="hr-HR" smtClean="0"/>
              <a:t>11.9.2023.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7561FE0D-B9A8-B17A-25B8-24EEF7F7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67EF97BA-B69E-91C2-0E44-00B69C91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DBB3-D06B-4989-85DD-90246BF2BC2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4120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04A38289-E85B-FD42-19D6-5BAAC4F23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AC9520A9-BBBE-73AD-82D0-A7C9115F9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2726E695-94A9-E609-C3D5-B50948924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38E03-6B07-4C91-845A-848D5AE0ED79}" type="datetimeFigureOut">
              <a:rPr lang="hr-HR" smtClean="0"/>
              <a:t>11.9.2023.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CC497A8F-DF52-6933-F104-B4DE25987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5DB3C8D9-AB51-F51F-8087-E0E083FCE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FDBB3-D06B-4989-85DD-90246BF2BC2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4654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F8BE091C-31A2-554D-3810-8CED73A78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r>
              <a:rPr lang="hr-HR" sz="4800" dirty="0">
                <a:solidFill>
                  <a:srgbClr val="FFFFFF"/>
                </a:solidFill>
              </a:rPr>
              <a:t>Analiza hidroloških pokazatelja rijeka</a:t>
            </a:r>
            <a:br>
              <a:rPr lang="hr-HR" sz="4800" dirty="0">
                <a:solidFill>
                  <a:srgbClr val="FFFFFF"/>
                </a:solidFill>
              </a:rPr>
            </a:br>
            <a:br>
              <a:rPr lang="hr-HR" sz="4800" dirty="0">
                <a:solidFill>
                  <a:srgbClr val="FFFFFF"/>
                </a:solidFill>
              </a:rPr>
            </a:br>
            <a:r>
              <a:rPr lang="hr-HR" sz="2800" i="1" dirty="0">
                <a:solidFill>
                  <a:srgbClr val="FFFFFF"/>
                </a:solidFill>
              </a:rPr>
              <a:t>„Na temelju priloženih mjerenih vodostaja na nekoliko pozicija duže rijeke </a:t>
            </a:r>
            <a:r>
              <a:rPr lang="hr-HR" sz="2800" i="1" dirty="0" err="1">
                <a:solidFill>
                  <a:srgbClr val="FFFFFF"/>
                </a:solidFill>
              </a:rPr>
              <a:t>Albany</a:t>
            </a:r>
            <a:r>
              <a:rPr lang="hr-HR" sz="2800" i="1" dirty="0">
                <a:solidFill>
                  <a:srgbClr val="FFFFFF"/>
                </a:solidFill>
              </a:rPr>
              <a:t> (Kanada) napraviti korelacijsku analizu faznog pomaka i SVD/PCA analizu danih podataka”</a:t>
            </a:r>
            <a:endParaRPr lang="hr-HR" sz="4800" i="1" dirty="0">
              <a:solidFill>
                <a:srgbClr val="FFFFFF"/>
              </a:solidFill>
            </a:endParaRP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AC42D7E0-0F70-07E1-3D84-CBBD2A42F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hr-HR" dirty="0"/>
              <a:t>Borna Sila</a:t>
            </a:r>
          </a:p>
        </p:txBody>
      </p:sp>
    </p:spTree>
    <p:extLst>
      <p:ext uri="{BB962C8B-B14F-4D97-AF65-F5344CB8AC3E}">
        <p14:creationId xmlns:p14="http://schemas.microsoft.com/office/powerpoint/2010/main" val="2756738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Naslov 1">
            <a:extLst>
              <a:ext uri="{FF2B5EF4-FFF2-40B4-BE49-F238E27FC236}">
                <a16:creationId xmlns:a16="http://schemas.microsoft.com/office/drawing/2014/main" id="{EC86DAFE-5252-E90E-8B02-CD91F0F07530}"/>
              </a:ext>
            </a:extLst>
          </p:cNvPr>
          <p:cNvSpPr txBox="1">
            <a:spLocks/>
          </p:cNvSpPr>
          <p:nvPr/>
        </p:nvSpPr>
        <p:spPr>
          <a:xfrm>
            <a:off x="352697" y="586855"/>
            <a:ext cx="3548275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r-HR" sz="4000" dirty="0">
                <a:solidFill>
                  <a:srgbClr val="FFFFFF"/>
                </a:solidFill>
              </a:rPr>
              <a:t>Rekonstrukcija</a:t>
            </a:r>
          </a:p>
          <a:p>
            <a:pPr algn="r"/>
            <a:r>
              <a:rPr lang="hr-HR" sz="2800" i="1" dirty="0">
                <a:solidFill>
                  <a:srgbClr val="FFFFFF"/>
                </a:solidFill>
              </a:rPr>
              <a:t>K = 1</a:t>
            </a:r>
          </a:p>
        </p:txBody>
      </p:sp>
      <p:pic>
        <p:nvPicPr>
          <p:cNvPr id="3" name="Slika 2" descr="Slika na kojoj se prikazuje tekst, snimka zaslona, radnja, crta&#10;&#10;Opis je automatski generiran">
            <a:extLst>
              <a:ext uri="{FF2B5EF4-FFF2-40B4-BE49-F238E27FC236}">
                <a16:creationId xmlns:a16="http://schemas.microsoft.com/office/drawing/2014/main" id="{CF1294BD-B296-18CE-40E9-A4B67BC3F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594" y="883138"/>
            <a:ext cx="7859582" cy="5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75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Naslov 1">
            <a:extLst>
              <a:ext uri="{FF2B5EF4-FFF2-40B4-BE49-F238E27FC236}">
                <a16:creationId xmlns:a16="http://schemas.microsoft.com/office/drawing/2014/main" id="{EC86DAFE-5252-E90E-8B02-CD91F0F07530}"/>
              </a:ext>
            </a:extLst>
          </p:cNvPr>
          <p:cNvSpPr txBox="1">
            <a:spLocks/>
          </p:cNvSpPr>
          <p:nvPr/>
        </p:nvSpPr>
        <p:spPr>
          <a:xfrm>
            <a:off x="352697" y="586855"/>
            <a:ext cx="3548275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r-HR" sz="4000" dirty="0">
                <a:solidFill>
                  <a:srgbClr val="FFFFFF"/>
                </a:solidFill>
              </a:rPr>
              <a:t>Rekonstrukcija</a:t>
            </a:r>
          </a:p>
          <a:p>
            <a:pPr algn="r"/>
            <a:r>
              <a:rPr lang="hr-HR" sz="2800" i="1" dirty="0">
                <a:solidFill>
                  <a:srgbClr val="FFFFFF"/>
                </a:solidFill>
              </a:rPr>
              <a:t>Time = 0.1 (godina)</a:t>
            </a:r>
          </a:p>
        </p:txBody>
      </p:sp>
      <p:pic>
        <p:nvPicPr>
          <p:cNvPr id="4" name="Slika 3" descr="Slika na kojoj se prikazuje tekst, snimka zaslona, radnja, Font&#10;&#10;Opis je automatski generiran">
            <a:extLst>
              <a:ext uri="{FF2B5EF4-FFF2-40B4-BE49-F238E27FC236}">
                <a16:creationId xmlns:a16="http://schemas.microsoft.com/office/drawing/2014/main" id="{B0AF63FC-65B3-F230-FD93-642F3DB45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594" y="862860"/>
            <a:ext cx="7859582" cy="5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1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8F729AA-D1FD-45E2-D441-906DBD42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664"/>
            <a:ext cx="6163624" cy="13064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r-HR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Pregled mjernih postaja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Rezervirano mjesto sadržaja 4" descr="Slika na kojoj se prikazuje tekst, snimka zaslona, broj, Font&#10;&#10;Opis je automatski generiran">
            <a:extLst>
              <a:ext uri="{FF2B5EF4-FFF2-40B4-BE49-F238E27FC236}">
                <a16:creationId xmlns:a16="http://schemas.microsoft.com/office/drawing/2014/main" id="{A9777CD5-A19C-C106-B351-C08570FB35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26"/>
          <a:stretch/>
        </p:blipFill>
        <p:spPr>
          <a:xfrm>
            <a:off x="959205" y="1908760"/>
            <a:ext cx="10273590" cy="38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3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C477752-ACCA-41C1-9B1D-D0CED1F9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8F729AA-D1FD-45E2-D441-906DBD42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664"/>
            <a:ext cx="6163624" cy="13064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r-HR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Pregled mjernih postaja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Rezervirano mjesto sadržaja 6" descr="Slika na kojoj se prikazuje tekst, karta, snimka zaslona, Font&#10;&#10;Opis je automatski generiran">
            <a:extLst>
              <a:ext uri="{FF2B5EF4-FFF2-40B4-BE49-F238E27FC236}">
                <a16:creationId xmlns:a16="http://schemas.microsoft.com/office/drawing/2014/main" id="{13ED9D78-FEB5-4FAE-75C7-C4C3DC960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14" y="1845426"/>
            <a:ext cx="10289719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3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8F729AA-D1FD-45E2-D441-906DBD42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697" y="586855"/>
            <a:ext cx="3548275" cy="3387497"/>
          </a:xfrm>
        </p:spPr>
        <p:txBody>
          <a:bodyPr anchor="b">
            <a:normAutofit/>
          </a:bodyPr>
          <a:lstStyle/>
          <a:p>
            <a:pPr algn="r"/>
            <a:r>
              <a:rPr lang="hr-HR" sz="4000" dirty="0">
                <a:solidFill>
                  <a:srgbClr val="FFFFFF"/>
                </a:solidFill>
              </a:rPr>
              <a:t>Podaci  </a:t>
            </a:r>
            <a:br>
              <a:rPr lang="hr-HR" sz="4000" dirty="0">
                <a:solidFill>
                  <a:srgbClr val="FFFFFF"/>
                </a:solidFill>
              </a:rPr>
            </a:br>
            <a:r>
              <a:rPr lang="hr-HR" sz="2800" i="1" dirty="0">
                <a:solidFill>
                  <a:srgbClr val="FFFFFF"/>
                </a:solidFill>
              </a:rPr>
              <a:t>razine vodostaja (param 2)</a:t>
            </a:r>
            <a:endParaRPr lang="hr-HR" sz="4000" i="1" dirty="0">
              <a:solidFill>
                <a:srgbClr val="FFFFFF"/>
              </a:solidFill>
            </a:endParaRPr>
          </a:p>
        </p:txBody>
      </p:sp>
      <p:pic>
        <p:nvPicPr>
          <p:cNvPr id="7" name="Rezervirano mjesto sadržaja 6" descr="Slika na kojoj se prikazuje tekst, radnja, crta, Font&#10;&#10;Opis je automatski generiran">
            <a:extLst>
              <a:ext uri="{FF2B5EF4-FFF2-40B4-BE49-F238E27FC236}">
                <a16:creationId xmlns:a16="http://schemas.microsoft.com/office/drawing/2014/main" id="{06EFF898-12DC-7839-0A6F-A4513B34A7E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612000"/>
            <a:ext cx="7740000" cy="5580000"/>
          </a:xfrm>
        </p:spPr>
      </p:pic>
    </p:spTree>
    <p:extLst>
      <p:ext uri="{BB962C8B-B14F-4D97-AF65-F5344CB8AC3E}">
        <p14:creationId xmlns:p14="http://schemas.microsoft.com/office/powerpoint/2010/main" val="226262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8F729AA-D1FD-45E2-D441-906DBD42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697" y="586855"/>
            <a:ext cx="3548275" cy="3387497"/>
          </a:xfrm>
        </p:spPr>
        <p:txBody>
          <a:bodyPr anchor="b">
            <a:normAutofit/>
          </a:bodyPr>
          <a:lstStyle/>
          <a:p>
            <a:pPr algn="r"/>
            <a:r>
              <a:rPr lang="hr-HR" sz="4000" dirty="0">
                <a:solidFill>
                  <a:srgbClr val="FFFFFF"/>
                </a:solidFill>
              </a:rPr>
              <a:t>Filtrirani podaci  </a:t>
            </a:r>
            <a:br>
              <a:rPr lang="hr-HR" sz="4000" dirty="0">
                <a:solidFill>
                  <a:srgbClr val="FFFFFF"/>
                </a:solidFill>
              </a:rPr>
            </a:br>
            <a:r>
              <a:rPr lang="hr-HR" sz="2800" i="1" dirty="0">
                <a:solidFill>
                  <a:srgbClr val="FFFFFF"/>
                </a:solidFill>
              </a:rPr>
              <a:t>razine vodostaja (param 2)</a:t>
            </a:r>
            <a:endParaRPr lang="hr-HR" sz="4000" i="1" dirty="0">
              <a:solidFill>
                <a:srgbClr val="FFFFFF"/>
              </a:solidFill>
            </a:endParaRPr>
          </a:p>
        </p:txBody>
      </p:sp>
      <p:pic>
        <p:nvPicPr>
          <p:cNvPr id="4" name="Slika 3" descr="Slika na kojoj se prikazuje tekst, crta, radnja, Font&#10;&#10;Opis je automatski generiran">
            <a:extLst>
              <a:ext uri="{FF2B5EF4-FFF2-40B4-BE49-F238E27FC236}">
                <a16:creationId xmlns:a16="http://schemas.microsoft.com/office/drawing/2014/main" id="{3F4E9307-B5A9-C6E8-134B-648B64B1384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612000"/>
            <a:ext cx="7740000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ka 3" descr="Slika na kojoj se prikazuje tekst, snimka zaslona, kvadrat, Trokut&#10;&#10;Opis je automatski generiran">
            <a:extLst>
              <a:ext uri="{FF2B5EF4-FFF2-40B4-BE49-F238E27FC236}">
                <a16:creationId xmlns:a16="http://schemas.microsoft.com/office/drawing/2014/main" id="{E7CF54E2-CACD-A686-D6CD-183D3AC99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930" y="586855"/>
            <a:ext cx="6250910" cy="5580000"/>
          </a:xfrm>
          <a:prstGeom prst="rect">
            <a:avLst/>
          </a:prstGeom>
        </p:spPr>
      </p:pic>
      <p:sp>
        <p:nvSpPr>
          <p:cNvPr id="17" name="Naslov 1">
            <a:extLst>
              <a:ext uri="{FF2B5EF4-FFF2-40B4-BE49-F238E27FC236}">
                <a16:creationId xmlns:a16="http://schemas.microsoft.com/office/drawing/2014/main" id="{EC86DAFE-5252-E90E-8B02-CD91F0F07530}"/>
              </a:ext>
            </a:extLst>
          </p:cNvPr>
          <p:cNvSpPr txBox="1">
            <a:spLocks/>
          </p:cNvSpPr>
          <p:nvPr/>
        </p:nvSpPr>
        <p:spPr>
          <a:xfrm>
            <a:off x="352697" y="586855"/>
            <a:ext cx="3548275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r-HR" sz="4000" dirty="0">
                <a:solidFill>
                  <a:srgbClr val="FFFFFF"/>
                </a:solidFill>
              </a:rPr>
              <a:t>Korelacijska matrica</a:t>
            </a:r>
            <a:endParaRPr lang="hr-HR" sz="40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77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Naslov 1">
            <a:extLst>
              <a:ext uri="{FF2B5EF4-FFF2-40B4-BE49-F238E27FC236}">
                <a16:creationId xmlns:a16="http://schemas.microsoft.com/office/drawing/2014/main" id="{EC86DAFE-5252-E90E-8B02-CD91F0F07530}"/>
              </a:ext>
            </a:extLst>
          </p:cNvPr>
          <p:cNvSpPr txBox="1">
            <a:spLocks/>
          </p:cNvSpPr>
          <p:nvPr/>
        </p:nvSpPr>
        <p:spPr>
          <a:xfrm>
            <a:off x="352697" y="586855"/>
            <a:ext cx="3548275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r-HR" sz="4000" dirty="0">
                <a:solidFill>
                  <a:srgbClr val="FFFFFF"/>
                </a:solidFill>
              </a:rPr>
              <a:t>Singularne vrijednosti</a:t>
            </a:r>
            <a:endParaRPr lang="hr-HR" sz="4000" i="1" dirty="0">
              <a:solidFill>
                <a:srgbClr val="FFFFFF"/>
              </a:solidFill>
            </a:endParaRPr>
          </a:p>
        </p:txBody>
      </p:sp>
      <p:pic>
        <p:nvPicPr>
          <p:cNvPr id="3" name="Slika 2" descr="Slika na kojoj se prikazuje tekst, snimka zaslona, dijagram, radnja&#10;&#10;Opis je automatski generiran">
            <a:extLst>
              <a:ext uri="{FF2B5EF4-FFF2-40B4-BE49-F238E27FC236}">
                <a16:creationId xmlns:a16="http://schemas.microsoft.com/office/drawing/2014/main" id="{DFFF9DD0-06B8-8A8E-3334-E78EE0063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612000"/>
            <a:ext cx="7809162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8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8F729AA-D1FD-45E2-D441-906DBD42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664"/>
            <a:ext cx="6568440" cy="13064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r-HR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Lijevi i desni singularni vektori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Slika 3" descr="Slika na kojoj se prikazuje tekst, radnja, dijagram, crta&#10;&#10;Opis je automatski generiran">
            <a:extLst>
              <a:ext uri="{FF2B5EF4-FFF2-40B4-BE49-F238E27FC236}">
                <a16:creationId xmlns:a16="http://schemas.microsoft.com/office/drawing/2014/main" id="{DD9DF13F-67AE-700E-4B0B-3C9264DD2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02" y="1654139"/>
            <a:ext cx="10401595" cy="410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1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Naslov 1">
            <a:extLst>
              <a:ext uri="{FF2B5EF4-FFF2-40B4-BE49-F238E27FC236}">
                <a16:creationId xmlns:a16="http://schemas.microsoft.com/office/drawing/2014/main" id="{EC86DAFE-5252-E90E-8B02-CD91F0F07530}"/>
              </a:ext>
            </a:extLst>
          </p:cNvPr>
          <p:cNvSpPr txBox="1">
            <a:spLocks/>
          </p:cNvSpPr>
          <p:nvPr/>
        </p:nvSpPr>
        <p:spPr>
          <a:xfrm>
            <a:off x="352697" y="586855"/>
            <a:ext cx="3548275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r-HR" sz="4000" dirty="0">
                <a:solidFill>
                  <a:srgbClr val="FFFFFF"/>
                </a:solidFill>
              </a:rPr>
              <a:t>Rekonstrukcija</a:t>
            </a:r>
          </a:p>
          <a:p>
            <a:pPr algn="r"/>
            <a:r>
              <a:rPr lang="hr-HR" sz="2800" i="1" dirty="0">
                <a:solidFill>
                  <a:srgbClr val="FFFFFF"/>
                </a:solidFill>
              </a:rPr>
              <a:t>K = 2</a:t>
            </a:r>
          </a:p>
        </p:txBody>
      </p:sp>
      <p:pic>
        <p:nvPicPr>
          <p:cNvPr id="6" name="Slika 5" descr="Slika na kojoj se prikazuje tekst, snimka zaslona, radnja, Font&#10;&#10;Opis je automatski generiran">
            <a:extLst>
              <a:ext uri="{FF2B5EF4-FFF2-40B4-BE49-F238E27FC236}">
                <a16:creationId xmlns:a16="http://schemas.microsoft.com/office/drawing/2014/main" id="{71F98234-8023-A95A-B99C-781124E95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77" y="862860"/>
            <a:ext cx="7859582" cy="5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271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88</Words>
  <Application>Microsoft Office PowerPoint</Application>
  <PresentationFormat>Široki zaslon</PresentationFormat>
  <Paragraphs>20</Paragraphs>
  <Slides>11</Slides>
  <Notes>5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sustava Office</vt:lpstr>
      <vt:lpstr>Analiza hidroloških pokazatelja rijeka  „Na temelju priloženih mjerenih vodostaja na nekoliko pozicija duže rijeke Albany (Kanada) napraviti korelacijsku analizu faznog pomaka i SVD/PCA analizu danih podataka”</vt:lpstr>
      <vt:lpstr>Pregled mjernih postaja</vt:lpstr>
      <vt:lpstr>Pregled mjernih postaja</vt:lpstr>
      <vt:lpstr>Podaci   razine vodostaja (param 2)</vt:lpstr>
      <vt:lpstr>Filtrirani podaci   razine vodostaja (param 2)</vt:lpstr>
      <vt:lpstr>PowerPoint prezentacija</vt:lpstr>
      <vt:lpstr>PowerPoint prezentacija</vt:lpstr>
      <vt:lpstr>Lijevi i desni singularni vektori</vt:lpstr>
      <vt:lpstr>PowerPoint prezentacija</vt:lpstr>
      <vt:lpstr>PowerPoint prezentacija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Klasifikacija kratkotrajnih segmenata u razrede fonema na temelju koeficijenata linearne predikcije </dc:title>
  <dc:creator>Borna Sila</dc:creator>
  <cp:lastModifiedBy>Borna Sila</cp:lastModifiedBy>
  <cp:revision>3</cp:revision>
  <dcterms:created xsi:type="dcterms:W3CDTF">2023-05-08T02:20:19Z</dcterms:created>
  <dcterms:modified xsi:type="dcterms:W3CDTF">2023-09-11T03:53:10Z</dcterms:modified>
</cp:coreProperties>
</file>