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4607-62E7-4928-B701-B4EE8763E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E7167-3002-48FB-A11B-A8F7CEE2F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FDD3-7AC8-4716-978E-C0FBA0D8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4A9-0783-436B-A06E-4065F758813D}" type="datetimeFigureOut">
              <a:rPr lang="fa-IR" smtClean="0"/>
              <a:t>09/02/1443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FC26-D146-4AAB-ACAC-5FCF7182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7E6B-E079-40D2-9FF7-440F58F3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5114-8E56-4ECB-8A5D-87B97EE0A9C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1721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D492-F69F-4192-BFDE-2E30116E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A617F-7305-4A70-8A01-44FA14A69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81E3-7451-4370-9755-4CF1D93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4A9-0783-436B-A06E-4065F758813D}" type="datetimeFigureOut">
              <a:rPr lang="fa-IR" smtClean="0"/>
              <a:t>09/02/1443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A75F-E54A-47E9-8809-1C287A1C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649E6-35B1-4E3C-98A2-59412178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5114-8E56-4ECB-8A5D-87B97EE0A9C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5334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F4EE0-FFEA-4E06-BC19-86A94B222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29748-2775-434B-8629-502AAAA01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1D7F6-F115-439B-B28E-0E01C7B2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4A9-0783-436B-A06E-4065F758813D}" type="datetimeFigureOut">
              <a:rPr lang="fa-IR" smtClean="0"/>
              <a:t>09/02/1443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2F39-A401-4EA9-8F9C-BA758D3C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B3908-1D86-4C26-B392-FD6243BE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5114-8E56-4ECB-8A5D-87B97EE0A9C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4884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7092-DAF2-4770-BA9C-233C5475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A0B4-22FB-4820-A245-870FAF098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3FFCD-C786-4A4F-9447-17870978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4A9-0783-436B-A06E-4065F758813D}" type="datetimeFigureOut">
              <a:rPr lang="fa-IR" smtClean="0"/>
              <a:t>09/02/1443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A851-FE43-44EF-BFF5-117CA965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3149F-6107-4D74-BD0E-6428DCD4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5114-8E56-4ECB-8A5D-87B97EE0A9C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5261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B012-12D4-4620-AA92-71F4BD09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9DF84-7375-451D-99EC-208009C13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FD75-4BB0-46A7-B0AE-8EC996FB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4A9-0783-436B-A06E-4065F758813D}" type="datetimeFigureOut">
              <a:rPr lang="fa-IR" smtClean="0"/>
              <a:t>09/02/1443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5EC7-7E5A-4801-8D6F-534E201A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BCD2-842F-48D6-9F4F-878CF840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5114-8E56-4ECB-8A5D-87B97EE0A9C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3338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3B5D-8927-4A9E-B0A7-92E18EBB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4167-CF72-4974-B766-ED1530E79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C62F7-B346-43B4-98F8-C19732AB6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8BB0-936F-4B4C-B28F-2CBD0B16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4A9-0783-436B-A06E-4065F758813D}" type="datetimeFigureOut">
              <a:rPr lang="fa-IR" smtClean="0"/>
              <a:t>09/02/1443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0BD43-6437-4BFE-B1C9-78A2483B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BFA2B-6043-4AD4-BC07-E8B83667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5114-8E56-4ECB-8A5D-87B97EE0A9C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3438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C178-F4AA-4D73-988A-4AD1355D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3415D-ED5F-4554-9264-CFBEAE0B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A0062-5422-4F6C-BA7F-5D158DD2C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3EC80-5113-4D8A-A6B4-F93429E70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DD1D5-306D-41A4-86C1-0FC89DC31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5B819-9922-4C1D-8A7A-0564E6EC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4A9-0783-436B-A06E-4065F758813D}" type="datetimeFigureOut">
              <a:rPr lang="fa-IR" smtClean="0"/>
              <a:t>09/02/1443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BBFEA-DC3C-4D44-A050-531D3DEA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86055-A3ED-4D1C-847F-FA98D9AC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5114-8E56-4ECB-8A5D-87B97EE0A9C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1690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4269-8166-4736-A87A-C8DBA47B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08AAC-2F97-4B2C-9159-8EF7AF00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4A9-0783-436B-A06E-4065F758813D}" type="datetimeFigureOut">
              <a:rPr lang="fa-IR" smtClean="0"/>
              <a:t>09/02/1443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EFC91-10FF-453B-8060-1E97A9A2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2817-56CE-4B76-80B9-EA92EBF3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5114-8E56-4ECB-8A5D-87B97EE0A9C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1355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08B08-B7E7-4B73-AD91-28D5C7C0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4A9-0783-436B-A06E-4065F758813D}" type="datetimeFigureOut">
              <a:rPr lang="fa-IR" smtClean="0"/>
              <a:t>09/02/1443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8B50A-73A9-44BF-8243-8B064C08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6E847-023E-46C2-B641-54D316AD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5114-8E56-4ECB-8A5D-87B97EE0A9C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7207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42C9-3F3F-4C04-BE1D-9F58A140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74499-B9DE-4D1B-98CB-C5514D28A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A75D2-4DF7-4FEA-BB06-9813E3492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103EE-6F77-48B3-AD61-516DCE8C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4A9-0783-436B-A06E-4065F758813D}" type="datetimeFigureOut">
              <a:rPr lang="fa-IR" smtClean="0"/>
              <a:t>09/02/1443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CA4AA-EB60-43CE-A1AF-60F9AF03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3784F-BC71-4D62-BD93-612C750C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5114-8E56-4ECB-8A5D-87B97EE0A9C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690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F887-9F45-4CF6-9B67-41BA827C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B5FCE-6495-4063-A8FD-0ADECE6A3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67F3F-9B1C-43B7-A9E3-2F961FCB2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D6623-CDD6-4F1A-99B4-C3E878CF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4A9-0783-436B-A06E-4065F758813D}" type="datetimeFigureOut">
              <a:rPr lang="fa-IR" smtClean="0"/>
              <a:t>09/02/1443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3ABC8-EBFD-4523-AE00-196B9861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D76C7-2ABA-44C9-ABDA-CDF2E1D9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5114-8E56-4ECB-8A5D-87B97EE0A9C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3930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85A9F-05BB-48B7-9A08-A4D4B05B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B1018-14D9-494E-987D-91849B1B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F3E3-BB4F-400F-9A55-78D13D399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E4A9-0783-436B-A06E-4065F758813D}" type="datetimeFigureOut">
              <a:rPr lang="fa-IR" smtClean="0"/>
              <a:t>09/02/1443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1B75-FB1E-40E2-A163-F2DE1C5BD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75FC2-05EA-4C22-89EA-448A85E7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5114-8E56-4ECB-8A5D-87B97EE0A9C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8708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9BBCDA-31E0-49A6-8F15-F12ECA3EB377}"/>
              </a:ext>
            </a:extLst>
          </p:cNvPr>
          <p:cNvSpPr/>
          <p:nvPr/>
        </p:nvSpPr>
        <p:spPr>
          <a:xfrm>
            <a:off x="2062089" y="2028222"/>
            <a:ext cx="1080000" cy="10800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3E0870-B78B-4379-9D79-C1E3A32E4D7E}"/>
              </a:ext>
            </a:extLst>
          </p:cNvPr>
          <p:cNvSpPr/>
          <p:nvPr/>
        </p:nvSpPr>
        <p:spPr>
          <a:xfrm>
            <a:off x="3529644" y="2028222"/>
            <a:ext cx="1080000" cy="10800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BE18D-6E78-4E1E-8B98-C19B08FE2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57" y="2269990"/>
            <a:ext cx="596464" cy="596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A2898-DCBD-4D35-ABF6-96BE4A405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22" y="2333262"/>
            <a:ext cx="616944" cy="5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9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Simjoo</dc:creator>
  <cp:lastModifiedBy>Behnam Simjoo</cp:lastModifiedBy>
  <cp:revision>1</cp:revision>
  <dcterms:created xsi:type="dcterms:W3CDTF">2021-09-16T16:05:48Z</dcterms:created>
  <dcterms:modified xsi:type="dcterms:W3CDTF">2021-09-16T16:11:46Z</dcterms:modified>
</cp:coreProperties>
</file>