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5" r:id="rId5"/>
    <p:sldId id="263" r:id="rId6"/>
    <p:sldId id="261" r:id="rId7"/>
    <p:sldId id="262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9ACF268-D12E-408A-90A5-811930013C7C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D7FB246-C669-46EB-A44E-2A36D791495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Beckmen</a:t>
            </a:r>
            <a:r>
              <a:rPr lang="en-US" dirty="0" smtClean="0"/>
              <a:t>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 </a:t>
            </a:r>
            <a:r>
              <a:rPr lang="en-US" dirty="0" err="1" smtClean="0"/>
              <a:t>Simondet</a:t>
            </a:r>
            <a:r>
              <a:rPr lang="en-US" dirty="0" smtClean="0"/>
              <a:t>, </a:t>
            </a:r>
            <a:r>
              <a:rPr lang="en-US" dirty="0" smtClean="0"/>
              <a:t>Emilee </a:t>
            </a:r>
            <a:r>
              <a:rPr lang="en-US" dirty="0" smtClean="0"/>
              <a:t>Nyberg, </a:t>
            </a:r>
            <a:r>
              <a:rPr lang="en-US" dirty="0" smtClean="0"/>
              <a:t>Courtney </a:t>
            </a:r>
            <a:r>
              <a:rPr lang="en-US" dirty="0" smtClean="0"/>
              <a:t>Clark, Katie Mahoney, Michael Nyman, Ethan </a:t>
            </a:r>
            <a:r>
              <a:rPr lang="en-US" dirty="0" err="1" smtClean="0"/>
              <a:t>Westering</a:t>
            </a:r>
            <a:r>
              <a:rPr lang="en-US" dirty="0" smtClean="0"/>
              <a:t>, Nick Berman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Ethan’s Story…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32248"/>
          </a:xfrm>
        </p:spPr>
        <p:txBody>
          <a:bodyPr>
            <a:normAutofit/>
          </a:bodyPr>
          <a:lstStyle/>
          <a:p>
            <a:r>
              <a:rPr lang="en-US" dirty="0" smtClean="0"/>
              <a:t>Project Start Date: June 14</a:t>
            </a:r>
          </a:p>
          <a:p>
            <a:r>
              <a:rPr lang="en-US" dirty="0" smtClean="0"/>
              <a:t>Project End Date: June 16</a:t>
            </a:r>
          </a:p>
          <a:p>
            <a:r>
              <a:rPr lang="en-US" dirty="0" smtClean="0"/>
              <a:t>Deliverables</a:t>
            </a:r>
          </a:p>
          <a:p>
            <a:pPr lvl="1"/>
            <a:r>
              <a:rPr lang="en-US" dirty="0" smtClean="0"/>
              <a:t>User</a:t>
            </a:r>
          </a:p>
          <a:p>
            <a:pPr lvl="2"/>
            <a:r>
              <a:rPr lang="en-US" dirty="0" smtClean="0"/>
              <a:t>Website that allows participating middle schools to access interactive coding website to introduce students to new technology</a:t>
            </a:r>
          </a:p>
          <a:p>
            <a:pPr lvl="1"/>
            <a:r>
              <a:rPr lang="en-US" dirty="0" smtClean="0"/>
              <a:t>Cindy</a:t>
            </a:r>
          </a:p>
          <a:p>
            <a:pPr lvl="2"/>
            <a:r>
              <a:rPr lang="en-US" dirty="0" smtClean="0"/>
              <a:t>Daily status reports, testing plan, PowerPoint	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 Continued…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Timelines</a:t>
            </a:r>
          </a:p>
          <a:p>
            <a:pPr lvl="1"/>
            <a:r>
              <a:rPr lang="en-US" b="1" dirty="0" smtClean="0"/>
              <a:t>Tuesday-</a:t>
            </a:r>
          </a:p>
          <a:p>
            <a:pPr lvl="1"/>
            <a:r>
              <a:rPr lang="en-US" b="1" dirty="0" smtClean="0"/>
              <a:t>Wednesday-</a:t>
            </a:r>
          </a:p>
          <a:p>
            <a:pPr lvl="1"/>
            <a:r>
              <a:rPr lang="en-US" b="1" dirty="0" smtClean="0"/>
              <a:t>Thursday</a:t>
            </a:r>
            <a:endParaRPr lang="en-US" b="1" dirty="0" smtClean="0"/>
          </a:p>
          <a:p>
            <a:r>
              <a:rPr lang="en-US" dirty="0" smtClean="0"/>
              <a:t>Deadlines</a:t>
            </a:r>
            <a:endParaRPr lang="en-US" dirty="0" smtClean="0"/>
          </a:p>
          <a:p>
            <a:r>
              <a:rPr lang="en-US" dirty="0" smtClean="0"/>
              <a:t>Constraints</a:t>
            </a:r>
            <a:endParaRPr lang="en-US" dirty="0" smtClean="0"/>
          </a:p>
          <a:p>
            <a:r>
              <a:rPr lang="en-US" dirty="0" smtClean="0"/>
              <a:t>Risks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83880" cy="4187952"/>
          </a:xfrm>
        </p:spPr>
        <p:txBody>
          <a:bodyPr/>
          <a:lstStyle/>
          <a:p>
            <a:r>
              <a:rPr lang="en-US" b="1" dirty="0" smtClean="0"/>
              <a:t>Katie-</a:t>
            </a:r>
            <a:r>
              <a:rPr lang="en-US" dirty="0" smtClean="0"/>
              <a:t> Project Manager</a:t>
            </a:r>
          </a:p>
          <a:p>
            <a:r>
              <a:rPr lang="en-US" b="1" dirty="0" smtClean="0"/>
              <a:t>Emilee-</a:t>
            </a:r>
            <a:r>
              <a:rPr lang="en-US" dirty="0" smtClean="0"/>
              <a:t> Project Manager</a:t>
            </a:r>
          </a:p>
          <a:p>
            <a:r>
              <a:rPr lang="en-US" b="1" dirty="0" smtClean="0"/>
              <a:t>Ethan-</a:t>
            </a:r>
            <a:r>
              <a:rPr lang="en-US" dirty="0" smtClean="0"/>
              <a:t> Developer</a:t>
            </a:r>
          </a:p>
          <a:p>
            <a:r>
              <a:rPr lang="en-US" b="1" dirty="0" smtClean="0"/>
              <a:t>Ben-</a:t>
            </a:r>
            <a:r>
              <a:rPr lang="en-US" dirty="0" smtClean="0"/>
              <a:t> </a:t>
            </a:r>
            <a:r>
              <a:rPr lang="en-US" dirty="0" smtClean="0"/>
              <a:t>Developer</a:t>
            </a:r>
          </a:p>
          <a:p>
            <a:r>
              <a:rPr lang="en-US" b="1" dirty="0" smtClean="0"/>
              <a:t>Nick-</a:t>
            </a:r>
            <a:r>
              <a:rPr lang="en-US" dirty="0" smtClean="0"/>
              <a:t> Quality Assurance Tester</a:t>
            </a:r>
          </a:p>
          <a:p>
            <a:r>
              <a:rPr lang="en-US" b="1" dirty="0" smtClean="0"/>
              <a:t>Courtney-</a:t>
            </a:r>
            <a:r>
              <a:rPr lang="en-US" dirty="0" smtClean="0"/>
              <a:t> </a:t>
            </a:r>
            <a:r>
              <a:rPr lang="en-US" dirty="0" smtClean="0"/>
              <a:t>Requirements </a:t>
            </a:r>
            <a:r>
              <a:rPr lang="en-US" dirty="0" smtClean="0"/>
              <a:t>Analyst</a:t>
            </a:r>
          </a:p>
          <a:p>
            <a:r>
              <a:rPr lang="en-US" b="1" dirty="0" smtClean="0"/>
              <a:t>Michael-</a:t>
            </a:r>
            <a:r>
              <a:rPr lang="en-US" dirty="0" smtClean="0"/>
              <a:t> Requirements Analyst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User Story (Student)</a:t>
            </a:r>
            <a:r>
              <a:rPr lang="en-US" dirty="0" smtClean="0"/>
              <a:t>: As </a:t>
            </a:r>
            <a:r>
              <a:rPr lang="en-US" dirty="0" smtClean="0"/>
              <a:t>a </a:t>
            </a:r>
            <a:r>
              <a:rPr lang="en-US" dirty="0" smtClean="0"/>
              <a:t>middle school student interested in a future in technology, I </a:t>
            </a:r>
            <a:r>
              <a:rPr lang="en-US" dirty="0" smtClean="0"/>
              <a:t>want </a:t>
            </a:r>
            <a:r>
              <a:rPr lang="en-US" dirty="0" smtClean="0"/>
              <a:t>an application that allows me to practice basic programming skills so that I can gain exposure to code before pursuing a degree in technology.</a:t>
            </a:r>
          </a:p>
          <a:p>
            <a:r>
              <a:rPr lang="en-US" b="1" dirty="0" smtClean="0"/>
              <a:t>User Story (School): </a:t>
            </a:r>
            <a:r>
              <a:rPr lang="en-US" dirty="0" smtClean="0"/>
              <a:t>As an administrator for a school participating in the </a:t>
            </a:r>
            <a:r>
              <a:rPr lang="en-US" dirty="0" err="1" smtClean="0"/>
              <a:t>Beckmen</a:t>
            </a:r>
            <a:r>
              <a:rPr lang="en-US" dirty="0" smtClean="0"/>
              <a:t> Project</a:t>
            </a:r>
          </a:p>
          <a:p>
            <a:endParaRPr lang="en-US" dirty="0" smtClean="0"/>
          </a:p>
          <a:p>
            <a:r>
              <a:rPr lang="en-US" b="1" dirty="0" smtClean="0"/>
              <a:t>User Story (The </a:t>
            </a:r>
            <a:r>
              <a:rPr lang="en-US" b="1" dirty="0" err="1" smtClean="0"/>
              <a:t>Beckmen</a:t>
            </a:r>
            <a:r>
              <a:rPr lang="en-US" b="1" dirty="0" smtClean="0"/>
              <a:t> Project)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has valid email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User attends one of the following partnered schools</a:t>
            </a:r>
          </a:p>
          <a:p>
            <a:pPr marL="797814" lvl="1" indent="-514350">
              <a:buFont typeface="Wingdings" pitchFamily="2" charset="2"/>
              <a:buChar char="v"/>
            </a:pPr>
            <a:r>
              <a:rPr lang="en-US" dirty="0" smtClean="0"/>
              <a:t>Prairie Point and 9</a:t>
            </a:r>
            <a:r>
              <a:rPr lang="en-US" baseline="30000" dirty="0" smtClean="0"/>
              <a:t>th</a:t>
            </a:r>
            <a:r>
              <a:rPr lang="en-US" dirty="0" smtClean="0"/>
              <a:t> Grade Academy	</a:t>
            </a:r>
          </a:p>
          <a:p>
            <a:pPr marL="797814" lvl="1" indent="-514350">
              <a:buFont typeface="Wingdings" pitchFamily="2" charset="2"/>
              <a:buChar char="v"/>
            </a:pPr>
            <a:r>
              <a:rPr lang="en-US" dirty="0" smtClean="0"/>
              <a:t>East Atlantic</a:t>
            </a:r>
          </a:p>
          <a:p>
            <a:pPr marL="797814" lvl="1" indent="-514350">
              <a:buFont typeface="Wingdings" pitchFamily="2" charset="2"/>
              <a:buChar char="v"/>
            </a:pPr>
            <a:r>
              <a:rPr lang="en-US" dirty="0" smtClean="0"/>
              <a:t>Charlotte Country Day</a:t>
            </a:r>
          </a:p>
          <a:p>
            <a:pPr marL="797814" lvl="1" indent="-514350">
              <a:buFont typeface="Wingdings" pitchFamily="2" charset="2"/>
              <a:buChar char="v"/>
            </a:pPr>
            <a:r>
              <a:rPr lang="en-US" dirty="0" smtClean="0"/>
              <a:t>Minnetonka Middle School West</a:t>
            </a:r>
          </a:p>
          <a:p>
            <a:pPr marL="797814" lvl="1" indent="-514350">
              <a:buFont typeface="Wingdings" pitchFamily="2" charset="2"/>
              <a:buChar char="v"/>
            </a:pPr>
            <a:r>
              <a:rPr lang="en-US" dirty="0" smtClean="0"/>
              <a:t>Our Lady of the Presentation</a:t>
            </a:r>
          </a:p>
          <a:p>
            <a:pPr marL="797814" lvl="1" indent="-514350">
              <a:buFont typeface="Wingdings" pitchFamily="2" charset="2"/>
              <a:buChar char="v"/>
            </a:pPr>
            <a:r>
              <a:rPr lang="en-US" dirty="0" smtClean="0"/>
              <a:t>Red Oak Middle School</a:t>
            </a:r>
          </a:p>
          <a:p>
            <a:pPr marL="797814" lvl="1" indent="-514350">
              <a:buFont typeface="Wingdings" pitchFamily="2" charset="2"/>
              <a:buChar char="v"/>
            </a:pPr>
            <a:r>
              <a:rPr lang="en-US" dirty="0" smtClean="0"/>
              <a:t>Sauk Rapids-Rice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R.1 </a:t>
            </a:r>
          </a:p>
          <a:p>
            <a:r>
              <a:rPr lang="en-US" dirty="0" smtClean="0"/>
              <a:t>R.2</a:t>
            </a:r>
          </a:p>
          <a:p>
            <a:r>
              <a:rPr lang="en-US" dirty="0" smtClean="0"/>
              <a:t>R.3</a:t>
            </a:r>
          </a:p>
          <a:p>
            <a:r>
              <a:rPr lang="en-US" dirty="0" smtClean="0"/>
              <a:t>R.4</a:t>
            </a:r>
          </a:p>
          <a:p>
            <a:r>
              <a:rPr lang="en-US" dirty="0" smtClean="0"/>
              <a:t>R.5</a:t>
            </a:r>
          </a:p>
          <a:p>
            <a:r>
              <a:rPr lang="en-US" dirty="0" smtClean="0"/>
              <a:t>R.6</a:t>
            </a:r>
          </a:p>
          <a:p>
            <a:r>
              <a:rPr lang="en-US" dirty="0" smtClean="0"/>
              <a:t>R.7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256</TotalTime>
  <Words>200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The Beckmen Project</vt:lpstr>
      <vt:lpstr>Background</vt:lpstr>
      <vt:lpstr>Project Plan</vt:lpstr>
      <vt:lpstr>Project Plan Continued…</vt:lpstr>
      <vt:lpstr>Project Roles</vt:lpstr>
      <vt:lpstr>Strategy</vt:lpstr>
      <vt:lpstr>Assumptions</vt:lpstr>
      <vt:lpstr>Process Mapping</vt:lpstr>
      <vt:lpstr>Requirements</vt:lpstr>
      <vt:lpstr>Requirements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Beckmen Project</dc:title>
  <dc:creator>Katie</dc:creator>
  <cp:lastModifiedBy>Katie</cp:lastModifiedBy>
  <cp:revision>17</cp:revision>
  <dcterms:created xsi:type="dcterms:W3CDTF">2016-06-14T16:11:20Z</dcterms:created>
  <dcterms:modified xsi:type="dcterms:W3CDTF">2016-06-14T20:27:31Z</dcterms:modified>
</cp:coreProperties>
</file>