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3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802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3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8C4D-C975-49A4-8720-85D7F08D9283}" type="datetimeFigureOut">
              <a:rPr lang="hr-HR" smtClean="0"/>
              <a:t>25.2.2022.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444CCA-9E99-4F28-9871-28F2944599B3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BFF2D59-9BAB-40B4-9F4A-217BFCD0E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DETEKCIJA ZNAKOVNOG JEZIKA U STVARNOM VREMENU</a:t>
            </a:r>
            <a:endParaRPr lang="hr-HR" sz="48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69DBBC-9F75-45F8-9A7C-3ACD96642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Bruno Šimunović</a:t>
            </a:r>
          </a:p>
        </p:txBody>
      </p:sp>
    </p:spTree>
    <p:extLst>
      <p:ext uri="{BB962C8B-B14F-4D97-AF65-F5344CB8AC3E}">
        <p14:creationId xmlns:p14="http://schemas.microsoft.com/office/powerpoint/2010/main" val="351838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98AB98-8A25-451E-8066-4AC680E4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EFA275D-C8ED-4F10-8E68-BA82B447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ISTRAŽIVANJE ZNAKOVNOG JEZIKA</a:t>
            </a:r>
          </a:p>
          <a:p>
            <a:r>
              <a:rPr lang="hr-HR" dirty="0"/>
              <a:t>PRIKUPLJANJE PODATAKA</a:t>
            </a:r>
          </a:p>
          <a:p>
            <a:r>
              <a:rPr lang="hr-HR" dirty="0"/>
              <a:t>KREIRANJE MODELA MREŽE</a:t>
            </a:r>
          </a:p>
          <a:p>
            <a:r>
              <a:rPr lang="hr-HR" dirty="0"/>
              <a:t>TRENIRANJE MREŽE</a:t>
            </a:r>
          </a:p>
          <a:p>
            <a:r>
              <a:rPr lang="hr-HR" dirty="0"/>
              <a:t>REZULTATI TRENIRANJA</a:t>
            </a:r>
          </a:p>
          <a:p>
            <a:r>
              <a:rPr lang="hr-HR" dirty="0"/>
              <a:t>DETEKCIJA RUKE</a:t>
            </a:r>
          </a:p>
          <a:p>
            <a:r>
              <a:rPr lang="hr-HR" dirty="0"/>
              <a:t>DETEKCIJA U STVARNOM VREMENU</a:t>
            </a:r>
          </a:p>
        </p:txBody>
      </p:sp>
    </p:spTree>
    <p:extLst>
      <p:ext uri="{BB962C8B-B14F-4D97-AF65-F5344CB8AC3E}">
        <p14:creationId xmlns:p14="http://schemas.microsoft.com/office/powerpoint/2010/main" val="42155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E026B6-EA47-4217-8C32-EE6A0E6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PRIKUPLJANJE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211E7F-0817-4F3A-A9B6-78600DD6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Online izvori</a:t>
            </a:r>
          </a:p>
          <a:p>
            <a:r>
              <a:rPr lang="hr-HR" dirty="0"/>
              <a:t>Novo prikupljeni</a:t>
            </a:r>
          </a:p>
        </p:txBody>
      </p:sp>
    </p:spTree>
    <p:extLst>
      <p:ext uri="{BB962C8B-B14F-4D97-AF65-F5344CB8AC3E}">
        <p14:creationId xmlns:p14="http://schemas.microsoft.com/office/powerpoint/2010/main" val="417073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F037CC-60B4-4360-92A3-28DEC296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KREIRANJE MODELA MREŽE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9DD6810-B78F-4998-8425-DCEAE832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Različite veličine slika</a:t>
            </a:r>
          </a:p>
          <a:p>
            <a:r>
              <a:rPr lang="hr-HR" dirty="0"/>
              <a:t>Različite vrste hrpa slika</a:t>
            </a:r>
          </a:p>
          <a:p>
            <a:r>
              <a:rPr lang="hr-HR" dirty="0"/>
              <a:t>Razne </a:t>
            </a:r>
            <a:r>
              <a:rPr lang="hr-HR"/>
              <a:t>kombinacije slojeva </a:t>
            </a:r>
            <a:r>
              <a:rPr lang="hr-HR" dirty="0"/>
              <a:t>mreže</a:t>
            </a:r>
          </a:p>
        </p:txBody>
      </p:sp>
    </p:spTree>
    <p:extLst>
      <p:ext uri="{BB962C8B-B14F-4D97-AF65-F5344CB8AC3E}">
        <p14:creationId xmlns:p14="http://schemas.microsoft.com/office/powerpoint/2010/main" val="348351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CD5FB-82F8-451E-955C-9DEE7F6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TRENIRANJA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107FB9-F93B-4BD9-8332-68A40736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Različiti modeli</a:t>
            </a:r>
          </a:p>
          <a:p>
            <a:r>
              <a:rPr lang="hr-HR" dirty="0"/>
              <a:t>Problem brojeva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2510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F4D00C-7377-4E85-BEBB-6EBCAEED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U STVARNOM VREMENU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A94E75-8E55-442F-9108-0BB96D1F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Cv2 biblioteka</a:t>
            </a:r>
          </a:p>
          <a:p>
            <a:r>
              <a:rPr lang="hr-HR" dirty="0" err="1"/>
              <a:t>Mediapipe</a:t>
            </a:r>
            <a:r>
              <a:rPr lang="hr-HR" dirty="0"/>
              <a:t> biblioteka</a:t>
            </a:r>
          </a:p>
        </p:txBody>
      </p:sp>
    </p:spTree>
    <p:extLst>
      <p:ext uri="{BB962C8B-B14F-4D97-AF65-F5344CB8AC3E}">
        <p14:creationId xmlns:p14="http://schemas.microsoft.com/office/powerpoint/2010/main" val="28453499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TM10001114[[fn=Galerija]]</Template>
  <TotalTime>20</TotalTime>
  <Words>63</Words>
  <Application>Microsoft Office PowerPoint</Application>
  <PresentationFormat>Široki zaslon</PresentationFormat>
  <Paragraphs>23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Galerija</vt:lpstr>
      <vt:lpstr>DETEKCIJA ZNAKOVNOG JEZIKA U STVARNOM VREMENU</vt:lpstr>
      <vt:lpstr>CILJ</vt:lpstr>
      <vt:lpstr>PRIKUPLJANJE PODATAKA</vt:lpstr>
      <vt:lpstr>KREIRANJE MODELA MREŽE </vt:lpstr>
      <vt:lpstr>REZULTATI TRENIRANJA</vt:lpstr>
      <vt:lpstr>DETEKCIJA U STVARNOM VREMENU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ZNAKOVNOG JEZIKA U STVARNOM VREMENU</dc:title>
  <dc:creator>Bruno Šimunović</dc:creator>
  <cp:lastModifiedBy>Bruno Šimunović</cp:lastModifiedBy>
  <cp:revision>3</cp:revision>
  <dcterms:created xsi:type="dcterms:W3CDTF">2022-02-16T20:40:05Z</dcterms:created>
  <dcterms:modified xsi:type="dcterms:W3CDTF">2022-02-25T10:43:36Z</dcterms:modified>
</cp:coreProperties>
</file>