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71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B86284-F12A-4961-B5CA-6BE4A8E2E135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2089D68-3B17-4E05-A841-DA9FFE64FBA8}">
      <dgm:prSet/>
      <dgm:spPr/>
      <dgm:t>
        <a:bodyPr/>
        <a:lstStyle/>
        <a:p>
          <a:r>
            <a:rPr lang="en-US"/>
            <a:t>OpenCV</a:t>
          </a:r>
        </a:p>
      </dgm:t>
    </dgm:pt>
    <dgm:pt modelId="{F315653E-6B74-41CB-AF64-FBE058EAE5C9}" type="parTrans" cxnId="{BFD6F658-666D-4F48-88E2-1D9D825BCCEF}">
      <dgm:prSet/>
      <dgm:spPr/>
      <dgm:t>
        <a:bodyPr/>
        <a:lstStyle/>
        <a:p>
          <a:endParaRPr lang="en-US"/>
        </a:p>
      </dgm:t>
    </dgm:pt>
    <dgm:pt modelId="{ACCA18AC-559C-4833-BCE2-1E8E1742F4B0}" type="sibTrans" cxnId="{BFD6F658-666D-4F48-88E2-1D9D825BCCEF}">
      <dgm:prSet/>
      <dgm:spPr/>
      <dgm:t>
        <a:bodyPr/>
        <a:lstStyle/>
        <a:p>
          <a:endParaRPr lang="en-US"/>
        </a:p>
      </dgm:t>
    </dgm:pt>
    <dgm:pt modelId="{0CA176F1-7BEF-4EF7-87C7-F616B6B0F3E1}">
      <dgm:prSet/>
      <dgm:spPr/>
      <dgm:t>
        <a:bodyPr/>
        <a:lstStyle/>
        <a:p>
          <a:r>
            <a:rPr lang="en-US"/>
            <a:t>Numpy</a:t>
          </a:r>
        </a:p>
      </dgm:t>
    </dgm:pt>
    <dgm:pt modelId="{EBFD2826-4382-47EB-918E-FAB96E0E4819}" type="parTrans" cxnId="{8BDF33D3-B07E-48F2-87AF-69A89ADAF294}">
      <dgm:prSet/>
      <dgm:spPr/>
      <dgm:t>
        <a:bodyPr/>
        <a:lstStyle/>
        <a:p>
          <a:endParaRPr lang="en-US"/>
        </a:p>
      </dgm:t>
    </dgm:pt>
    <dgm:pt modelId="{B3FA1BE0-1552-4C2F-901B-A7ABE56A2106}" type="sibTrans" cxnId="{8BDF33D3-B07E-48F2-87AF-69A89ADAF294}">
      <dgm:prSet/>
      <dgm:spPr/>
      <dgm:t>
        <a:bodyPr/>
        <a:lstStyle/>
        <a:p>
          <a:endParaRPr lang="en-US"/>
        </a:p>
      </dgm:t>
    </dgm:pt>
    <dgm:pt modelId="{0F48F309-6308-44F7-8827-168D58435434}">
      <dgm:prSet/>
      <dgm:spPr/>
      <dgm:t>
        <a:bodyPr/>
        <a:lstStyle/>
        <a:p>
          <a:r>
            <a:rPr lang="en-US"/>
            <a:t>Tensorflow</a:t>
          </a:r>
        </a:p>
      </dgm:t>
    </dgm:pt>
    <dgm:pt modelId="{A93CDFAD-98E1-42D5-9F59-147975BFA4FE}" type="parTrans" cxnId="{1C3CD9ED-5255-490A-8F29-1A843061F707}">
      <dgm:prSet/>
      <dgm:spPr/>
      <dgm:t>
        <a:bodyPr/>
        <a:lstStyle/>
        <a:p>
          <a:endParaRPr lang="en-US"/>
        </a:p>
      </dgm:t>
    </dgm:pt>
    <dgm:pt modelId="{6049F210-C0AC-40DB-8727-874A8574EBC2}" type="sibTrans" cxnId="{1C3CD9ED-5255-490A-8F29-1A843061F707}">
      <dgm:prSet/>
      <dgm:spPr/>
      <dgm:t>
        <a:bodyPr/>
        <a:lstStyle/>
        <a:p>
          <a:endParaRPr lang="en-US"/>
        </a:p>
      </dgm:t>
    </dgm:pt>
    <dgm:pt modelId="{0B49592C-7A99-4082-849A-17E35BB3AFCE}">
      <dgm:prSet/>
      <dgm:spPr/>
      <dgm:t>
        <a:bodyPr/>
        <a:lstStyle/>
        <a:p>
          <a:r>
            <a:rPr lang="en-US"/>
            <a:t>Pandas</a:t>
          </a:r>
        </a:p>
      </dgm:t>
    </dgm:pt>
    <dgm:pt modelId="{FB572425-AF36-4F32-A34B-811FC7306FB1}" type="parTrans" cxnId="{A61994E5-A858-4D00-ACEA-CA97E4081044}">
      <dgm:prSet/>
      <dgm:spPr/>
      <dgm:t>
        <a:bodyPr/>
        <a:lstStyle/>
        <a:p>
          <a:endParaRPr lang="en-US"/>
        </a:p>
      </dgm:t>
    </dgm:pt>
    <dgm:pt modelId="{F45C3DD7-267A-48AA-83AE-DCD6D931ED6B}" type="sibTrans" cxnId="{A61994E5-A858-4D00-ACEA-CA97E4081044}">
      <dgm:prSet/>
      <dgm:spPr/>
      <dgm:t>
        <a:bodyPr/>
        <a:lstStyle/>
        <a:p>
          <a:endParaRPr lang="en-US"/>
        </a:p>
      </dgm:t>
    </dgm:pt>
    <dgm:pt modelId="{BF65C53C-3B92-4A4B-B18D-9B2D2385B87A}">
      <dgm:prSet/>
      <dgm:spPr/>
      <dgm:t>
        <a:bodyPr/>
        <a:lstStyle/>
        <a:p>
          <a:r>
            <a:rPr lang="en-US"/>
            <a:t>Seaborn</a:t>
          </a:r>
        </a:p>
      </dgm:t>
    </dgm:pt>
    <dgm:pt modelId="{E919D587-443A-4942-9649-DE2F2AEBC7B5}" type="parTrans" cxnId="{68993B5C-84F1-4952-8BC6-7F4DF576529D}">
      <dgm:prSet/>
      <dgm:spPr/>
      <dgm:t>
        <a:bodyPr/>
        <a:lstStyle/>
        <a:p>
          <a:endParaRPr lang="en-US"/>
        </a:p>
      </dgm:t>
    </dgm:pt>
    <dgm:pt modelId="{DCC38A57-7D37-456F-9293-DB0F1C1104C7}" type="sibTrans" cxnId="{68993B5C-84F1-4952-8BC6-7F4DF576529D}">
      <dgm:prSet/>
      <dgm:spPr/>
      <dgm:t>
        <a:bodyPr/>
        <a:lstStyle/>
        <a:p>
          <a:endParaRPr lang="en-US"/>
        </a:p>
      </dgm:t>
    </dgm:pt>
    <dgm:pt modelId="{3EAF2A41-CFEF-4C77-B768-4C86FFB5860A}" type="pres">
      <dgm:prSet presAssocID="{99B86284-F12A-4961-B5CA-6BE4A8E2E135}" presName="diagram" presStyleCnt="0">
        <dgm:presLayoutVars>
          <dgm:dir/>
          <dgm:resizeHandles val="exact"/>
        </dgm:presLayoutVars>
      </dgm:prSet>
      <dgm:spPr/>
    </dgm:pt>
    <dgm:pt modelId="{3622DEFD-632E-4B32-8786-3EB16FB662E7}" type="pres">
      <dgm:prSet presAssocID="{D2089D68-3B17-4E05-A841-DA9FFE64FBA8}" presName="node" presStyleLbl="node1" presStyleIdx="0" presStyleCnt="5">
        <dgm:presLayoutVars>
          <dgm:bulletEnabled val="1"/>
        </dgm:presLayoutVars>
      </dgm:prSet>
      <dgm:spPr/>
    </dgm:pt>
    <dgm:pt modelId="{87115E2E-013D-4ACB-A2E7-0E91C4E8D0B4}" type="pres">
      <dgm:prSet presAssocID="{ACCA18AC-559C-4833-BCE2-1E8E1742F4B0}" presName="sibTrans" presStyleCnt="0"/>
      <dgm:spPr/>
    </dgm:pt>
    <dgm:pt modelId="{56D6CF4B-FE22-4710-948A-CEAF13F118CF}" type="pres">
      <dgm:prSet presAssocID="{0CA176F1-7BEF-4EF7-87C7-F616B6B0F3E1}" presName="node" presStyleLbl="node1" presStyleIdx="1" presStyleCnt="5">
        <dgm:presLayoutVars>
          <dgm:bulletEnabled val="1"/>
        </dgm:presLayoutVars>
      </dgm:prSet>
      <dgm:spPr/>
    </dgm:pt>
    <dgm:pt modelId="{307EB95E-6064-41F2-BD45-FC7D78C8E1C8}" type="pres">
      <dgm:prSet presAssocID="{B3FA1BE0-1552-4C2F-901B-A7ABE56A2106}" presName="sibTrans" presStyleCnt="0"/>
      <dgm:spPr/>
    </dgm:pt>
    <dgm:pt modelId="{83C03D13-9E86-4EF9-8B77-0778CF60D75B}" type="pres">
      <dgm:prSet presAssocID="{0F48F309-6308-44F7-8827-168D58435434}" presName="node" presStyleLbl="node1" presStyleIdx="2" presStyleCnt="5">
        <dgm:presLayoutVars>
          <dgm:bulletEnabled val="1"/>
        </dgm:presLayoutVars>
      </dgm:prSet>
      <dgm:spPr/>
    </dgm:pt>
    <dgm:pt modelId="{053CBE3B-852B-4486-B6D7-14627B95567D}" type="pres">
      <dgm:prSet presAssocID="{6049F210-C0AC-40DB-8727-874A8574EBC2}" presName="sibTrans" presStyleCnt="0"/>
      <dgm:spPr/>
    </dgm:pt>
    <dgm:pt modelId="{DA7C4372-456A-44E3-80AB-6FCF57CB050A}" type="pres">
      <dgm:prSet presAssocID="{0B49592C-7A99-4082-849A-17E35BB3AFCE}" presName="node" presStyleLbl="node1" presStyleIdx="3" presStyleCnt="5">
        <dgm:presLayoutVars>
          <dgm:bulletEnabled val="1"/>
        </dgm:presLayoutVars>
      </dgm:prSet>
      <dgm:spPr/>
    </dgm:pt>
    <dgm:pt modelId="{C7A30928-943B-41EF-90B0-EFD58F3B5A46}" type="pres">
      <dgm:prSet presAssocID="{F45C3DD7-267A-48AA-83AE-DCD6D931ED6B}" presName="sibTrans" presStyleCnt="0"/>
      <dgm:spPr/>
    </dgm:pt>
    <dgm:pt modelId="{73D4DAB8-4B41-4E60-90A0-94FE478636AE}" type="pres">
      <dgm:prSet presAssocID="{BF65C53C-3B92-4A4B-B18D-9B2D2385B87A}" presName="node" presStyleLbl="node1" presStyleIdx="4" presStyleCnt="5">
        <dgm:presLayoutVars>
          <dgm:bulletEnabled val="1"/>
        </dgm:presLayoutVars>
      </dgm:prSet>
      <dgm:spPr/>
    </dgm:pt>
  </dgm:ptLst>
  <dgm:cxnLst>
    <dgm:cxn modelId="{11847B34-2704-4CE5-B0A6-87CA608E4448}" type="presOf" srcId="{0CA176F1-7BEF-4EF7-87C7-F616B6B0F3E1}" destId="{56D6CF4B-FE22-4710-948A-CEAF13F118CF}" srcOrd="0" destOrd="0" presId="urn:microsoft.com/office/officeart/2005/8/layout/default"/>
    <dgm:cxn modelId="{ED33765B-81BF-4C17-A623-CB26C4B041FC}" type="presOf" srcId="{0B49592C-7A99-4082-849A-17E35BB3AFCE}" destId="{DA7C4372-456A-44E3-80AB-6FCF57CB050A}" srcOrd="0" destOrd="0" presId="urn:microsoft.com/office/officeart/2005/8/layout/default"/>
    <dgm:cxn modelId="{68993B5C-84F1-4952-8BC6-7F4DF576529D}" srcId="{99B86284-F12A-4961-B5CA-6BE4A8E2E135}" destId="{BF65C53C-3B92-4A4B-B18D-9B2D2385B87A}" srcOrd="4" destOrd="0" parTransId="{E919D587-443A-4942-9649-DE2F2AEBC7B5}" sibTransId="{DCC38A57-7D37-456F-9293-DB0F1C1104C7}"/>
    <dgm:cxn modelId="{190CD355-420B-4491-A94D-F67AE615B010}" type="presOf" srcId="{D2089D68-3B17-4E05-A841-DA9FFE64FBA8}" destId="{3622DEFD-632E-4B32-8786-3EB16FB662E7}" srcOrd="0" destOrd="0" presId="urn:microsoft.com/office/officeart/2005/8/layout/default"/>
    <dgm:cxn modelId="{3807F177-005C-403C-81CF-27780FC07F6A}" type="presOf" srcId="{0F48F309-6308-44F7-8827-168D58435434}" destId="{83C03D13-9E86-4EF9-8B77-0778CF60D75B}" srcOrd="0" destOrd="0" presId="urn:microsoft.com/office/officeart/2005/8/layout/default"/>
    <dgm:cxn modelId="{BFD6F658-666D-4F48-88E2-1D9D825BCCEF}" srcId="{99B86284-F12A-4961-B5CA-6BE4A8E2E135}" destId="{D2089D68-3B17-4E05-A841-DA9FFE64FBA8}" srcOrd="0" destOrd="0" parTransId="{F315653E-6B74-41CB-AF64-FBE058EAE5C9}" sibTransId="{ACCA18AC-559C-4833-BCE2-1E8E1742F4B0}"/>
    <dgm:cxn modelId="{A0234381-B5C5-4FAA-9834-07DE3000FDB3}" type="presOf" srcId="{99B86284-F12A-4961-B5CA-6BE4A8E2E135}" destId="{3EAF2A41-CFEF-4C77-B768-4C86FFB5860A}" srcOrd="0" destOrd="0" presId="urn:microsoft.com/office/officeart/2005/8/layout/default"/>
    <dgm:cxn modelId="{8BDF33D3-B07E-48F2-87AF-69A89ADAF294}" srcId="{99B86284-F12A-4961-B5CA-6BE4A8E2E135}" destId="{0CA176F1-7BEF-4EF7-87C7-F616B6B0F3E1}" srcOrd="1" destOrd="0" parTransId="{EBFD2826-4382-47EB-918E-FAB96E0E4819}" sibTransId="{B3FA1BE0-1552-4C2F-901B-A7ABE56A2106}"/>
    <dgm:cxn modelId="{47303AE2-6CBD-42F0-B493-9D31D217298B}" type="presOf" srcId="{BF65C53C-3B92-4A4B-B18D-9B2D2385B87A}" destId="{73D4DAB8-4B41-4E60-90A0-94FE478636AE}" srcOrd="0" destOrd="0" presId="urn:microsoft.com/office/officeart/2005/8/layout/default"/>
    <dgm:cxn modelId="{A61994E5-A858-4D00-ACEA-CA97E4081044}" srcId="{99B86284-F12A-4961-B5CA-6BE4A8E2E135}" destId="{0B49592C-7A99-4082-849A-17E35BB3AFCE}" srcOrd="3" destOrd="0" parTransId="{FB572425-AF36-4F32-A34B-811FC7306FB1}" sibTransId="{F45C3DD7-267A-48AA-83AE-DCD6D931ED6B}"/>
    <dgm:cxn modelId="{1C3CD9ED-5255-490A-8F29-1A843061F707}" srcId="{99B86284-F12A-4961-B5CA-6BE4A8E2E135}" destId="{0F48F309-6308-44F7-8827-168D58435434}" srcOrd="2" destOrd="0" parTransId="{A93CDFAD-98E1-42D5-9F59-147975BFA4FE}" sibTransId="{6049F210-C0AC-40DB-8727-874A8574EBC2}"/>
    <dgm:cxn modelId="{6346C135-1E50-4790-A8F8-A2652715D85A}" type="presParOf" srcId="{3EAF2A41-CFEF-4C77-B768-4C86FFB5860A}" destId="{3622DEFD-632E-4B32-8786-3EB16FB662E7}" srcOrd="0" destOrd="0" presId="urn:microsoft.com/office/officeart/2005/8/layout/default"/>
    <dgm:cxn modelId="{81401693-0347-49DD-8D54-75192D72055F}" type="presParOf" srcId="{3EAF2A41-CFEF-4C77-B768-4C86FFB5860A}" destId="{87115E2E-013D-4ACB-A2E7-0E91C4E8D0B4}" srcOrd="1" destOrd="0" presId="urn:microsoft.com/office/officeart/2005/8/layout/default"/>
    <dgm:cxn modelId="{03802445-AB64-4DFC-9BF3-A8BEED070F39}" type="presParOf" srcId="{3EAF2A41-CFEF-4C77-B768-4C86FFB5860A}" destId="{56D6CF4B-FE22-4710-948A-CEAF13F118CF}" srcOrd="2" destOrd="0" presId="urn:microsoft.com/office/officeart/2005/8/layout/default"/>
    <dgm:cxn modelId="{B7B7740C-3625-4A46-A13F-58C273CBBC61}" type="presParOf" srcId="{3EAF2A41-CFEF-4C77-B768-4C86FFB5860A}" destId="{307EB95E-6064-41F2-BD45-FC7D78C8E1C8}" srcOrd="3" destOrd="0" presId="urn:microsoft.com/office/officeart/2005/8/layout/default"/>
    <dgm:cxn modelId="{BE5709F3-219C-4D0E-A41C-442F5079F0BF}" type="presParOf" srcId="{3EAF2A41-CFEF-4C77-B768-4C86FFB5860A}" destId="{83C03D13-9E86-4EF9-8B77-0778CF60D75B}" srcOrd="4" destOrd="0" presId="urn:microsoft.com/office/officeart/2005/8/layout/default"/>
    <dgm:cxn modelId="{F2437F77-F761-4D08-B63B-3335D8E79A5F}" type="presParOf" srcId="{3EAF2A41-CFEF-4C77-B768-4C86FFB5860A}" destId="{053CBE3B-852B-4486-B6D7-14627B95567D}" srcOrd="5" destOrd="0" presId="urn:microsoft.com/office/officeart/2005/8/layout/default"/>
    <dgm:cxn modelId="{B4A5D78B-AFE4-437E-A99A-CD378423B2AC}" type="presParOf" srcId="{3EAF2A41-CFEF-4C77-B768-4C86FFB5860A}" destId="{DA7C4372-456A-44E3-80AB-6FCF57CB050A}" srcOrd="6" destOrd="0" presId="urn:microsoft.com/office/officeart/2005/8/layout/default"/>
    <dgm:cxn modelId="{33354531-0B50-4805-B1B7-03DB60124684}" type="presParOf" srcId="{3EAF2A41-CFEF-4C77-B768-4C86FFB5860A}" destId="{C7A30928-943B-41EF-90B0-EFD58F3B5A46}" srcOrd="7" destOrd="0" presId="urn:microsoft.com/office/officeart/2005/8/layout/default"/>
    <dgm:cxn modelId="{69E52538-98E5-4B6E-A011-73B2D386A796}" type="presParOf" srcId="{3EAF2A41-CFEF-4C77-B768-4C86FFB5860A}" destId="{73D4DAB8-4B41-4E60-90A0-94FE478636AE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F2ED18-425C-4EAB-B51B-D4F26C42F89F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5BBF730-5BA2-484F-A9F6-EA06F42EAE24}">
      <dgm:prSet/>
      <dgm:spPr/>
      <dgm:t>
        <a:bodyPr/>
        <a:lstStyle/>
        <a:p>
          <a:r>
            <a:rPr lang="en-US"/>
            <a:t>Prikupljanje podataka</a:t>
          </a:r>
        </a:p>
      </dgm:t>
    </dgm:pt>
    <dgm:pt modelId="{04086015-5F13-46FF-95A9-9751A966E70D}" type="parTrans" cxnId="{D0393F05-7B2C-424A-BF77-5CEEEB433082}">
      <dgm:prSet/>
      <dgm:spPr/>
      <dgm:t>
        <a:bodyPr/>
        <a:lstStyle/>
        <a:p>
          <a:endParaRPr lang="en-US"/>
        </a:p>
      </dgm:t>
    </dgm:pt>
    <dgm:pt modelId="{6C009FF5-D921-477C-892A-B535C2478E70}" type="sibTrans" cxnId="{D0393F05-7B2C-424A-BF77-5CEEEB433082}">
      <dgm:prSet/>
      <dgm:spPr/>
      <dgm:t>
        <a:bodyPr/>
        <a:lstStyle/>
        <a:p>
          <a:endParaRPr lang="en-US"/>
        </a:p>
      </dgm:t>
    </dgm:pt>
    <dgm:pt modelId="{689E73F9-56BE-4E61-A146-4B9FA771981D}">
      <dgm:prSet/>
      <dgm:spPr/>
      <dgm:t>
        <a:bodyPr/>
        <a:lstStyle/>
        <a:p>
          <a:r>
            <a:rPr lang="en-US"/>
            <a:t>Segmentacija slika</a:t>
          </a:r>
        </a:p>
      </dgm:t>
    </dgm:pt>
    <dgm:pt modelId="{C127FCAD-D98B-4F7A-9880-1BA948679F10}" type="parTrans" cxnId="{A8DA84DB-974E-4D44-ADAC-5D6F43777A67}">
      <dgm:prSet/>
      <dgm:spPr/>
      <dgm:t>
        <a:bodyPr/>
        <a:lstStyle/>
        <a:p>
          <a:endParaRPr lang="en-US"/>
        </a:p>
      </dgm:t>
    </dgm:pt>
    <dgm:pt modelId="{651849BB-B63F-45C8-A625-ACAB4608EB0F}" type="sibTrans" cxnId="{A8DA84DB-974E-4D44-ADAC-5D6F43777A67}">
      <dgm:prSet/>
      <dgm:spPr/>
      <dgm:t>
        <a:bodyPr/>
        <a:lstStyle/>
        <a:p>
          <a:endParaRPr lang="en-US"/>
        </a:p>
      </dgm:t>
    </dgm:pt>
    <dgm:pt modelId="{66FE1B99-2937-469B-BBAE-48BF093CE18F}">
      <dgm:prSet/>
      <dgm:spPr/>
      <dgm:t>
        <a:bodyPr/>
        <a:lstStyle/>
        <a:p>
          <a:r>
            <a:rPr lang="en-US"/>
            <a:t>Treniranje modela</a:t>
          </a:r>
        </a:p>
      </dgm:t>
    </dgm:pt>
    <dgm:pt modelId="{7FEB11DF-B1AB-4C25-B8BD-9BECDD176F6D}" type="parTrans" cxnId="{D1D2BA9A-7F71-42AB-87EF-8B71734ED866}">
      <dgm:prSet/>
      <dgm:spPr/>
      <dgm:t>
        <a:bodyPr/>
        <a:lstStyle/>
        <a:p>
          <a:endParaRPr lang="en-US"/>
        </a:p>
      </dgm:t>
    </dgm:pt>
    <dgm:pt modelId="{CF5E1BC9-8529-4A88-BDC0-E94E582B3A84}" type="sibTrans" cxnId="{D1D2BA9A-7F71-42AB-87EF-8B71734ED866}">
      <dgm:prSet/>
      <dgm:spPr/>
      <dgm:t>
        <a:bodyPr/>
        <a:lstStyle/>
        <a:p>
          <a:endParaRPr lang="en-US"/>
        </a:p>
      </dgm:t>
    </dgm:pt>
    <dgm:pt modelId="{25D0FD23-884F-4D12-8F35-E69E05C21625}">
      <dgm:prSet/>
      <dgm:spPr/>
      <dgm:t>
        <a:bodyPr/>
        <a:lstStyle/>
        <a:p>
          <a:r>
            <a:rPr lang="en-US"/>
            <a:t>Evaluacija modela</a:t>
          </a:r>
        </a:p>
      </dgm:t>
    </dgm:pt>
    <dgm:pt modelId="{84E8AB97-F5AF-4079-86C2-C4C1C4C4AA25}" type="parTrans" cxnId="{8564FD67-3018-4245-98BB-4B8DF72E2DEC}">
      <dgm:prSet/>
      <dgm:spPr/>
      <dgm:t>
        <a:bodyPr/>
        <a:lstStyle/>
        <a:p>
          <a:endParaRPr lang="en-US"/>
        </a:p>
      </dgm:t>
    </dgm:pt>
    <dgm:pt modelId="{315ABE24-1AE6-4C0D-92F1-BF1FE5CC77B5}" type="sibTrans" cxnId="{8564FD67-3018-4245-98BB-4B8DF72E2DEC}">
      <dgm:prSet/>
      <dgm:spPr/>
      <dgm:t>
        <a:bodyPr/>
        <a:lstStyle/>
        <a:p>
          <a:endParaRPr lang="en-US"/>
        </a:p>
      </dgm:t>
    </dgm:pt>
    <dgm:pt modelId="{7430A048-2F2E-4326-B74C-0F6E5C4EBE10}" type="pres">
      <dgm:prSet presAssocID="{0CF2ED18-425C-4EAB-B51B-D4F26C42F89F}" presName="linear" presStyleCnt="0">
        <dgm:presLayoutVars>
          <dgm:dir/>
          <dgm:animLvl val="lvl"/>
          <dgm:resizeHandles val="exact"/>
        </dgm:presLayoutVars>
      </dgm:prSet>
      <dgm:spPr/>
    </dgm:pt>
    <dgm:pt modelId="{910A3C09-B89F-412C-B1FD-EFD632B72231}" type="pres">
      <dgm:prSet presAssocID="{F5BBF730-5BA2-484F-A9F6-EA06F42EAE24}" presName="parentLin" presStyleCnt="0"/>
      <dgm:spPr/>
    </dgm:pt>
    <dgm:pt modelId="{109F33EB-9FB3-433C-98E2-D2DDE9DAEC30}" type="pres">
      <dgm:prSet presAssocID="{F5BBF730-5BA2-484F-A9F6-EA06F42EAE24}" presName="parentLeftMargin" presStyleLbl="node1" presStyleIdx="0" presStyleCnt="4"/>
      <dgm:spPr/>
    </dgm:pt>
    <dgm:pt modelId="{92AD3583-3607-468F-875C-086C79F2B48B}" type="pres">
      <dgm:prSet presAssocID="{F5BBF730-5BA2-484F-A9F6-EA06F42EAE2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3663976-4CE8-46CD-A77C-B40B30BDDD1E}" type="pres">
      <dgm:prSet presAssocID="{F5BBF730-5BA2-484F-A9F6-EA06F42EAE24}" presName="negativeSpace" presStyleCnt="0"/>
      <dgm:spPr/>
    </dgm:pt>
    <dgm:pt modelId="{D327B877-EA39-4C3A-8F50-E9B19B70C2B5}" type="pres">
      <dgm:prSet presAssocID="{F5BBF730-5BA2-484F-A9F6-EA06F42EAE24}" presName="childText" presStyleLbl="conFgAcc1" presStyleIdx="0" presStyleCnt="4">
        <dgm:presLayoutVars>
          <dgm:bulletEnabled val="1"/>
        </dgm:presLayoutVars>
      </dgm:prSet>
      <dgm:spPr/>
    </dgm:pt>
    <dgm:pt modelId="{F8CF9DA4-B309-4852-8A56-DC61BF77564C}" type="pres">
      <dgm:prSet presAssocID="{6C009FF5-D921-477C-892A-B535C2478E70}" presName="spaceBetweenRectangles" presStyleCnt="0"/>
      <dgm:spPr/>
    </dgm:pt>
    <dgm:pt modelId="{287D9CBB-1E5F-43C5-8A72-5311FB3AB0C6}" type="pres">
      <dgm:prSet presAssocID="{689E73F9-56BE-4E61-A146-4B9FA771981D}" presName="parentLin" presStyleCnt="0"/>
      <dgm:spPr/>
    </dgm:pt>
    <dgm:pt modelId="{03A1881D-69FC-4187-A652-A606EBAA1123}" type="pres">
      <dgm:prSet presAssocID="{689E73F9-56BE-4E61-A146-4B9FA771981D}" presName="parentLeftMargin" presStyleLbl="node1" presStyleIdx="0" presStyleCnt="4"/>
      <dgm:spPr/>
    </dgm:pt>
    <dgm:pt modelId="{3A9D68E9-821E-4ACB-9B14-18ED37F65CA0}" type="pres">
      <dgm:prSet presAssocID="{689E73F9-56BE-4E61-A146-4B9FA771981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CB3BA9B-9881-425B-A556-EDC962B44A66}" type="pres">
      <dgm:prSet presAssocID="{689E73F9-56BE-4E61-A146-4B9FA771981D}" presName="negativeSpace" presStyleCnt="0"/>
      <dgm:spPr/>
    </dgm:pt>
    <dgm:pt modelId="{3CBC6C3B-4B9C-4CDC-9300-D305734344D0}" type="pres">
      <dgm:prSet presAssocID="{689E73F9-56BE-4E61-A146-4B9FA771981D}" presName="childText" presStyleLbl="conFgAcc1" presStyleIdx="1" presStyleCnt="4">
        <dgm:presLayoutVars>
          <dgm:bulletEnabled val="1"/>
        </dgm:presLayoutVars>
      </dgm:prSet>
      <dgm:spPr/>
    </dgm:pt>
    <dgm:pt modelId="{EB918FE1-3FAE-4E90-B318-14E201926EA2}" type="pres">
      <dgm:prSet presAssocID="{651849BB-B63F-45C8-A625-ACAB4608EB0F}" presName="spaceBetweenRectangles" presStyleCnt="0"/>
      <dgm:spPr/>
    </dgm:pt>
    <dgm:pt modelId="{5648C058-1EB1-4E40-A3B5-6DF0227B05C6}" type="pres">
      <dgm:prSet presAssocID="{66FE1B99-2937-469B-BBAE-48BF093CE18F}" presName="parentLin" presStyleCnt="0"/>
      <dgm:spPr/>
    </dgm:pt>
    <dgm:pt modelId="{6C160A95-87FB-4214-AD0F-87E6EFCD5CB8}" type="pres">
      <dgm:prSet presAssocID="{66FE1B99-2937-469B-BBAE-48BF093CE18F}" presName="parentLeftMargin" presStyleLbl="node1" presStyleIdx="1" presStyleCnt="4"/>
      <dgm:spPr/>
    </dgm:pt>
    <dgm:pt modelId="{71BB7FD0-F159-4866-95E8-D2B157691CC5}" type="pres">
      <dgm:prSet presAssocID="{66FE1B99-2937-469B-BBAE-48BF093CE18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00D7FE7-91E3-4330-9795-0E807E765935}" type="pres">
      <dgm:prSet presAssocID="{66FE1B99-2937-469B-BBAE-48BF093CE18F}" presName="negativeSpace" presStyleCnt="0"/>
      <dgm:spPr/>
    </dgm:pt>
    <dgm:pt modelId="{9F861C21-4F12-4938-A500-ADCAA3103487}" type="pres">
      <dgm:prSet presAssocID="{66FE1B99-2937-469B-BBAE-48BF093CE18F}" presName="childText" presStyleLbl="conFgAcc1" presStyleIdx="2" presStyleCnt="4">
        <dgm:presLayoutVars>
          <dgm:bulletEnabled val="1"/>
        </dgm:presLayoutVars>
      </dgm:prSet>
      <dgm:spPr/>
    </dgm:pt>
    <dgm:pt modelId="{1A0CC232-B93A-402D-803C-6078080F57F1}" type="pres">
      <dgm:prSet presAssocID="{CF5E1BC9-8529-4A88-BDC0-E94E582B3A84}" presName="spaceBetweenRectangles" presStyleCnt="0"/>
      <dgm:spPr/>
    </dgm:pt>
    <dgm:pt modelId="{FD95832F-391A-4144-95C4-F0F8FE07DD7A}" type="pres">
      <dgm:prSet presAssocID="{25D0FD23-884F-4D12-8F35-E69E05C21625}" presName="parentLin" presStyleCnt="0"/>
      <dgm:spPr/>
    </dgm:pt>
    <dgm:pt modelId="{913EDF51-3F82-4C5C-9816-1DBE010DACF9}" type="pres">
      <dgm:prSet presAssocID="{25D0FD23-884F-4D12-8F35-E69E05C21625}" presName="parentLeftMargin" presStyleLbl="node1" presStyleIdx="2" presStyleCnt="4"/>
      <dgm:spPr/>
    </dgm:pt>
    <dgm:pt modelId="{24D2AACF-C93E-421B-8C12-0F0B4255158C}" type="pres">
      <dgm:prSet presAssocID="{25D0FD23-884F-4D12-8F35-E69E05C2162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7CCD8E6-6196-44CF-BB33-0A7640329535}" type="pres">
      <dgm:prSet presAssocID="{25D0FD23-884F-4D12-8F35-E69E05C21625}" presName="negativeSpace" presStyleCnt="0"/>
      <dgm:spPr/>
    </dgm:pt>
    <dgm:pt modelId="{8390166F-708E-4E4A-94EC-8A181F1BA484}" type="pres">
      <dgm:prSet presAssocID="{25D0FD23-884F-4D12-8F35-E69E05C2162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D0393F05-7B2C-424A-BF77-5CEEEB433082}" srcId="{0CF2ED18-425C-4EAB-B51B-D4F26C42F89F}" destId="{F5BBF730-5BA2-484F-A9F6-EA06F42EAE24}" srcOrd="0" destOrd="0" parTransId="{04086015-5F13-46FF-95A9-9751A966E70D}" sibTransId="{6C009FF5-D921-477C-892A-B535C2478E70}"/>
    <dgm:cxn modelId="{D02A260C-DC85-48E4-8E1A-14648040AF21}" type="presOf" srcId="{25D0FD23-884F-4D12-8F35-E69E05C21625}" destId="{24D2AACF-C93E-421B-8C12-0F0B4255158C}" srcOrd="1" destOrd="0" presId="urn:microsoft.com/office/officeart/2005/8/layout/list1"/>
    <dgm:cxn modelId="{AB203E3B-A4E2-4587-BAE9-CE5CA51FD9A7}" type="presOf" srcId="{F5BBF730-5BA2-484F-A9F6-EA06F42EAE24}" destId="{109F33EB-9FB3-433C-98E2-D2DDE9DAEC30}" srcOrd="0" destOrd="0" presId="urn:microsoft.com/office/officeart/2005/8/layout/list1"/>
    <dgm:cxn modelId="{D730293C-DC53-4DFB-BA56-F510EC51ABA3}" type="presOf" srcId="{0CF2ED18-425C-4EAB-B51B-D4F26C42F89F}" destId="{7430A048-2F2E-4326-B74C-0F6E5C4EBE10}" srcOrd="0" destOrd="0" presId="urn:microsoft.com/office/officeart/2005/8/layout/list1"/>
    <dgm:cxn modelId="{8564FD67-3018-4245-98BB-4B8DF72E2DEC}" srcId="{0CF2ED18-425C-4EAB-B51B-D4F26C42F89F}" destId="{25D0FD23-884F-4D12-8F35-E69E05C21625}" srcOrd="3" destOrd="0" parTransId="{84E8AB97-F5AF-4079-86C2-C4C1C4C4AA25}" sibTransId="{315ABE24-1AE6-4C0D-92F1-BF1FE5CC77B5}"/>
    <dgm:cxn modelId="{71D15F84-4A7C-4EED-AD7A-E978334EDAF0}" type="presOf" srcId="{25D0FD23-884F-4D12-8F35-E69E05C21625}" destId="{913EDF51-3F82-4C5C-9816-1DBE010DACF9}" srcOrd="0" destOrd="0" presId="urn:microsoft.com/office/officeart/2005/8/layout/list1"/>
    <dgm:cxn modelId="{D1D2BA9A-7F71-42AB-87EF-8B71734ED866}" srcId="{0CF2ED18-425C-4EAB-B51B-D4F26C42F89F}" destId="{66FE1B99-2937-469B-BBAE-48BF093CE18F}" srcOrd="2" destOrd="0" parTransId="{7FEB11DF-B1AB-4C25-B8BD-9BECDD176F6D}" sibTransId="{CF5E1BC9-8529-4A88-BDC0-E94E582B3A84}"/>
    <dgm:cxn modelId="{A4A25B9D-9FB3-468F-B751-39526E211363}" type="presOf" srcId="{F5BBF730-5BA2-484F-A9F6-EA06F42EAE24}" destId="{92AD3583-3607-468F-875C-086C79F2B48B}" srcOrd="1" destOrd="0" presId="urn:microsoft.com/office/officeart/2005/8/layout/list1"/>
    <dgm:cxn modelId="{D5E6D1A4-8258-474F-96FE-640D7FFF6BC6}" type="presOf" srcId="{689E73F9-56BE-4E61-A146-4B9FA771981D}" destId="{03A1881D-69FC-4187-A652-A606EBAA1123}" srcOrd="0" destOrd="0" presId="urn:microsoft.com/office/officeart/2005/8/layout/list1"/>
    <dgm:cxn modelId="{FAF1C9A9-78DB-4462-99A4-794D52A87F09}" type="presOf" srcId="{66FE1B99-2937-469B-BBAE-48BF093CE18F}" destId="{6C160A95-87FB-4214-AD0F-87E6EFCD5CB8}" srcOrd="0" destOrd="0" presId="urn:microsoft.com/office/officeart/2005/8/layout/list1"/>
    <dgm:cxn modelId="{690C4CD8-0816-4243-B3F9-96D025C1D7F4}" type="presOf" srcId="{66FE1B99-2937-469B-BBAE-48BF093CE18F}" destId="{71BB7FD0-F159-4866-95E8-D2B157691CC5}" srcOrd="1" destOrd="0" presId="urn:microsoft.com/office/officeart/2005/8/layout/list1"/>
    <dgm:cxn modelId="{A8DA84DB-974E-4D44-ADAC-5D6F43777A67}" srcId="{0CF2ED18-425C-4EAB-B51B-D4F26C42F89F}" destId="{689E73F9-56BE-4E61-A146-4B9FA771981D}" srcOrd="1" destOrd="0" parTransId="{C127FCAD-D98B-4F7A-9880-1BA948679F10}" sibTransId="{651849BB-B63F-45C8-A625-ACAB4608EB0F}"/>
    <dgm:cxn modelId="{367A28FD-F883-44B6-9165-31CE65160904}" type="presOf" srcId="{689E73F9-56BE-4E61-A146-4B9FA771981D}" destId="{3A9D68E9-821E-4ACB-9B14-18ED37F65CA0}" srcOrd="1" destOrd="0" presId="urn:microsoft.com/office/officeart/2005/8/layout/list1"/>
    <dgm:cxn modelId="{342006F4-1ACC-407A-A0F2-9F6C815DB44B}" type="presParOf" srcId="{7430A048-2F2E-4326-B74C-0F6E5C4EBE10}" destId="{910A3C09-B89F-412C-B1FD-EFD632B72231}" srcOrd="0" destOrd="0" presId="urn:microsoft.com/office/officeart/2005/8/layout/list1"/>
    <dgm:cxn modelId="{BCE1E2A3-AF43-4E27-97FF-391F6E04856B}" type="presParOf" srcId="{910A3C09-B89F-412C-B1FD-EFD632B72231}" destId="{109F33EB-9FB3-433C-98E2-D2DDE9DAEC30}" srcOrd="0" destOrd="0" presId="urn:microsoft.com/office/officeart/2005/8/layout/list1"/>
    <dgm:cxn modelId="{2CB01787-B6B1-472D-B248-6D9EC61E5C7C}" type="presParOf" srcId="{910A3C09-B89F-412C-B1FD-EFD632B72231}" destId="{92AD3583-3607-468F-875C-086C79F2B48B}" srcOrd="1" destOrd="0" presId="urn:microsoft.com/office/officeart/2005/8/layout/list1"/>
    <dgm:cxn modelId="{E8E7AFEC-442C-450D-884B-25A5D533E762}" type="presParOf" srcId="{7430A048-2F2E-4326-B74C-0F6E5C4EBE10}" destId="{A3663976-4CE8-46CD-A77C-B40B30BDDD1E}" srcOrd="1" destOrd="0" presId="urn:microsoft.com/office/officeart/2005/8/layout/list1"/>
    <dgm:cxn modelId="{43FFFF94-76A4-4105-8A6C-C0876FEC042B}" type="presParOf" srcId="{7430A048-2F2E-4326-B74C-0F6E5C4EBE10}" destId="{D327B877-EA39-4C3A-8F50-E9B19B70C2B5}" srcOrd="2" destOrd="0" presId="urn:microsoft.com/office/officeart/2005/8/layout/list1"/>
    <dgm:cxn modelId="{32C86984-16FB-42F9-9B92-7858B060E01A}" type="presParOf" srcId="{7430A048-2F2E-4326-B74C-0F6E5C4EBE10}" destId="{F8CF9DA4-B309-4852-8A56-DC61BF77564C}" srcOrd="3" destOrd="0" presId="urn:microsoft.com/office/officeart/2005/8/layout/list1"/>
    <dgm:cxn modelId="{1CD4DBA7-2F05-4F2E-A33B-E8BDE5D0FD34}" type="presParOf" srcId="{7430A048-2F2E-4326-B74C-0F6E5C4EBE10}" destId="{287D9CBB-1E5F-43C5-8A72-5311FB3AB0C6}" srcOrd="4" destOrd="0" presId="urn:microsoft.com/office/officeart/2005/8/layout/list1"/>
    <dgm:cxn modelId="{49FE0D90-CABD-4B30-B594-A08D7B843D3F}" type="presParOf" srcId="{287D9CBB-1E5F-43C5-8A72-5311FB3AB0C6}" destId="{03A1881D-69FC-4187-A652-A606EBAA1123}" srcOrd="0" destOrd="0" presId="urn:microsoft.com/office/officeart/2005/8/layout/list1"/>
    <dgm:cxn modelId="{2B3740CD-33D5-4B1B-9C41-007E0598D3B7}" type="presParOf" srcId="{287D9CBB-1E5F-43C5-8A72-5311FB3AB0C6}" destId="{3A9D68E9-821E-4ACB-9B14-18ED37F65CA0}" srcOrd="1" destOrd="0" presId="urn:microsoft.com/office/officeart/2005/8/layout/list1"/>
    <dgm:cxn modelId="{C3812690-0B5D-4A69-967E-C7ABA79A2818}" type="presParOf" srcId="{7430A048-2F2E-4326-B74C-0F6E5C4EBE10}" destId="{2CB3BA9B-9881-425B-A556-EDC962B44A66}" srcOrd="5" destOrd="0" presId="urn:microsoft.com/office/officeart/2005/8/layout/list1"/>
    <dgm:cxn modelId="{5F7029E6-6C76-4AF0-B4A2-D540C8800290}" type="presParOf" srcId="{7430A048-2F2E-4326-B74C-0F6E5C4EBE10}" destId="{3CBC6C3B-4B9C-4CDC-9300-D305734344D0}" srcOrd="6" destOrd="0" presId="urn:microsoft.com/office/officeart/2005/8/layout/list1"/>
    <dgm:cxn modelId="{C73076C7-5A11-4C33-BC6F-2CCE6C3D3567}" type="presParOf" srcId="{7430A048-2F2E-4326-B74C-0F6E5C4EBE10}" destId="{EB918FE1-3FAE-4E90-B318-14E201926EA2}" srcOrd="7" destOrd="0" presId="urn:microsoft.com/office/officeart/2005/8/layout/list1"/>
    <dgm:cxn modelId="{2B13E862-BF06-4979-BAF9-1DC6BDDF61D7}" type="presParOf" srcId="{7430A048-2F2E-4326-B74C-0F6E5C4EBE10}" destId="{5648C058-1EB1-4E40-A3B5-6DF0227B05C6}" srcOrd="8" destOrd="0" presId="urn:microsoft.com/office/officeart/2005/8/layout/list1"/>
    <dgm:cxn modelId="{931EEF0D-1E01-4529-95FB-D6644787D38E}" type="presParOf" srcId="{5648C058-1EB1-4E40-A3B5-6DF0227B05C6}" destId="{6C160A95-87FB-4214-AD0F-87E6EFCD5CB8}" srcOrd="0" destOrd="0" presId="urn:microsoft.com/office/officeart/2005/8/layout/list1"/>
    <dgm:cxn modelId="{C7458855-0A3B-420F-9C03-05B8EF628C3F}" type="presParOf" srcId="{5648C058-1EB1-4E40-A3B5-6DF0227B05C6}" destId="{71BB7FD0-F159-4866-95E8-D2B157691CC5}" srcOrd="1" destOrd="0" presId="urn:microsoft.com/office/officeart/2005/8/layout/list1"/>
    <dgm:cxn modelId="{BFFC140E-B7E3-4A40-935C-A9D1AB27BB4D}" type="presParOf" srcId="{7430A048-2F2E-4326-B74C-0F6E5C4EBE10}" destId="{600D7FE7-91E3-4330-9795-0E807E765935}" srcOrd="9" destOrd="0" presId="urn:microsoft.com/office/officeart/2005/8/layout/list1"/>
    <dgm:cxn modelId="{735AF6E0-F61F-44A2-9DD1-0733A8E4E9C8}" type="presParOf" srcId="{7430A048-2F2E-4326-B74C-0F6E5C4EBE10}" destId="{9F861C21-4F12-4938-A500-ADCAA3103487}" srcOrd="10" destOrd="0" presId="urn:microsoft.com/office/officeart/2005/8/layout/list1"/>
    <dgm:cxn modelId="{091D241C-CE01-49B9-B028-DBA41A2C6B1C}" type="presParOf" srcId="{7430A048-2F2E-4326-B74C-0F6E5C4EBE10}" destId="{1A0CC232-B93A-402D-803C-6078080F57F1}" srcOrd="11" destOrd="0" presId="urn:microsoft.com/office/officeart/2005/8/layout/list1"/>
    <dgm:cxn modelId="{931C2B4F-DD39-4740-BBF6-193B65BC1E43}" type="presParOf" srcId="{7430A048-2F2E-4326-B74C-0F6E5C4EBE10}" destId="{FD95832F-391A-4144-95C4-F0F8FE07DD7A}" srcOrd="12" destOrd="0" presId="urn:microsoft.com/office/officeart/2005/8/layout/list1"/>
    <dgm:cxn modelId="{8D264853-0A97-4D23-9907-F618D14FFCF1}" type="presParOf" srcId="{FD95832F-391A-4144-95C4-F0F8FE07DD7A}" destId="{913EDF51-3F82-4C5C-9816-1DBE010DACF9}" srcOrd="0" destOrd="0" presId="urn:microsoft.com/office/officeart/2005/8/layout/list1"/>
    <dgm:cxn modelId="{1B8536B8-0D58-4255-BCD6-A6B8E5963F6F}" type="presParOf" srcId="{FD95832F-391A-4144-95C4-F0F8FE07DD7A}" destId="{24D2AACF-C93E-421B-8C12-0F0B4255158C}" srcOrd="1" destOrd="0" presId="urn:microsoft.com/office/officeart/2005/8/layout/list1"/>
    <dgm:cxn modelId="{06D2256D-316E-4BB0-966D-CF2A66ED9C2B}" type="presParOf" srcId="{7430A048-2F2E-4326-B74C-0F6E5C4EBE10}" destId="{F7CCD8E6-6196-44CF-BB33-0A7640329535}" srcOrd="13" destOrd="0" presId="urn:microsoft.com/office/officeart/2005/8/layout/list1"/>
    <dgm:cxn modelId="{670D2331-95AF-46C4-B4EE-33A50BD00A58}" type="presParOf" srcId="{7430A048-2F2E-4326-B74C-0F6E5C4EBE10}" destId="{8390166F-708E-4E4A-94EC-8A181F1BA48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22DEFD-632E-4B32-8786-3EB16FB662E7}">
      <dsp:nvSpPr>
        <dsp:cNvPr id="0" name=""/>
        <dsp:cNvSpPr/>
      </dsp:nvSpPr>
      <dsp:spPr>
        <a:xfrm>
          <a:off x="0" y="36934"/>
          <a:ext cx="3037581" cy="182254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OpenCV</a:t>
          </a:r>
        </a:p>
      </dsp:txBody>
      <dsp:txXfrm>
        <a:off x="0" y="36934"/>
        <a:ext cx="3037581" cy="1822549"/>
      </dsp:txXfrm>
    </dsp:sp>
    <dsp:sp modelId="{56D6CF4B-FE22-4710-948A-CEAF13F118CF}">
      <dsp:nvSpPr>
        <dsp:cNvPr id="0" name=""/>
        <dsp:cNvSpPr/>
      </dsp:nvSpPr>
      <dsp:spPr>
        <a:xfrm>
          <a:off x="3341340" y="36934"/>
          <a:ext cx="3037581" cy="182254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Numpy</a:t>
          </a:r>
        </a:p>
      </dsp:txBody>
      <dsp:txXfrm>
        <a:off x="3341340" y="36934"/>
        <a:ext cx="3037581" cy="1822549"/>
      </dsp:txXfrm>
    </dsp:sp>
    <dsp:sp modelId="{83C03D13-9E86-4EF9-8B77-0778CF60D75B}">
      <dsp:nvSpPr>
        <dsp:cNvPr id="0" name=""/>
        <dsp:cNvSpPr/>
      </dsp:nvSpPr>
      <dsp:spPr>
        <a:xfrm>
          <a:off x="6682680" y="36934"/>
          <a:ext cx="3037581" cy="182254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Tensorflow</a:t>
          </a:r>
        </a:p>
      </dsp:txBody>
      <dsp:txXfrm>
        <a:off x="6682680" y="36934"/>
        <a:ext cx="3037581" cy="1822549"/>
      </dsp:txXfrm>
    </dsp:sp>
    <dsp:sp modelId="{DA7C4372-456A-44E3-80AB-6FCF57CB050A}">
      <dsp:nvSpPr>
        <dsp:cNvPr id="0" name=""/>
        <dsp:cNvSpPr/>
      </dsp:nvSpPr>
      <dsp:spPr>
        <a:xfrm>
          <a:off x="1670670" y="2163241"/>
          <a:ext cx="3037581" cy="182254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Pandas</a:t>
          </a:r>
        </a:p>
      </dsp:txBody>
      <dsp:txXfrm>
        <a:off x="1670670" y="2163241"/>
        <a:ext cx="3037581" cy="1822549"/>
      </dsp:txXfrm>
    </dsp:sp>
    <dsp:sp modelId="{73D4DAB8-4B41-4E60-90A0-94FE478636AE}">
      <dsp:nvSpPr>
        <dsp:cNvPr id="0" name=""/>
        <dsp:cNvSpPr/>
      </dsp:nvSpPr>
      <dsp:spPr>
        <a:xfrm>
          <a:off x="5012010" y="2163241"/>
          <a:ext cx="3037581" cy="182254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Seaborn</a:t>
          </a:r>
        </a:p>
      </dsp:txBody>
      <dsp:txXfrm>
        <a:off x="5012010" y="2163241"/>
        <a:ext cx="3037581" cy="18225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7B877-EA39-4C3A-8F50-E9B19B70C2B5}">
      <dsp:nvSpPr>
        <dsp:cNvPr id="0" name=""/>
        <dsp:cNvSpPr/>
      </dsp:nvSpPr>
      <dsp:spPr>
        <a:xfrm>
          <a:off x="0" y="399642"/>
          <a:ext cx="9720262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AD3583-3607-468F-875C-086C79F2B48B}">
      <dsp:nvSpPr>
        <dsp:cNvPr id="0" name=""/>
        <dsp:cNvSpPr/>
      </dsp:nvSpPr>
      <dsp:spPr>
        <a:xfrm>
          <a:off x="486013" y="74922"/>
          <a:ext cx="6804183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Prikupljanje podataka</a:t>
          </a:r>
        </a:p>
      </dsp:txBody>
      <dsp:txXfrm>
        <a:off x="517716" y="106625"/>
        <a:ext cx="6740777" cy="586034"/>
      </dsp:txXfrm>
    </dsp:sp>
    <dsp:sp modelId="{3CBC6C3B-4B9C-4CDC-9300-D305734344D0}">
      <dsp:nvSpPr>
        <dsp:cNvPr id="0" name=""/>
        <dsp:cNvSpPr/>
      </dsp:nvSpPr>
      <dsp:spPr>
        <a:xfrm>
          <a:off x="0" y="1397562"/>
          <a:ext cx="9720262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9D68E9-821E-4ACB-9B14-18ED37F65CA0}">
      <dsp:nvSpPr>
        <dsp:cNvPr id="0" name=""/>
        <dsp:cNvSpPr/>
      </dsp:nvSpPr>
      <dsp:spPr>
        <a:xfrm>
          <a:off x="486013" y="1072842"/>
          <a:ext cx="6804183" cy="6494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Segmentacija slika</a:t>
          </a:r>
        </a:p>
      </dsp:txBody>
      <dsp:txXfrm>
        <a:off x="517716" y="1104545"/>
        <a:ext cx="6740777" cy="586034"/>
      </dsp:txXfrm>
    </dsp:sp>
    <dsp:sp modelId="{9F861C21-4F12-4938-A500-ADCAA3103487}">
      <dsp:nvSpPr>
        <dsp:cNvPr id="0" name=""/>
        <dsp:cNvSpPr/>
      </dsp:nvSpPr>
      <dsp:spPr>
        <a:xfrm>
          <a:off x="0" y="2395482"/>
          <a:ext cx="9720262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BB7FD0-F159-4866-95E8-D2B157691CC5}">
      <dsp:nvSpPr>
        <dsp:cNvPr id="0" name=""/>
        <dsp:cNvSpPr/>
      </dsp:nvSpPr>
      <dsp:spPr>
        <a:xfrm>
          <a:off x="486013" y="2070762"/>
          <a:ext cx="6804183" cy="6494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Treniranje modela</a:t>
          </a:r>
        </a:p>
      </dsp:txBody>
      <dsp:txXfrm>
        <a:off x="517716" y="2102465"/>
        <a:ext cx="6740777" cy="586034"/>
      </dsp:txXfrm>
    </dsp:sp>
    <dsp:sp modelId="{8390166F-708E-4E4A-94EC-8A181F1BA484}">
      <dsp:nvSpPr>
        <dsp:cNvPr id="0" name=""/>
        <dsp:cNvSpPr/>
      </dsp:nvSpPr>
      <dsp:spPr>
        <a:xfrm>
          <a:off x="0" y="3393402"/>
          <a:ext cx="9720262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D2AACF-C93E-421B-8C12-0F0B4255158C}">
      <dsp:nvSpPr>
        <dsp:cNvPr id="0" name=""/>
        <dsp:cNvSpPr/>
      </dsp:nvSpPr>
      <dsp:spPr>
        <a:xfrm>
          <a:off x="486013" y="3068682"/>
          <a:ext cx="6804183" cy="6494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Evaluacija modela</a:t>
          </a:r>
        </a:p>
      </dsp:txBody>
      <dsp:txXfrm>
        <a:off x="517716" y="3100385"/>
        <a:ext cx="6740777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F1F372-4904-4A39-827B-018DEFCABF0D}" type="datetimeFigureOut">
              <a:rPr lang="hr-HR" smtClean="0"/>
              <a:t>26.6.2022.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B2353-EE82-4428-A3EA-2007FBC2981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31562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7B2353-EE82-4428-A3EA-2007FBC29814}" type="slidenum">
              <a:rPr lang="hr-HR" smtClean="0"/>
              <a:t>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33392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511DF16-A770-4BE1-9823-1C0597B3DD32}" type="datetimeFigureOut">
              <a:rPr lang="hr-HR" smtClean="0"/>
              <a:t>26.6.2022.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DE57-EF08-4329-9A03-3ED010638ED6}" type="slidenum">
              <a:rPr lang="hr-HR" smtClean="0"/>
              <a:t>‹#›</a:t>
            </a:fld>
            <a:endParaRPr lang="hr-H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925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DF16-A770-4BE1-9823-1C0597B3DD32}" type="datetimeFigureOut">
              <a:rPr lang="hr-HR" smtClean="0"/>
              <a:t>26.6.2022.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DE57-EF08-4329-9A03-3ED010638ED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3500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DF16-A770-4BE1-9823-1C0597B3DD32}" type="datetimeFigureOut">
              <a:rPr lang="hr-HR" smtClean="0"/>
              <a:t>26.6.2022.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DE57-EF08-4329-9A03-3ED010638ED6}" type="slidenum">
              <a:rPr lang="hr-HR" smtClean="0"/>
              <a:t>‹#›</a:t>
            </a:fld>
            <a:endParaRPr lang="hr-H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884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DF16-A770-4BE1-9823-1C0597B3DD32}" type="datetimeFigureOut">
              <a:rPr lang="hr-HR" smtClean="0"/>
              <a:t>26.6.2022.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DE57-EF08-4329-9A03-3ED010638ED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47009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DF16-A770-4BE1-9823-1C0597B3DD32}" type="datetimeFigureOut">
              <a:rPr lang="hr-HR" smtClean="0"/>
              <a:t>26.6.2022.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DE57-EF08-4329-9A03-3ED010638ED6}" type="slidenum">
              <a:rPr lang="hr-HR" smtClean="0"/>
              <a:t>‹#›</a:t>
            </a:fld>
            <a:endParaRPr lang="hr-H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659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DF16-A770-4BE1-9823-1C0597B3DD32}" type="datetimeFigureOut">
              <a:rPr lang="hr-HR" smtClean="0"/>
              <a:t>26.6.2022.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DE57-EF08-4329-9A03-3ED010638ED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85992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DF16-A770-4BE1-9823-1C0597B3DD32}" type="datetimeFigureOut">
              <a:rPr lang="hr-HR" smtClean="0"/>
              <a:t>26.6.2022.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DE57-EF08-4329-9A03-3ED010638ED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26035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DF16-A770-4BE1-9823-1C0597B3DD32}" type="datetimeFigureOut">
              <a:rPr lang="hr-HR" smtClean="0"/>
              <a:t>26.6.2022.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DE57-EF08-4329-9A03-3ED010638ED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531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DF16-A770-4BE1-9823-1C0597B3DD32}" type="datetimeFigureOut">
              <a:rPr lang="hr-HR" smtClean="0"/>
              <a:t>26.6.2022.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DE57-EF08-4329-9A03-3ED010638ED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5618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DF16-A770-4BE1-9823-1C0597B3DD32}" type="datetimeFigureOut">
              <a:rPr lang="hr-HR" smtClean="0"/>
              <a:t>26.6.2022.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DE57-EF08-4329-9A03-3ED010638ED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0551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DF16-A770-4BE1-9823-1C0597B3DD32}" type="datetimeFigureOut">
              <a:rPr lang="hr-HR" smtClean="0"/>
              <a:t>26.6.2022.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DE57-EF08-4329-9A03-3ED010638ED6}" type="slidenum">
              <a:rPr lang="hr-HR" smtClean="0"/>
              <a:t>‹#›</a:t>
            </a:fld>
            <a:endParaRPr lang="hr-H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43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511DF16-A770-4BE1-9823-1C0597B3DD32}" type="datetimeFigureOut">
              <a:rPr lang="hr-HR" smtClean="0"/>
              <a:t>26.6.2022.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070DE57-EF08-4329-9A03-3ED010638ED6}" type="slidenum">
              <a:rPr lang="hr-HR" smtClean="0"/>
              <a:t>‹#›</a:t>
            </a:fld>
            <a:endParaRPr lang="hr-H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092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FD088-7FFA-7A9F-FE25-41E57AD320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Detekcija</a:t>
            </a:r>
            <a:r>
              <a:rPr lang="en-US" dirty="0"/>
              <a:t> </a:t>
            </a:r>
            <a:r>
              <a:rPr lang="en-US" dirty="0" err="1"/>
              <a:t>pukotina</a:t>
            </a:r>
            <a:r>
              <a:rPr lang="en-US" dirty="0"/>
              <a:t> </a:t>
            </a:r>
            <a:r>
              <a:rPr lang="en-US" dirty="0" err="1"/>
              <a:t>pomoću</a:t>
            </a:r>
            <a:r>
              <a:rPr lang="en-US" dirty="0"/>
              <a:t> </a:t>
            </a:r>
            <a:r>
              <a:rPr lang="en-US" dirty="0" err="1"/>
              <a:t>neuronske</a:t>
            </a:r>
            <a:r>
              <a:rPr lang="en-US" dirty="0"/>
              <a:t> </a:t>
            </a:r>
            <a:r>
              <a:rPr lang="en-US" dirty="0" err="1"/>
              <a:t>mreže</a:t>
            </a:r>
            <a:endParaRPr lang="hr-H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0A67BA-A62A-8272-83BA-1DDC7F8BB2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Bruno Šimunović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77969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23416DF-B283-4D9F-A625-146552CA9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Oval 5">
            <a:extLst>
              <a:ext uri="{FF2B5EF4-FFF2-40B4-BE49-F238E27FC236}">
                <a16:creationId xmlns:a16="http://schemas.microsoft.com/office/drawing/2014/main" id="{73834904-4D9B-41F7-8DA6-0709FD9F7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00D1207-ECAF-48E9-8834-2CE4D2198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D2E3C52-528A-4049-BCAA-5460756BC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9968"/>
            <a:ext cx="12192000" cy="2298032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E61F9-6EE1-EF63-64A7-CAB7CDDEA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0600" y="4960137"/>
            <a:ext cx="3200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Canny edge detection</a:t>
            </a: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D5B542C-8183-4445-AF4D-B23AAE329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401417-62F0-EE7A-E9D5-6414127F9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4632" y="1587745"/>
            <a:ext cx="5369052" cy="1395953"/>
          </a:xfrm>
          <a:prstGeom prst="rect">
            <a:avLst/>
          </a:prstGeom>
          <a:noFill/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4ED9B5A-5577-4CA5-97AA-0E5E2EA97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60141" y="822682"/>
            <a:ext cx="0" cy="292608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E84316E-D792-DE91-B7F1-87A84652BB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8316" y="1591374"/>
            <a:ext cx="5341140" cy="1388696"/>
          </a:xfrm>
          <a:prstGeom prst="rect">
            <a:avLst/>
          </a:prstGeom>
          <a:noFill/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724283B-587C-4A0E-A50E-B8914975B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158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23416DF-B283-4D9F-A625-146552CA9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Oval 5">
            <a:extLst>
              <a:ext uri="{FF2B5EF4-FFF2-40B4-BE49-F238E27FC236}">
                <a16:creationId xmlns:a16="http://schemas.microsoft.com/office/drawing/2014/main" id="{73834904-4D9B-41F7-8DA6-0709FD9F7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00D1207-ECAF-48E9-8834-2CE4D2198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D2E3C52-528A-4049-BCAA-5460756BC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9968"/>
            <a:ext cx="12192000" cy="2298032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E61F9-6EE1-EF63-64A7-CAB7CDDEA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0600" y="4960137"/>
            <a:ext cx="3200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</a:rPr>
              <a:t>Detect continuous</a:t>
            </a: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D5B542C-8183-4445-AF4D-B23AAE329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4ED9B5A-5577-4CA5-97AA-0E5E2EA97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60141" y="822682"/>
            <a:ext cx="0" cy="292608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724283B-587C-4A0E-A50E-B8914975B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3493A914-6EF0-D98C-61F7-F49EAE270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33" y="1526507"/>
            <a:ext cx="5862356" cy="1524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AEBDEAC-9A24-A798-1006-63D350A2B0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382" y="1526507"/>
            <a:ext cx="5715000" cy="14860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4083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A23430B4-C2B6-48DA-A79F-757492AF8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BC2847-3EA3-4A63-96FD-E09B50A7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59317"/>
            <a:ext cx="4389120" cy="1749552"/>
          </a:xfrm>
        </p:spPr>
        <p:txBody>
          <a:bodyPr>
            <a:normAutofit/>
          </a:bodyPr>
          <a:lstStyle/>
          <a:p>
            <a:r>
              <a:rPr lang="en-US" sz="4400"/>
              <a:t>TRENIRANJE MODELA</a:t>
            </a:r>
            <a:endParaRPr lang="hr-HR" sz="4400"/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7153BDBF-1B08-496E-BED4-E0DE721A0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F80AF-E378-C525-1BAA-92FD2D93A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389120" cy="39319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 err="1"/>
              <a:t>Arhitekture</a:t>
            </a:r>
            <a:r>
              <a:rPr lang="en-US" sz="1800" dirty="0"/>
              <a:t> </a:t>
            </a:r>
            <a:r>
              <a:rPr lang="en-US" sz="1800" dirty="0" err="1"/>
              <a:t>modela</a:t>
            </a: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err="1"/>
              <a:t>Agmentacija</a:t>
            </a:r>
            <a:r>
              <a:rPr lang="en-US" sz="1800" dirty="0"/>
              <a:t> </a:t>
            </a:r>
            <a:r>
              <a:rPr lang="en-US" sz="1800" dirty="0" err="1"/>
              <a:t>slika</a:t>
            </a: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err="1"/>
              <a:t>Različiti</a:t>
            </a:r>
            <a:r>
              <a:rPr lang="en-US" sz="1800" dirty="0"/>
              <a:t> </a:t>
            </a:r>
            <a:r>
              <a:rPr lang="en-US" sz="1800" dirty="0" err="1"/>
              <a:t>parametri</a:t>
            </a:r>
            <a:endParaRPr lang="en-US" sz="1800" dirty="0"/>
          </a:p>
          <a:p>
            <a:endParaRPr lang="hr-HR" sz="1800" dirty="0"/>
          </a:p>
        </p:txBody>
      </p:sp>
      <p:pic>
        <p:nvPicPr>
          <p:cNvPr id="4" name="Picture 3" descr="Timeline&#10;&#10;Description automatically generated with low confidence">
            <a:extLst>
              <a:ext uri="{FF2B5EF4-FFF2-40B4-BE49-F238E27FC236}">
                <a16:creationId xmlns:a16="http://schemas.microsoft.com/office/drawing/2014/main" id="{D20C9503-DC47-5AD0-91BC-262C2D816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116" y="1650628"/>
            <a:ext cx="4175762" cy="355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052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9A7C1-2F6E-B463-5688-BE0B003B5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EVALUACIJA MODELA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3606D-952E-2368-B216-C7D614406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Više od 20 modela</a:t>
            </a:r>
          </a:p>
          <a:p>
            <a:r>
              <a:rPr lang="en-US"/>
              <a:t>Varijacija u točnosti</a:t>
            </a:r>
          </a:p>
          <a:p>
            <a:r>
              <a:rPr lang="en-US"/>
              <a:t>Matrica zabune</a:t>
            </a:r>
            <a:endParaRPr lang="hr-H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438854-7304-E7EF-8C94-188EB14FA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529" y="306886"/>
            <a:ext cx="4143375" cy="3239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208B72-A33D-218A-64D0-E4275FBB3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860" y="929454"/>
            <a:ext cx="4179570" cy="3239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E45591-EE30-FCBA-9D30-9369D9C29E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092" y="2358447"/>
            <a:ext cx="4179570" cy="3239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Picture 31" descr="Chart, treemap chart&#10;&#10;Description automatically generated">
            <a:extLst>
              <a:ext uri="{FF2B5EF4-FFF2-40B4-BE49-F238E27FC236}">
                <a16:creationId xmlns:a16="http://schemas.microsoft.com/office/drawing/2014/main" id="{02C6195A-D087-AA6D-C640-6BAE01B314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904" y="3546656"/>
            <a:ext cx="4524375" cy="3152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172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11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4BA0C938-1486-4635-9F6C-44D521FA6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942A7ABB-6A86-4A02-A072-FA82CDCE5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928" y="484632"/>
            <a:ext cx="11244036" cy="5880916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6E5163-4D7B-11CC-75EB-52B7BE81D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5356" y="806365"/>
            <a:ext cx="7020747" cy="52296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spc="200"/>
              <a:t>ZAKLJUČAK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D32B4-1806-9287-2002-9773A2DB3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661" y="806365"/>
            <a:ext cx="2949542" cy="52296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Kako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poboljšati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rezultate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</p:txBody>
      </p:sp>
      <p:cxnSp>
        <p:nvCxnSpPr>
          <p:cNvPr id="24" name="Straight Connector 17">
            <a:extLst>
              <a:ext uri="{FF2B5EF4-FFF2-40B4-BE49-F238E27FC236}">
                <a16:creationId xmlns:a16="http://schemas.microsoft.com/office/drawing/2014/main" id="{B6916720-6D22-4D4B-BC19-23008C7DD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039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647F247E-B679-44E9-93C2-B2DD5EFB2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FEE15661-B0F2-42AE-A75B-0999B2CF5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72744" y="484632"/>
            <a:ext cx="8948150" cy="5880916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92004A-F87C-57AE-D158-60E152978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9327" y="788416"/>
            <a:ext cx="7923264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SADRŽAJ</a:t>
            </a:r>
            <a:endParaRPr lang="hr-HR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4706C1-38B7-4C23-8749-906CB0DC8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152" y="484632"/>
            <a:ext cx="2128933" cy="5880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3">
            <a:extLst>
              <a:ext uri="{FF2B5EF4-FFF2-40B4-BE49-F238E27FC236}">
                <a16:creationId xmlns:a16="http://schemas.microsoft.com/office/drawing/2014/main" id="{CD161189-7A5B-4B2B-93DC-777102994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207198" y="1029524"/>
            <a:ext cx="0" cy="914400"/>
          </a:xfrm>
          <a:prstGeom prst="line">
            <a:avLst/>
          </a:prstGeom>
          <a:ln w="19050">
            <a:solidFill>
              <a:schemeClr val="accent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A4B96-564F-5256-B6EB-5EE69CE58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9327" y="2489202"/>
            <a:ext cx="7923264" cy="35546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hr-HR" dirty="0">
                <a:solidFill>
                  <a:srgbClr val="FFFFFF"/>
                </a:solidFill>
              </a:rPr>
              <a:t>Neuronske mreže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hr-HR" dirty="0">
                <a:solidFill>
                  <a:srgbClr val="FFFFFF"/>
                </a:solidFill>
              </a:rPr>
              <a:t>Cilj projekta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dirty="0">
                <a:solidFill>
                  <a:srgbClr val="FFFFFF"/>
                </a:solidFill>
              </a:rPr>
              <a:t> Korištene tehnologije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dirty="0">
                <a:solidFill>
                  <a:srgbClr val="FFFFFF"/>
                </a:solidFill>
              </a:rPr>
              <a:t> Izrada projekta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dirty="0">
                <a:solidFill>
                  <a:srgbClr val="FFFFFF"/>
                </a:solidFill>
              </a:rPr>
              <a:t> Zaključak</a:t>
            </a:r>
          </a:p>
        </p:txBody>
      </p:sp>
    </p:spTree>
    <p:extLst>
      <p:ext uri="{BB962C8B-B14F-4D97-AF65-F5344CB8AC3E}">
        <p14:creationId xmlns:p14="http://schemas.microsoft.com/office/powerpoint/2010/main" val="300667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B73BD2-555D-D7F1-F1F1-A58A8FCB2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Neuronske mreže</a:t>
            </a:r>
            <a:endParaRPr lang="hr-HR">
              <a:solidFill>
                <a:srgbClr val="FFFFFF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54A65-3153-1D21-5121-DE1701E12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hr-HR" dirty="0">
                <a:solidFill>
                  <a:srgbClr val="FFFFFF"/>
                </a:solidFill>
              </a:rPr>
              <a:t> Što su to neuronske mreže?</a:t>
            </a: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hr-HR" dirty="0">
                <a:solidFill>
                  <a:srgbClr val="FFFFFF"/>
                </a:solidFill>
              </a:rPr>
              <a:t> Aktivacijske funkcije</a:t>
            </a: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hr-HR" dirty="0">
                <a:solidFill>
                  <a:srgbClr val="FFFFFF"/>
                </a:solidFill>
              </a:rPr>
              <a:t> Propagancija unaprijed </a:t>
            </a:r>
            <a:r>
              <a:rPr lang="hr-HR">
                <a:solidFill>
                  <a:srgbClr val="FFFFFF"/>
                </a:solidFill>
              </a:rPr>
              <a:t>I  unazad</a:t>
            </a:r>
            <a:endParaRPr lang="hr-HR" dirty="0">
              <a:solidFill>
                <a:srgbClr val="FFFFFF"/>
              </a:solidFill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03D205C-5564-AD59-CC21-3C73F5325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92148"/>
            <a:ext cx="5455921" cy="3873704"/>
          </a:xfrm>
          <a:prstGeom prst="rect">
            <a:avLst/>
          </a:prstGeom>
        </p:spPr>
      </p:pic>
      <p:pic>
        <p:nvPicPr>
          <p:cNvPr id="7" name="Slika 3">
            <a:extLst>
              <a:ext uri="{FF2B5EF4-FFF2-40B4-BE49-F238E27FC236}">
                <a16:creationId xmlns:a16="http://schemas.microsoft.com/office/drawing/2014/main" id="{A63D37F1-C040-26E3-26D5-A2249223BB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362" y="3227070"/>
            <a:ext cx="5943600" cy="2990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163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1A9B9E1-AE3D-4F69-9670-71C92ED1B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3E4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B31BE1-0824-0861-8267-A3B66123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 sz="4600">
                <a:solidFill>
                  <a:srgbClr val="FFFFFF"/>
                </a:solidFill>
              </a:rPr>
              <a:t>Konvolucijska NEURONSKA MREŽA</a:t>
            </a:r>
            <a:endParaRPr lang="hr-HR" sz="460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34ED8A-BEE3-4F34-B45B-731E1E292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DEA66-8D91-19CF-52FA-2CAC1D0C4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Slojevi</a:t>
            </a:r>
            <a:endParaRPr lang="en-US" dirty="0">
              <a:solidFill>
                <a:srgbClr val="FFFFFF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Poznati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modeli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Slika 8">
            <a:extLst>
              <a:ext uri="{FF2B5EF4-FFF2-40B4-BE49-F238E27FC236}">
                <a16:creationId xmlns:a16="http://schemas.microsoft.com/office/drawing/2014/main" id="{655CDC2A-DEFA-9693-A6A0-6D287081C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113" y="1083777"/>
            <a:ext cx="5972175" cy="2640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8776293A-EA37-6787-4E60-16D987F11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712" y="4221595"/>
            <a:ext cx="10743122" cy="231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7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2">
            <a:extLst>
              <a:ext uri="{FF2B5EF4-FFF2-40B4-BE49-F238E27FC236}">
                <a16:creationId xmlns:a16="http://schemas.microsoft.com/office/drawing/2014/main" id="{AE2C40EC-C993-4407-B972-D2188E1EC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4738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BE9539-5141-7B85-08B6-2E9F346B3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4583083" cy="1499616"/>
          </a:xfrm>
        </p:spPr>
        <p:txBody>
          <a:bodyPr>
            <a:normAutofit/>
          </a:bodyPr>
          <a:lstStyle/>
          <a:p>
            <a:r>
              <a:rPr lang="en-US" sz="4800"/>
              <a:t>Cilj projekta</a:t>
            </a:r>
            <a:endParaRPr lang="hr-HR" sz="4800"/>
          </a:p>
        </p:txBody>
      </p:sp>
      <p:cxnSp>
        <p:nvCxnSpPr>
          <p:cNvPr id="36" name="Straight Connector 24">
            <a:extLst>
              <a:ext uri="{FF2B5EF4-FFF2-40B4-BE49-F238E27FC236}">
                <a16:creationId xmlns:a16="http://schemas.microsoft.com/office/drawing/2014/main" id="{DA49FA38-C8C8-4E54-9C34-E12E2529A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50287-FCB7-4381-A574-13BFFE9FF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30" y="2286000"/>
            <a:ext cx="4583082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</a:t>
            </a:r>
            <a:r>
              <a:rPr lang="en-US" sz="2000" dirty="0" err="1"/>
              <a:t>Analiza</a:t>
            </a:r>
            <a:r>
              <a:rPr lang="en-US" sz="2000" dirty="0"/>
              <a:t> </a:t>
            </a:r>
            <a:r>
              <a:rPr lang="en-US" sz="2000" dirty="0" err="1"/>
              <a:t>podataka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</a:t>
            </a:r>
            <a:r>
              <a:rPr lang="en-US" sz="2000" dirty="0" err="1"/>
              <a:t>Detekcija</a:t>
            </a:r>
            <a:r>
              <a:rPr lang="en-US" sz="2000" dirty="0"/>
              <a:t> </a:t>
            </a:r>
            <a:r>
              <a:rPr lang="en-US" sz="2000" dirty="0" err="1"/>
              <a:t>pukotina</a:t>
            </a:r>
            <a:endParaRPr lang="hr-HR" sz="2000" dirty="0"/>
          </a:p>
        </p:txBody>
      </p:sp>
      <p:pic>
        <p:nvPicPr>
          <p:cNvPr id="9" name="Picture 8" descr="A picture containing ground, outdoor&#10;&#10;Description automatically generated">
            <a:extLst>
              <a:ext uri="{FF2B5EF4-FFF2-40B4-BE49-F238E27FC236}">
                <a16:creationId xmlns:a16="http://schemas.microsoft.com/office/drawing/2014/main" id="{B720638F-014D-D310-CAD9-EC7D7DF2B1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5" r="2" b="2"/>
          <a:stretch/>
        </p:blipFill>
        <p:spPr>
          <a:xfrm>
            <a:off x="8431698" y="3264090"/>
            <a:ext cx="3760302" cy="35939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9CE82F-62D8-746D-1E56-533FDA29E7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3" r="2" b="2"/>
          <a:stretch/>
        </p:blipFill>
        <p:spPr>
          <a:xfrm>
            <a:off x="6108251" y="10"/>
            <a:ext cx="3816014" cy="3920034"/>
          </a:xfrm>
          <a:custGeom>
            <a:avLst/>
            <a:gdLst/>
            <a:ahLst/>
            <a:cxnLst/>
            <a:rect l="l" t="t" r="r" b="b"/>
            <a:pathLst>
              <a:path w="3816014" h="3920044">
                <a:moveTo>
                  <a:pt x="0" y="0"/>
                </a:moveTo>
                <a:lnTo>
                  <a:pt x="3816014" y="0"/>
                </a:lnTo>
                <a:lnTo>
                  <a:pt x="3816014" y="3103224"/>
                </a:lnTo>
                <a:lnTo>
                  <a:pt x="2157388" y="3103224"/>
                </a:lnTo>
                <a:lnTo>
                  <a:pt x="2157388" y="3920044"/>
                </a:lnTo>
                <a:lnTo>
                  <a:pt x="0" y="3920044"/>
                </a:lnTo>
                <a:close/>
              </a:path>
            </a:pathLst>
          </a:custGeom>
        </p:spPr>
      </p:pic>
      <p:pic>
        <p:nvPicPr>
          <p:cNvPr id="5" name="Picture 4" descr="A picture containing dirty&#10;&#10;Description automatically generated">
            <a:extLst>
              <a:ext uri="{FF2B5EF4-FFF2-40B4-BE49-F238E27FC236}">
                <a16:creationId xmlns:a16="http://schemas.microsoft.com/office/drawing/2014/main" id="{50D165BE-ADCB-A967-B713-D48C8D72E1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76" r="3" b="3"/>
          <a:stretch/>
        </p:blipFill>
        <p:spPr>
          <a:xfrm>
            <a:off x="10088880" y="10"/>
            <a:ext cx="2103120" cy="3114666"/>
          </a:xfrm>
          <a:prstGeom prst="rect">
            <a:avLst/>
          </a:prstGeom>
        </p:spPr>
      </p:pic>
      <p:pic>
        <p:nvPicPr>
          <p:cNvPr id="11" name="Picture 10" descr="A picture containing stone&#10;&#10;Description automatically generated">
            <a:extLst>
              <a:ext uri="{FF2B5EF4-FFF2-40B4-BE49-F238E27FC236}">
                <a16:creationId xmlns:a16="http://schemas.microsoft.com/office/drawing/2014/main" id="{8025C70E-D60C-7E28-BADE-547686F592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" r="18430" b="-4"/>
          <a:stretch/>
        </p:blipFill>
        <p:spPr>
          <a:xfrm>
            <a:off x="6108252" y="4076701"/>
            <a:ext cx="216258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7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C92AC-1082-50E4-C722-BB7E51CDB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KORIŠTENE TEHNOLOGIJE</a:t>
            </a:r>
            <a:endParaRPr lang="hr-HR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56CF8B-3585-DC3C-149C-B210B13112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4971154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2070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25B17-276C-6A3A-EDBB-E18EFFC61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 err="1"/>
              <a:t>Izrada</a:t>
            </a:r>
            <a:r>
              <a:rPr lang="en-US" dirty="0"/>
              <a:t> </a:t>
            </a:r>
            <a:r>
              <a:rPr lang="en-US" dirty="0" err="1"/>
              <a:t>projekta</a:t>
            </a:r>
            <a:endParaRPr lang="hr-HR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C9F1FE-B7E9-C51E-940F-38C22578BC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6945563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1683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5248B-07CF-B82D-E38D-802A0B0A6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867061" cy="1499616"/>
          </a:xfrm>
        </p:spPr>
        <p:txBody>
          <a:bodyPr>
            <a:normAutofit/>
          </a:bodyPr>
          <a:lstStyle/>
          <a:p>
            <a:r>
              <a:rPr lang="en-US"/>
              <a:t>Prikupljanje podataka</a:t>
            </a:r>
            <a:endParaRPr lang="hr-H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EF8ADF-2ABC-558B-1BC1-551D13475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524" y="4747349"/>
            <a:ext cx="5867061" cy="1525435"/>
          </a:xfrm>
          <a:prstGeom prst="rect">
            <a:avLst/>
          </a:prstGeom>
          <a:noFill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A4D39DB-AFA4-47BA-A7F2-13A71D210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7096A-9DAD-F40A-6CC5-155814E90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490" y="585216"/>
            <a:ext cx="3527043" cy="5586984"/>
          </a:xfrm>
        </p:spPr>
        <p:txBody>
          <a:bodyPr anchor="ctr">
            <a:normAutofit/>
          </a:bodyPr>
          <a:lstStyle/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FFFF"/>
                </a:solidFill>
              </a:rPr>
              <a:t> Kaggle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endParaRPr lang="hr-HR" sz="2000" dirty="0">
              <a:solidFill>
                <a:srgbClr val="FFFFF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226636-3742-CFE3-548C-90797181F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16" y="2593246"/>
            <a:ext cx="5934075" cy="1543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0282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23416DF-B283-4D9F-A625-146552CA9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Oval 5">
            <a:extLst>
              <a:ext uri="{FF2B5EF4-FFF2-40B4-BE49-F238E27FC236}">
                <a16:creationId xmlns:a16="http://schemas.microsoft.com/office/drawing/2014/main" id="{73834904-4D9B-41F7-8DA6-0709FD9F7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00D1207-ECAF-48E9-8834-2CE4D2198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D2E3C52-528A-4049-BCAA-5460756BC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9968"/>
            <a:ext cx="12192000" cy="2298032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A798F1-4D46-D9DA-51DA-DC7A8FBDA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pc="200" dirty="0" err="1">
                <a:solidFill>
                  <a:srgbClr val="FFFFFF"/>
                </a:solidFill>
              </a:rPr>
              <a:t>Segmentacija</a:t>
            </a:r>
            <a:r>
              <a:rPr lang="en-US" spc="200" dirty="0">
                <a:solidFill>
                  <a:srgbClr val="FFFFFF"/>
                </a:solidFill>
              </a:rPr>
              <a:t> </a:t>
            </a:r>
            <a:r>
              <a:rPr lang="en-US" spc="200" dirty="0" err="1">
                <a:solidFill>
                  <a:srgbClr val="FFFFFF"/>
                </a:solidFill>
              </a:rPr>
              <a:t>slika</a:t>
            </a:r>
            <a:endParaRPr lang="en-US" spc="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E61F9-6EE1-EF63-64A7-CAB7CDDEA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0600" y="4960137"/>
            <a:ext cx="3200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Tresholding</a:t>
            </a: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D5B542C-8183-4445-AF4D-B23AAE329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EC9BFC2-90CC-FC7F-FAB7-61EE7BDC4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4632" y="1587745"/>
            <a:ext cx="5369052" cy="1395953"/>
          </a:xfrm>
          <a:prstGeom prst="rect">
            <a:avLst/>
          </a:prstGeom>
          <a:noFill/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4ED9B5A-5577-4CA5-97AA-0E5E2EA97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60141" y="822682"/>
            <a:ext cx="0" cy="292608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5B30B89-CF71-E11C-88AB-B1D3AA6BE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8316" y="1591374"/>
            <a:ext cx="5341140" cy="1388696"/>
          </a:xfrm>
          <a:prstGeom prst="rect">
            <a:avLst/>
          </a:prstGeom>
          <a:noFill/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724283B-587C-4A0E-A50E-B8914975B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9808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525</TotalTime>
  <Words>109</Words>
  <Application>Microsoft Office PowerPoint</Application>
  <PresentationFormat>Widescreen</PresentationFormat>
  <Paragraphs>46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Tw Cen MT</vt:lpstr>
      <vt:lpstr>Tw Cen MT Condensed</vt:lpstr>
      <vt:lpstr>Wingdings</vt:lpstr>
      <vt:lpstr>Wingdings 3</vt:lpstr>
      <vt:lpstr>Integral</vt:lpstr>
      <vt:lpstr>Detekcija pukotina pomoću neuronske mreže</vt:lpstr>
      <vt:lpstr>SADRŽAJ</vt:lpstr>
      <vt:lpstr>Neuronske mreže</vt:lpstr>
      <vt:lpstr>Konvolucijska NEURONSKA MREŽA</vt:lpstr>
      <vt:lpstr>Cilj projekta</vt:lpstr>
      <vt:lpstr>KORIŠTENE TEHNOLOGIJE</vt:lpstr>
      <vt:lpstr>Izrada projekta</vt:lpstr>
      <vt:lpstr>Prikupljanje podataka</vt:lpstr>
      <vt:lpstr>Segmentacija slika</vt:lpstr>
      <vt:lpstr>PowerPoint Presentation</vt:lpstr>
      <vt:lpstr>PowerPoint Presentation</vt:lpstr>
      <vt:lpstr>TRENIRANJE MODELA</vt:lpstr>
      <vt:lpstr>EVALUACIJA MODELA</vt:lpstr>
      <vt:lpstr>ZAKLJUČAK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Detekcija pukotina pomoću neuronske mreže</dc:title>
  <dc:creator>Bruno Šimunović</dc:creator>
  <cp:lastModifiedBy>Bruno Šimunović</cp:lastModifiedBy>
  <cp:revision>23</cp:revision>
  <dcterms:created xsi:type="dcterms:W3CDTF">2022-06-09T20:23:37Z</dcterms:created>
  <dcterms:modified xsi:type="dcterms:W3CDTF">2022-06-26T21:19:31Z</dcterms:modified>
</cp:coreProperties>
</file>