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Recipe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08957" y="3886200"/>
            <a:ext cx="7326086" cy="1752600"/>
          </a:xfrm>
        </p:spPr>
        <p:txBody>
          <a:bodyPr>
            <a:normAutofit/>
          </a:bodyPr>
          <a:lstStyle/>
          <a:p>
            <a:r>
              <a:rPr dirty="0"/>
              <a:t>Smart Cooking with Python, </a:t>
            </a:r>
            <a:r>
              <a:rPr dirty="0" err="1"/>
              <a:t>SpaCy</a:t>
            </a:r>
            <a:r>
              <a:rPr dirty="0"/>
              <a:t> &amp; Rasa</a:t>
            </a:r>
          </a:p>
          <a:p>
            <a:r>
              <a:rPr lang="en-US" dirty="0"/>
              <a:t>Bharat Singh Chauhan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What’s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Add image generation for recipes</a:t>
            </a:r>
          </a:p>
          <a:p>
            <a:r>
              <a:rPr dirty="0"/>
              <a:t>Nutritional info calculator</a:t>
            </a:r>
          </a:p>
          <a:p>
            <a:r>
              <a:rPr dirty="0"/>
              <a:t>Voice assistant integration</a:t>
            </a:r>
          </a:p>
          <a:p>
            <a:endParaRPr dirty="0"/>
          </a:p>
          <a:p>
            <a:r>
              <a:rPr dirty="0"/>
              <a:t>Closing: 'AI + Cooking = Delicious Innovation!'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an AI Recipe Generator?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Problem: People struggle to find recipes matching their ingredients/dietary needs</a:t>
            </a:r>
          </a:p>
          <a:p>
            <a:endParaRPr dirty="0"/>
          </a:p>
          <a:p>
            <a:r>
              <a:rPr dirty="0"/>
              <a:t>Solution: AI-powered recipe suggestions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Key Features:</a:t>
            </a:r>
          </a:p>
          <a:p>
            <a:endParaRPr dirty="0"/>
          </a:p>
          <a:p>
            <a:r>
              <a:rPr dirty="0"/>
              <a:t>- Natural language understanding</a:t>
            </a:r>
          </a:p>
          <a:p>
            <a:r>
              <a:rPr dirty="0"/>
              <a:t>- Ingredient-based recommendations</a:t>
            </a:r>
          </a:p>
          <a:p>
            <a:r>
              <a:rPr dirty="0"/>
              <a:t>- Dietary restriction filters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Python (Backend logic)</a:t>
            </a:r>
          </a:p>
          <a:p>
            <a:r>
              <a:rPr dirty="0" err="1"/>
              <a:t>SpaCy</a:t>
            </a:r>
            <a:r>
              <a:rPr dirty="0"/>
              <a:t> (NLP for ingredient extraction)</a:t>
            </a:r>
          </a:p>
          <a:p>
            <a:r>
              <a:rPr dirty="0"/>
              <a:t>Rasa (Conversational AI)</a:t>
            </a:r>
          </a:p>
          <a:p>
            <a:r>
              <a:rPr dirty="0"/>
              <a:t>Pandas (Data processing)</a:t>
            </a:r>
          </a:p>
          <a:p>
            <a:r>
              <a:rPr dirty="0"/>
              <a:t>Scikit-learn (Recipe matching algorithm)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User inputs ingredients/dietary needs</a:t>
            </a:r>
          </a:p>
          <a:p>
            <a:r>
              <a:rPr dirty="0"/>
              <a:t>NLP processes the request</a:t>
            </a:r>
          </a:p>
          <a:p>
            <a:r>
              <a:rPr dirty="0"/>
              <a:t>AI matches with database</a:t>
            </a:r>
          </a:p>
          <a:p>
            <a:r>
              <a:rPr dirty="0"/>
              <a:t>Returns personalized recipe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Natural Language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 err="1"/>
              <a:t>SpaCy</a:t>
            </a:r>
            <a:r>
              <a:rPr dirty="0"/>
              <a:t> for:</a:t>
            </a:r>
          </a:p>
          <a:p>
            <a:endParaRPr dirty="0"/>
          </a:p>
          <a:p>
            <a:r>
              <a:rPr dirty="0"/>
              <a:t>- Entity recognition (ingredients, dietary tags)</a:t>
            </a:r>
          </a:p>
          <a:p>
            <a:r>
              <a:rPr dirty="0"/>
              <a:t>- Text classification</a:t>
            </a:r>
          </a:p>
          <a:p>
            <a:endParaRPr dirty="0"/>
          </a:p>
          <a:p>
            <a:r>
              <a:rPr dirty="0"/>
              <a:t>Rasa handl</a:t>
            </a:r>
            <a:r>
              <a:rPr lang="en-US" dirty="0"/>
              <a:t>e</a:t>
            </a:r>
            <a:r>
              <a:rPr dirty="0"/>
              <a:t>s:</a:t>
            </a:r>
          </a:p>
          <a:p>
            <a:endParaRPr dirty="0"/>
          </a:p>
          <a:p>
            <a:r>
              <a:rPr dirty="0"/>
              <a:t>- Dialog management</a:t>
            </a:r>
          </a:p>
          <a:p>
            <a:r>
              <a:rPr dirty="0"/>
              <a:t>- Intent detection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Recommendation Engine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TF-IDF vectorization of ingredients</a:t>
            </a:r>
          </a:p>
          <a:p>
            <a:r>
              <a:rPr dirty="0"/>
              <a:t>Cosine similarity for matching</a:t>
            </a:r>
          </a:p>
          <a:p>
            <a:r>
              <a:rPr dirty="0"/>
              <a:t>Dietary filters (vegetarian/vegan/gluten-free)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See It in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User asks 'Vegetarian recipe with potatoes'</a:t>
            </a:r>
          </a:p>
          <a:p>
            <a:endParaRPr dirty="0"/>
          </a:p>
          <a:p>
            <a:r>
              <a:rPr dirty="0"/>
              <a:t>Bot responds with full recipe</a:t>
            </a:r>
          </a:p>
          <a:p>
            <a:endParaRPr dirty="0"/>
          </a:p>
          <a:p>
            <a:r>
              <a:rPr dirty="0"/>
              <a:t>Variation suggestion</a:t>
            </a:r>
            <a:r>
              <a:rPr lang="en-US" dirty="0"/>
              <a:t> from the user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Behind the Scenes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Dataset: 13,501 recipes</a:t>
            </a:r>
          </a:p>
          <a:p>
            <a:endParaRPr dirty="0"/>
          </a:p>
          <a:p>
            <a:r>
              <a:rPr dirty="0"/>
              <a:t>Columns used:</a:t>
            </a:r>
          </a:p>
          <a:p>
            <a:pPr marL="0" indent="0">
              <a:buNone/>
            </a:pPr>
            <a:endParaRPr dirty="0"/>
          </a:p>
          <a:p>
            <a:r>
              <a:rPr dirty="0"/>
              <a:t>- Title</a:t>
            </a:r>
          </a:p>
          <a:p>
            <a:r>
              <a:rPr dirty="0"/>
              <a:t>- </a:t>
            </a:r>
            <a:r>
              <a:rPr dirty="0" err="1"/>
              <a:t>Cleaned_Ingredients</a:t>
            </a:r>
            <a:endParaRPr dirty="0"/>
          </a:p>
          <a:p>
            <a:r>
              <a:rPr dirty="0"/>
              <a:t>- Instructions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Challenge	</a:t>
            </a:r>
            <a:r>
              <a:rPr lang="en-US" dirty="0"/>
              <a:t>			</a:t>
            </a:r>
            <a:r>
              <a:rPr dirty="0"/>
              <a:t>Solution</a:t>
            </a:r>
          </a:p>
          <a:p>
            <a:r>
              <a:rPr dirty="0"/>
              <a:t>Entity extraction	</a:t>
            </a:r>
            <a:r>
              <a:rPr lang="en-US" dirty="0"/>
              <a:t>	</a:t>
            </a:r>
            <a:r>
              <a:rPr dirty="0" err="1"/>
              <a:t>SpaCy</a:t>
            </a:r>
            <a:r>
              <a:rPr dirty="0"/>
              <a:t> NER training</a:t>
            </a:r>
          </a:p>
          <a:p>
            <a:r>
              <a:rPr dirty="0"/>
              <a:t>Dialog flow	</a:t>
            </a:r>
            <a:r>
              <a:rPr lang="en-US" dirty="0"/>
              <a:t>			</a:t>
            </a:r>
            <a:r>
              <a:rPr dirty="0"/>
              <a:t>Rasa story improvements</a:t>
            </a:r>
          </a:p>
          <a:p>
            <a:r>
              <a:rPr dirty="0"/>
              <a:t>Recipe matching	</a:t>
            </a:r>
            <a:r>
              <a:rPr lang="en-US" dirty="0"/>
              <a:t>	</a:t>
            </a:r>
            <a:r>
              <a:rPr dirty="0"/>
              <a:t>Cosine similarity tuning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244</Words>
  <Application>Microsoft Office PowerPoint</Application>
  <PresentationFormat>On-screen Show (4:3)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AI Recipe Generator</vt:lpstr>
      <vt:lpstr>Why an AI Recipe Generator?</vt:lpstr>
      <vt:lpstr>Technologies Used</vt:lpstr>
      <vt:lpstr>How It Works</vt:lpstr>
      <vt:lpstr>Natural Language Processing</vt:lpstr>
      <vt:lpstr>The Recommendation Engine</vt:lpstr>
      <vt:lpstr>See It in Action</vt:lpstr>
      <vt:lpstr>Behind the Scenes</vt:lpstr>
      <vt:lpstr>Lessons Learned</vt:lpstr>
      <vt:lpstr>What’s Next?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Bharat Singh Chauhan</cp:lastModifiedBy>
  <cp:revision>2</cp:revision>
  <dcterms:created xsi:type="dcterms:W3CDTF">2013-01-27T09:14:16Z</dcterms:created>
  <dcterms:modified xsi:type="dcterms:W3CDTF">2025-03-31T14:54:14Z</dcterms:modified>
  <cp:category/>
</cp:coreProperties>
</file>