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6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474F-E5EC-46DD-B6CE-270A39524AC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D987-7262-4FD9-BEF4-842F92A0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19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474F-E5EC-46DD-B6CE-270A39524AC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D987-7262-4FD9-BEF4-842F92A0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4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474F-E5EC-46DD-B6CE-270A39524AC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D987-7262-4FD9-BEF4-842F92A0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474F-E5EC-46DD-B6CE-270A39524AC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D987-7262-4FD9-BEF4-842F92A0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2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474F-E5EC-46DD-B6CE-270A39524AC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D987-7262-4FD9-BEF4-842F92A0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4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474F-E5EC-46DD-B6CE-270A39524AC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D987-7262-4FD9-BEF4-842F92A0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474F-E5EC-46DD-B6CE-270A39524AC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D987-7262-4FD9-BEF4-842F92A0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0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474F-E5EC-46DD-B6CE-270A39524AC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D987-7262-4FD9-BEF4-842F92A0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7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474F-E5EC-46DD-B6CE-270A39524AC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D987-7262-4FD9-BEF4-842F92A0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5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474F-E5EC-46DD-B6CE-270A39524AC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D987-7262-4FD9-BEF4-842F92A0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6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474F-E5EC-46DD-B6CE-270A39524AC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D987-7262-4FD9-BEF4-842F92A0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2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F474F-E5EC-46DD-B6CE-270A39524AC9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2D987-7262-4FD9-BEF4-842F92A0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6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:\home\ben\projects\tango\figures\with_reverse_complement\hclust_euclidean_al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2" t="42593" r="82238" b="4288"/>
          <a:stretch/>
        </p:blipFill>
        <p:spPr bwMode="auto">
          <a:xfrm>
            <a:off x="609600" y="784635"/>
            <a:ext cx="7696200" cy="605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762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Hierarchical cluster on TUD distance reconstructs </a:t>
            </a:r>
            <a:r>
              <a:rPr lang="en-US" dirty="0" err="1" smtClean="0"/>
              <a:t>subcluster</a:t>
            </a:r>
            <a:r>
              <a:rPr lang="en-US" dirty="0" smtClean="0"/>
              <a:t> and cluster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1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:\home\ben\projects\tango\figures\with_reverse_complement\hclust_euclidean_al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3" t="42629" r="45685" b="4252"/>
          <a:stretch/>
        </p:blipFill>
        <p:spPr bwMode="auto">
          <a:xfrm>
            <a:off x="5074" y="914400"/>
            <a:ext cx="9116913" cy="592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762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Hierarchical cluster on TUD distance reconstructs </a:t>
            </a:r>
            <a:r>
              <a:rPr lang="en-US" dirty="0" err="1" smtClean="0"/>
              <a:t>subcluster</a:t>
            </a:r>
            <a:r>
              <a:rPr lang="en-US" dirty="0" smtClean="0"/>
              <a:t> and cluster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3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:\home\ben\projects\tango\figures\with_reverse_complement\hclust_euclidean_al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67" t="42232" r="22826" b="4649"/>
          <a:stretch/>
        </p:blipFill>
        <p:spPr bwMode="auto">
          <a:xfrm>
            <a:off x="0" y="1257544"/>
            <a:ext cx="9144000" cy="492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762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Hierarchical cluster on TUD distance reconstructs </a:t>
            </a:r>
            <a:r>
              <a:rPr lang="en-US" dirty="0" err="1" smtClean="0"/>
              <a:t>subcluster</a:t>
            </a:r>
            <a:r>
              <a:rPr lang="en-US" dirty="0" smtClean="0"/>
              <a:t> and cluster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4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home\ben\projects\tango\figures\ape_nj_tre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0" r="25325" b="8519"/>
          <a:stretch/>
        </p:blipFill>
        <p:spPr bwMode="auto">
          <a:xfrm>
            <a:off x="1295400" y="624313"/>
            <a:ext cx="6538942" cy="613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38300" y="262467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Neighbor joining tree from TUD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8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home\ben\projects\tango\figures\hclust_alignment_euclidea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84"/>
          <a:stretch/>
        </p:blipFill>
        <p:spPr bwMode="auto">
          <a:xfrm>
            <a:off x="443990" y="1676400"/>
            <a:ext cx="8256019" cy="430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4572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Hierarchical clustering from pairwise global alignment reconstructs </a:t>
            </a:r>
            <a:r>
              <a:rPr lang="en-US" dirty="0" err="1" smtClean="0"/>
              <a:t>subcluster</a:t>
            </a:r>
            <a:r>
              <a:rPr lang="en-US" dirty="0" smtClean="0"/>
              <a:t> assignments, but not inter-</a:t>
            </a:r>
            <a:r>
              <a:rPr lang="en-US" dirty="0" err="1" smtClean="0"/>
              <a:t>subcluster</a:t>
            </a:r>
            <a:r>
              <a:rPr lang="en-US" dirty="0" smtClean="0"/>
              <a:t>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77592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home\ben\projects\tango\figures\TDI_individual_clusters\TDI_L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57600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Z:\home\ben\projects\tango\figures\TDI_individual_clusters\TDI_L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33400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:\home\ben\projects\tango\figures\TDI_individual_clusters\TDI_L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762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TDI spikes in cluster L indicate putative HGT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6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58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ben</cp:lastModifiedBy>
  <cp:revision>2</cp:revision>
  <dcterms:created xsi:type="dcterms:W3CDTF">2014-04-28T16:36:48Z</dcterms:created>
  <dcterms:modified xsi:type="dcterms:W3CDTF">2014-04-28T16:49:10Z</dcterms:modified>
</cp:coreProperties>
</file>