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1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FF79-3139-426A-802E-D6E2B2333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533C-8C79-4BEA-B410-073B7D04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E78-5DAB-432C-A16B-44D86A7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3902-8409-43F6-80C9-E80C40D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7EF0-0F1A-4198-A97C-C4CE61C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F97-B220-4B1A-A248-7C4AE5A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0816-9840-4260-908E-80225720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7AF7-087A-458A-89DB-E39201C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4546-C575-48D7-8EE0-8E857972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CD3A-36D7-4E45-BA88-D1A4C95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70B17-D999-4EFC-B37B-FA15AEC7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4FB8F-C099-4BD1-8631-3C71874E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44FD-03C7-49A5-8339-5C0D43AB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DAAA-CCF7-4865-8D6C-4573D8F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B224-7C42-4D02-827E-EA06653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B61C-2CFB-42FF-8D30-5194F5DD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FC1B-E305-40DE-ACFC-8FF4AC59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8116-CADD-4A77-B133-6D70BB28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2062-BB9E-404F-8F4B-62795B5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9428-791D-48A2-994F-B1A45F3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A45-30BD-4BE2-83AE-A24DE5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08CC-82BF-4B8F-94E7-930AAD4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03E8-83E7-48BA-9BC8-5807669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680A-E388-410D-ABE2-29DD5491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9F5C-E4DD-49B8-9A9F-1CBDA88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F50-D2F9-40F2-BED8-F45BB0B2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C1DF-7940-49EE-A4D4-05A7C234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FCA4-2CD2-4C6A-8AD7-F46486B0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6670-5C88-459B-B9E8-AAB71B4B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3F76-F7B8-4798-A95F-26EB3F3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CD56-F28C-4B4B-88A0-B39FF08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7A31-1414-4218-9DF7-3A424348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2A3D-FFE9-4E6C-BD9F-0BF098DF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9ED2-44D1-4AC4-A05B-F4FD9E1C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942F-18F4-44FE-9EE0-AD74F0F8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F5019-463A-49EA-AF91-A7BCF00F2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E1942-BF43-46E7-84EF-F85E791A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1C7F0-C482-454B-9F2C-21F3FBB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3006A-0364-475F-8CE6-3EC5F96A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C7D2-025A-466C-9D63-A157662F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CFC1-9577-4F6D-A1C4-2EE48EC7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4C68-CE71-4429-93BC-1BA9837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0C1D-873C-4B3C-BAB8-6F4643A6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87509-57FE-4D91-A2C4-5909FF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A4E7-A2EC-48B2-B19B-16A5B7EE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C093-F8CA-4B05-A688-60AD924F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CC8-CB1A-4E90-85CD-EC062A81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21AD-C7BF-4952-AC6F-A7BBA41C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4D09-3639-49A1-A437-B67FCCD0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CA3B-10DD-47A1-A543-FAEECC6F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9866-1309-48C1-B5B8-BD0839B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2D4F-5F58-4E67-BE72-A0DD0D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D53F-AE08-46F7-8BD5-94A61B7D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88D5-9B1A-417B-97A9-23ACBE44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6998-EC17-45E1-9741-2462EA8B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558E-1E14-4C99-B5A5-BDD58A76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60A7-938F-4998-ABBE-06E485FF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3BA7-0C47-4C2C-8D9F-B5235A4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46E78-18B6-436F-A87C-8ACCF2ED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B5AF-D57B-4503-854F-4F3F0B7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11E7-79C4-437B-956E-28FBAFDDD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96AE-CB28-439C-94D4-8707EFD2D5C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7EEC-4106-4726-B901-B4791872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43D5-583D-4903-A529-19C80F33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B1CC4-453A-4308-98CB-B286CEFC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86" y="68250"/>
            <a:ext cx="3575217" cy="1329207"/>
          </a:xfrm>
          <a:prstGeom prst="rect">
            <a:avLst/>
          </a:prstGeom>
        </p:spPr>
      </p:pic>
      <p:pic>
        <p:nvPicPr>
          <p:cNvPr id="1048" name="Picture 24" descr="Search in sidebar query">
            <a:extLst>
              <a:ext uri="{FF2B5EF4-FFF2-40B4-BE49-F238E27FC236}">
                <a16:creationId xmlns:a16="http://schemas.microsoft.com/office/drawing/2014/main" id="{0AC70C16-9C11-46CF-9C37-DEBCDCDC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86134"/>
            <a:ext cx="3805375" cy="147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earch in sidebar query">
            <a:extLst>
              <a:ext uri="{FF2B5EF4-FFF2-40B4-BE49-F238E27FC236}">
                <a16:creationId xmlns:a16="http://schemas.microsoft.com/office/drawing/2014/main" id="{A562556B-1C4B-4E70-8B8D-41796CAF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87" y="2844711"/>
            <a:ext cx="3575218" cy="135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earch in sidebar query">
            <a:extLst>
              <a:ext uri="{FF2B5EF4-FFF2-40B4-BE49-F238E27FC236}">
                <a16:creationId xmlns:a16="http://schemas.microsoft.com/office/drawing/2014/main" id="{26824095-01CF-4AD5-9867-4778C95E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" y="-1"/>
            <a:ext cx="1823358" cy="13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earch in sidebar query">
            <a:extLst>
              <a:ext uri="{FF2B5EF4-FFF2-40B4-BE49-F238E27FC236}">
                <a16:creationId xmlns:a16="http://schemas.microsoft.com/office/drawing/2014/main" id="{5235B3AA-5E51-467B-88A3-B07B4B4A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4" y="37535"/>
            <a:ext cx="1776746" cy="139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earch in sidebar query">
            <a:extLst>
              <a:ext uri="{FF2B5EF4-FFF2-40B4-BE49-F238E27FC236}">
                <a16:creationId xmlns:a16="http://schemas.microsoft.com/office/drawing/2014/main" id="{0847555B-41E0-4560-A2FC-3995455A2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78" y="28703"/>
            <a:ext cx="1776747" cy="13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earch in sidebar query">
            <a:extLst>
              <a:ext uri="{FF2B5EF4-FFF2-40B4-BE49-F238E27FC236}">
                <a16:creationId xmlns:a16="http://schemas.microsoft.com/office/drawing/2014/main" id="{707D20EC-F1D6-4E0C-B9BA-4ECDB421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957" y="0"/>
            <a:ext cx="1821040" cy="13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arch in sidebar query">
            <a:extLst>
              <a:ext uri="{FF2B5EF4-FFF2-40B4-BE49-F238E27FC236}">
                <a16:creationId xmlns:a16="http://schemas.microsoft.com/office/drawing/2014/main" id="{36CC511B-8979-4FD5-90C2-80E80047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" y="1426160"/>
            <a:ext cx="1837999" cy="13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earch in sidebar query">
            <a:extLst>
              <a:ext uri="{FF2B5EF4-FFF2-40B4-BE49-F238E27FC236}">
                <a16:creationId xmlns:a16="http://schemas.microsoft.com/office/drawing/2014/main" id="{134B3AB8-D655-40B5-A74A-41B3159B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88" y="1471865"/>
            <a:ext cx="1776748" cy="133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Search in sidebar query">
            <a:extLst>
              <a:ext uri="{FF2B5EF4-FFF2-40B4-BE49-F238E27FC236}">
                <a16:creationId xmlns:a16="http://schemas.microsoft.com/office/drawing/2014/main" id="{0D8ABF7B-572A-423C-ACFC-4E8D2AE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46" y="1434991"/>
            <a:ext cx="1889974" cy="138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earch in sidebar query">
            <a:extLst>
              <a:ext uri="{FF2B5EF4-FFF2-40B4-BE49-F238E27FC236}">
                <a16:creationId xmlns:a16="http://schemas.microsoft.com/office/drawing/2014/main" id="{73061231-330E-4FF4-8A9C-E573CEDD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06" y="1464801"/>
            <a:ext cx="1776747" cy="13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earch in sidebar query">
            <a:extLst>
              <a:ext uri="{FF2B5EF4-FFF2-40B4-BE49-F238E27FC236}">
                <a16:creationId xmlns:a16="http://schemas.microsoft.com/office/drawing/2014/main" id="{169BE2D6-FB5B-46A1-A841-971E327C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03" y="1447298"/>
            <a:ext cx="1889974" cy="13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Search in sidebar query">
            <a:extLst>
              <a:ext uri="{FF2B5EF4-FFF2-40B4-BE49-F238E27FC236}">
                <a16:creationId xmlns:a16="http://schemas.microsoft.com/office/drawing/2014/main" id="{FDE08416-287D-4A14-942D-DE6DCBE6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541" y="1471865"/>
            <a:ext cx="1773451" cy="13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Search in sidebar query">
            <a:extLst>
              <a:ext uri="{FF2B5EF4-FFF2-40B4-BE49-F238E27FC236}">
                <a16:creationId xmlns:a16="http://schemas.microsoft.com/office/drawing/2014/main" id="{68FC0984-8381-44C0-BDDF-5503F495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" y="2810608"/>
            <a:ext cx="1853945" cy="138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Search in sidebar query">
            <a:extLst>
              <a:ext uri="{FF2B5EF4-FFF2-40B4-BE49-F238E27FC236}">
                <a16:creationId xmlns:a16="http://schemas.microsoft.com/office/drawing/2014/main" id="{F4609891-DE75-499F-B9B4-C0EF7C43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56" y="2880225"/>
            <a:ext cx="1781780" cy="1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Search in sidebar query">
            <a:extLst>
              <a:ext uri="{FF2B5EF4-FFF2-40B4-BE49-F238E27FC236}">
                <a16:creationId xmlns:a16="http://schemas.microsoft.com/office/drawing/2014/main" id="{6C12016E-E628-4C75-89DB-ED2CFC81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43" y="2709272"/>
            <a:ext cx="2028679" cy="15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Search in sidebar query">
            <a:extLst>
              <a:ext uri="{FF2B5EF4-FFF2-40B4-BE49-F238E27FC236}">
                <a16:creationId xmlns:a16="http://schemas.microsoft.com/office/drawing/2014/main" id="{E44AC4E5-11CB-4E4A-A300-497F6883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86" y="2771619"/>
            <a:ext cx="2033026" cy="15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Search in sidebar query">
            <a:extLst>
              <a:ext uri="{FF2B5EF4-FFF2-40B4-BE49-F238E27FC236}">
                <a16:creationId xmlns:a16="http://schemas.microsoft.com/office/drawing/2014/main" id="{7120DAD6-8310-40C1-90F4-C26FFADD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" y="4199234"/>
            <a:ext cx="1823358" cy="115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Search in sidebar query">
            <a:extLst>
              <a:ext uri="{FF2B5EF4-FFF2-40B4-BE49-F238E27FC236}">
                <a16:creationId xmlns:a16="http://schemas.microsoft.com/office/drawing/2014/main" id="{D12B4C33-71C5-4029-B1D3-A7BCFA9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88" y="4255842"/>
            <a:ext cx="1776748" cy="10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Search in sidebar query">
            <a:extLst>
              <a:ext uri="{FF2B5EF4-FFF2-40B4-BE49-F238E27FC236}">
                <a16:creationId xmlns:a16="http://schemas.microsoft.com/office/drawing/2014/main" id="{72FFDBD8-8756-4601-8A03-694394BE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45" y="4209433"/>
            <a:ext cx="1846204" cy="115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Search in sidebar query">
            <a:extLst>
              <a:ext uri="{FF2B5EF4-FFF2-40B4-BE49-F238E27FC236}">
                <a16:creationId xmlns:a16="http://schemas.microsoft.com/office/drawing/2014/main" id="{5C949204-9178-4636-ADC9-EBA19205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06" y="4172319"/>
            <a:ext cx="1730178" cy="11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Search in sidebar query">
            <a:extLst>
              <a:ext uri="{FF2B5EF4-FFF2-40B4-BE49-F238E27FC236}">
                <a16:creationId xmlns:a16="http://schemas.microsoft.com/office/drawing/2014/main" id="{C10DCE76-C2EA-47B5-820A-6DD85AC3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22" y="4255691"/>
            <a:ext cx="1889973" cy="119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Search in sidebar query">
            <a:extLst>
              <a:ext uri="{FF2B5EF4-FFF2-40B4-BE49-F238E27FC236}">
                <a16:creationId xmlns:a16="http://schemas.microsoft.com/office/drawing/2014/main" id="{903902D3-ACD8-483F-9838-7A2D353F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77" y="4271393"/>
            <a:ext cx="1736420" cy="10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Search in sidebar query">
            <a:extLst>
              <a:ext uri="{FF2B5EF4-FFF2-40B4-BE49-F238E27FC236}">
                <a16:creationId xmlns:a16="http://schemas.microsoft.com/office/drawing/2014/main" id="{E13B1410-0165-425C-85F4-1C330374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68" y="5336787"/>
            <a:ext cx="1912784" cy="14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Search in sidebar query">
            <a:extLst>
              <a:ext uri="{FF2B5EF4-FFF2-40B4-BE49-F238E27FC236}">
                <a16:creationId xmlns:a16="http://schemas.microsoft.com/office/drawing/2014/main" id="{6E273E6F-D8EA-47BC-A9D7-F3079004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80" y="5336787"/>
            <a:ext cx="1889973" cy="14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Search in sidebar query">
            <a:extLst>
              <a:ext uri="{FF2B5EF4-FFF2-40B4-BE49-F238E27FC236}">
                <a16:creationId xmlns:a16="http://schemas.microsoft.com/office/drawing/2014/main" id="{C24FF99C-3C46-4BFA-9B66-65CA4AB8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46" y="5386134"/>
            <a:ext cx="1889972" cy="14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Search in sidebar query">
            <a:extLst>
              <a:ext uri="{FF2B5EF4-FFF2-40B4-BE49-F238E27FC236}">
                <a16:creationId xmlns:a16="http://schemas.microsoft.com/office/drawing/2014/main" id="{354F4F7C-4787-45FA-9058-BFD343E0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541" y="5430779"/>
            <a:ext cx="1889974" cy="13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Siraphong</dc:creator>
  <cp:lastModifiedBy>Siraphong</cp:lastModifiedBy>
  <cp:revision>9</cp:revision>
  <dcterms:created xsi:type="dcterms:W3CDTF">2022-10-13T07:00:03Z</dcterms:created>
  <dcterms:modified xsi:type="dcterms:W3CDTF">2022-10-13T11:14:47Z</dcterms:modified>
</cp:coreProperties>
</file>