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7676A-720D-48B2-A4AF-8B721EEF7A8A}" v="488" dt="2022-10-14T15:46:26.943"/>
    <p1510:client id="{B5F3F94D-B738-4821-A752-632B3A96D654}" v="7" dt="2022-10-14T16:32:16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1" autoAdjust="0"/>
  </p:normalViewPr>
  <p:slideViewPr>
    <p:cSldViewPr snapToGrid="0">
      <p:cViewPr varScale="1">
        <p:scale>
          <a:sx n="71" d="100"/>
          <a:sy n="71" d="100"/>
        </p:scale>
        <p:origin x="21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FF79-3139-426A-802E-D6E2B2333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533C-8C79-4BEA-B410-073B7D04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E78-5DAB-432C-A16B-44D86A7C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3902-8409-43F6-80C9-E80C40D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7EF0-0F1A-4198-A97C-C4CE61C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F97-B220-4B1A-A248-7C4AE5AA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C0816-9840-4260-908E-80225720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7AF7-087A-458A-89DB-E39201C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4546-C575-48D7-8EE0-8E857972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CD3A-36D7-4E45-BA88-D1A4C95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70B17-D999-4EFC-B37B-FA15AEC7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4FB8F-C099-4BD1-8631-3C71874E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44FD-03C7-49A5-8339-5C0D43AB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DAAA-CCF7-4865-8D6C-4573D8F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B224-7C42-4D02-827E-EA06653B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B61C-2CFB-42FF-8D30-5194F5DD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FC1B-E305-40DE-ACFC-8FF4AC59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8116-CADD-4A77-B133-6D70BB28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2062-BB9E-404F-8F4B-62795B5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9428-791D-48A2-994F-B1A45F3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A45-30BD-4BE2-83AE-A24DE5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08CC-82BF-4B8F-94E7-930AAD4B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03E8-83E7-48BA-9BC8-5807669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680A-E388-410D-ABE2-29DD5491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9F5C-E4DD-49B8-9A9F-1CBDA882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CF50-D2F9-40F2-BED8-F45BB0B2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C1DF-7940-49EE-A4D4-05A7C234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FCA4-2CD2-4C6A-8AD7-F46486B0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6670-5C88-459B-B9E8-AAB71B4B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3F76-F7B8-4798-A95F-26EB3F3D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CD56-F28C-4B4B-88A0-B39FF089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7A31-1414-4218-9DF7-3A424348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2A3D-FFE9-4E6C-BD9F-0BF098DF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09ED2-44D1-4AC4-A05B-F4FD9E1C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8942F-18F4-44FE-9EE0-AD74F0F8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F5019-463A-49EA-AF91-A7BCF00F2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E1942-BF43-46E7-84EF-F85E791A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1C7F0-C482-454B-9F2C-21F3FBB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3006A-0364-475F-8CE6-3EC5F96A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C7D2-025A-466C-9D63-A157662F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CCFC1-9577-4F6D-A1C4-2EE48EC7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4C68-CE71-4429-93BC-1BA9837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0C1D-873C-4B3C-BAB8-6F4643A6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87509-57FE-4D91-A2C4-5909FFBA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A4E7-A2EC-48B2-B19B-16A5B7EE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C093-F8CA-4B05-A688-60AD924F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ACC8-CB1A-4E90-85CD-EC062A81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21AD-C7BF-4952-AC6F-A7BBA41C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4D09-3639-49A1-A437-B67FCCD0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CA3B-10DD-47A1-A543-FAEECC6F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9866-1309-48C1-B5B8-BD0839B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2D4F-5F58-4E67-BE72-A0DD0D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D53F-AE08-46F7-8BD5-94A61B7D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88D5-9B1A-417B-97A9-23ACBE443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6998-EC17-45E1-9741-2462EA8B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558E-1E14-4C99-B5A5-BDD58A76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60A7-938F-4998-ABBE-06E485FF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3BA7-0C47-4C2C-8D9F-B5235A4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46E78-18B6-436F-A87C-8ACCF2ED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B5AF-D57B-4503-854F-4F3F0B71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11E7-79C4-437B-956E-28FBAFDDD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96AE-CB28-439C-94D4-8707EFD2D5C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7EEC-4106-4726-B901-B4791872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43D5-583D-4903-A529-19C80F33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hyperlink" Target="https://www.facebook.com/ADDNEW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Picture 78" descr="Search in sidebar query">
            <a:extLst>
              <a:ext uri="{FF2B5EF4-FFF2-40B4-BE49-F238E27FC236}">
                <a16:creationId xmlns:a16="http://schemas.microsoft.com/office/drawing/2014/main" id="{E13B1410-0165-425C-85F4-1C3303740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25"/>
          <a:stretch/>
        </p:blipFill>
        <p:spPr bwMode="auto">
          <a:xfrm>
            <a:off x="4793665" y="5395422"/>
            <a:ext cx="1710606" cy="135002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arch in sidebar query">
            <a:extLst>
              <a:ext uri="{FF2B5EF4-FFF2-40B4-BE49-F238E27FC236}">
                <a16:creationId xmlns:a16="http://schemas.microsoft.com/office/drawing/2014/main" id="{0AC70C16-9C11-46CF-9C37-DEBCDCDC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5395422"/>
            <a:ext cx="3304676" cy="1347113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6B6972-BC2A-4826-94AA-80007F267A9E}"/>
              </a:ext>
            </a:extLst>
          </p:cNvPr>
          <p:cNvSpPr/>
          <p:nvPr/>
        </p:nvSpPr>
        <p:spPr>
          <a:xfrm>
            <a:off x="775821" y="5475470"/>
            <a:ext cx="280416" cy="49417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FBD6BB-41CC-4760-9E2B-5CD21DD00F7C}"/>
              </a:ext>
            </a:extLst>
          </p:cNvPr>
          <p:cNvSpPr/>
          <p:nvPr/>
        </p:nvSpPr>
        <p:spPr>
          <a:xfrm>
            <a:off x="775821" y="5608291"/>
            <a:ext cx="280415" cy="61636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6DF376-BBCC-4E3F-93E1-2C2BDC838128}"/>
              </a:ext>
            </a:extLst>
          </p:cNvPr>
          <p:cNvSpPr/>
          <p:nvPr/>
        </p:nvSpPr>
        <p:spPr>
          <a:xfrm>
            <a:off x="775821" y="5720003"/>
            <a:ext cx="280416" cy="45719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313317-353D-446A-98F0-F3285FA5615F}"/>
              </a:ext>
            </a:extLst>
          </p:cNvPr>
          <p:cNvSpPr/>
          <p:nvPr/>
        </p:nvSpPr>
        <p:spPr>
          <a:xfrm>
            <a:off x="775820" y="5826200"/>
            <a:ext cx="280416" cy="51306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7C8B5B-DBF0-4569-BA86-7B80391E1B23}"/>
              </a:ext>
            </a:extLst>
          </p:cNvPr>
          <p:cNvSpPr/>
          <p:nvPr/>
        </p:nvSpPr>
        <p:spPr>
          <a:xfrm>
            <a:off x="775820" y="5921995"/>
            <a:ext cx="280416" cy="57204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148D47-932C-4D4E-B635-368F03DC3076}"/>
              </a:ext>
            </a:extLst>
          </p:cNvPr>
          <p:cNvSpPr/>
          <p:nvPr/>
        </p:nvSpPr>
        <p:spPr>
          <a:xfrm>
            <a:off x="775820" y="6019839"/>
            <a:ext cx="280416" cy="57204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CB8770-1605-451F-8226-390C3DA6C78A}"/>
              </a:ext>
            </a:extLst>
          </p:cNvPr>
          <p:cNvSpPr/>
          <p:nvPr/>
        </p:nvSpPr>
        <p:spPr>
          <a:xfrm>
            <a:off x="775821" y="6214383"/>
            <a:ext cx="280416" cy="57204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ABAB8D-FA27-43D1-AB4F-CB95594A2DB9}"/>
              </a:ext>
            </a:extLst>
          </p:cNvPr>
          <p:cNvSpPr/>
          <p:nvPr/>
        </p:nvSpPr>
        <p:spPr>
          <a:xfrm>
            <a:off x="775821" y="6275397"/>
            <a:ext cx="280416" cy="53502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D530D-9A99-1AEE-56DB-6AB588CF3F84}"/>
              </a:ext>
            </a:extLst>
          </p:cNvPr>
          <p:cNvSpPr/>
          <p:nvPr/>
        </p:nvSpPr>
        <p:spPr>
          <a:xfrm>
            <a:off x="3543292" y="5551473"/>
            <a:ext cx="326873" cy="320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4" name="Picture 80" descr="Search in sidebar query">
            <a:extLst>
              <a:ext uri="{FF2B5EF4-FFF2-40B4-BE49-F238E27FC236}">
                <a16:creationId xmlns:a16="http://schemas.microsoft.com/office/drawing/2014/main" id="{6E273E6F-D8EA-47BC-A9D7-F3079004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08" y="5395422"/>
            <a:ext cx="1674914" cy="134636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Search in sidebar query">
            <a:extLst>
              <a:ext uri="{FF2B5EF4-FFF2-40B4-BE49-F238E27FC236}">
                <a16:creationId xmlns:a16="http://schemas.microsoft.com/office/drawing/2014/main" id="{C24FF99C-3C46-4BFA-9B66-65CA4AB80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6"/>
          <a:stretch/>
        </p:blipFill>
        <p:spPr bwMode="auto">
          <a:xfrm>
            <a:off x="8275752" y="5403932"/>
            <a:ext cx="1635775" cy="133785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Search in sidebar query">
            <a:extLst>
              <a:ext uri="{FF2B5EF4-FFF2-40B4-BE49-F238E27FC236}">
                <a16:creationId xmlns:a16="http://schemas.microsoft.com/office/drawing/2014/main" id="{354F4F7C-4787-45FA-9058-BFD343E0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57" y="5404482"/>
            <a:ext cx="1839017" cy="133785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B1CC4-453A-4308-98CB-B286CEFCB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538" y="148038"/>
            <a:ext cx="3414465" cy="1239005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695B64-ED2B-A580-321C-415C8D4B8525}"/>
              </a:ext>
            </a:extLst>
          </p:cNvPr>
          <p:cNvSpPr/>
          <p:nvPr/>
        </p:nvSpPr>
        <p:spPr>
          <a:xfrm>
            <a:off x="7734369" y="399589"/>
            <a:ext cx="327727" cy="3215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2" name="Picture 38" descr="Search in sidebar query">
            <a:extLst>
              <a:ext uri="{FF2B5EF4-FFF2-40B4-BE49-F238E27FC236}">
                <a16:creationId xmlns:a16="http://schemas.microsoft.com/office/drawing/2014/main" id="{26824095-01CF-4AD5-9867-4778C95E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6" y="146067"/>
            <a:ext cx="1642016" cy="12362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earch in sidebar query">
            <a:extLst>
              <a:ext uri="{FF2B5EF4-FFF2-40B4-BE49-F238E27FC236}">
                <a16:creationId xmlns:a16="http://schemas.microsoft.com/office/drawing/2014/main" id="{5235B3AA-5E51-467B-88A3-B07B4B4A9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538"/>
          <a:stretch/>
        </p:blipFill>
        <p:spPr bwMode="auto">
          <a:xfrm>
            <a:off x="3113216" y="146066"/>
            <a:ext cx="1612548" cy="1236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earch in sidebar query">
            <a:extLst>
              <a:ext uri="{FF2B5EF4-FFF2-40B4-BE49-F238E27FC236}">
                <a16:creationId xmlns:a16="http://schemas.microsoft.com/office/drawing/2014/main" id="{0847555B-41E0-4560-A2FC-3995455A2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14" y="146065"/>
            <a:ext cx="1634572" cy="12409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earch in sidebar query">
            <a:extLst>
              <a:ext uri="{FF2B5EF4-FFF2-40B4-BE49-F238E27FC236}">
                <a16:creationId xmlns:a16="http://schemas.microsoft.com/office/drawing/2014/main" id="{707D20EC-F1D6-4E0C-B9BA-4ECDB421C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"/>
          <a:stretch/>
        </p:blipFill>
        <p:spPr bwMode="auto">
          <a:xfrm>
            <a:off x="9967745" y="148328"/>
            <a:ext cx="1817855" cy="1236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arch in sidebar query">
            <a:extLst>
              <a:ext uri="{FF2B5EF4-FFF2-40B4-BE49-F238E27FC236}">
                <a16:creationId xmlns:a16="http://schemas.microsoft.com/office/drawing/2014/main" id="{36CC511B-8979-4FD5-90C2-80E80047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6" y="1422676"/>
            <a:ext cx="1639586" cy="122307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earch in sidebar query">
            <a:extLst>
              <a:ext uri="{FF2B5EF4-FFF2-40B4-BE49-F238E27FC236}">
                <a16:creationId xmlns:a16="http://schemas.microsoft.com/office/drawing/2014/main" id="{134B3AB8-D655-40B5-A74A-41B3159BF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r="2274"/>
          <a:stretch/>
        </p:blipFill>
        <p:spPr bwMode="auto">
          <a:xfrm>
            <a:off x="3113218" y="1422676"/>
            <a:ext cx="1612327" cy="122848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Search in sidebar query">
            <a:extLst>
              <a:ext uri="{FF2B5EF4-FFF2-40B4-BE49-F238E27FC236}">
                <a16:creationId xmlns:a16="http://schemas.microsoft.com/office/drawing/2014/main" id="{0D8ABF7B-572A-423C-ACFC-4E8D2AE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4" y="1421942"/>
            <a:ext cx="1715074" cy="12292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earch in sidebar query">
            <a:extLst>
              <a:ext uri="{FF2B5EF4-FFF2-40B4-BE49-F238E27FC236}">
                <a16:creationId xmlns:a16="http://schemas.microsoft.com/office/drawing/2014/main" id="{73061231-330E-4FF4-8A9C-E573CEDD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03" y="1421942"/>
            <a:ext cx="1658284" cy="12284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earch in sidebar query">
            <a:extLst>
              <a:ext uri="{FF2B5EF4-FFF2-40B4-BE49-F238E27FC236}">
                <a16:creationId xmlns:a16="http://schemas.microsoft.com/office/drawing/2014/main" id="{169BE2D6-FB5B-46A1-A841-971E327CE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2096"/>
          <a:stretch/>
        </p:blipFill>
        <p:spPr bwMode="auto">
          <a:xfrm>
            <a:off x="8285402" y="1421082"/>
            <a:ext cx="1646065" cy="12284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Search in sidebar query">
            <a:extLst>
              <a:ext uri="{FF2B5EF4-FFF2-40B4-BE49-F238E27FC236}">
                <a16:creationId xmlns:a16="http://schemas.microsoft.com/office/drawing/2014/main" id="{FDE08416-287D-4A14-942D-DE6DCBE6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435" y="1421082"/>
            <a:ext cx="1818165" cy="12284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104046-F967-437A-BDD7-D3E46990B162}"/>
              </a:ext>
            </a:extLst>
          </p:cNvPr>
          <p:cNvSpPr/>
          <p:nvPr/>
        </p:nvSpPr>
        <p:spPr>
          <a:xfrm>
            <a:off x="5009607" y="167260"/>
            <a:ext cx="852111" cy="118653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2CF00-491C-4EBC-8CD5-1A0D42C9ED97}"/>
              </a:ext>
            </a:extLst>
          </p:cNvPr>
          <p:cNvSpPr txBox="1"/>
          <p:nvPr/>
        </p:nvSpPr>
        <p:spPr>
          <a:xfrm>
            <a:off x="7761348" y="378382"/>
            <a:ext cx="219847" cy="37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3AB8C-CC46-C65D-0158-9D8CF9BABFA1}"/>
              </a:ext>
            </a:extLst>
          </p:cNvPr>
          <p:cNvSpPr/>
          <p:nvPr/>
        </p:nvSpPr>
        <p:spPr>
          <a:xfrm>
            <a:off x="-4244" y="121958"/>
            <a:ext cx="1344686" cy="25171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C7931-089A-A67A-BF22-3EEA33FEE061}"/>
              </a:ext>
            </a:extLst>
          </p:cNvPr>
          <p:cNvSpPr txBox="1"/>
          <p:nvPr/>
        </p:nvSpPr>
        <p:spPr>
          <a:xfrm rot="16200000">
            <a:off x="-493955" y="847741"/>
            <a:ext cx="2284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รายได้ตาม </a:t>
            </a:r>
            <a:b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Sector 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ธุรกิจ  และ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Company 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ภายใน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SET index</a:t>
            </a:r>
          </a:p>
        </p:txBody>
      </p:sp>
      <p:pic>
        <p:nvPicPr>
          <p:cNvPr id="1060" name="Picture 36" descr="Search in sidebar query">
            <a:extLst>
              <a:ext uri="{FF2B5EF4-FFF2-40B4-BE49-F238E27FC236}">
                <a16:creationId xmlns:a16="http://schemas.microsoft.com/office/drawing/2014/main" id="{A562556B-1C4B-4E70-8B8D-41796CAF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2" y="2759465"/>
            <a:ext cx="3417682" cy="135361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67D0735-6559-67B1-15E7-2F7A7C4B9406}"/>
              </a:ext>
            </a:extLst>
          </p:cNvPr>
          <p:cNvSpPr/>
          <p:nvPr/>
        </p:nvSpPr>
        <p:spPr>
          <a:xfrm>
            <a:off x="7726497" y="2977516"/>
            <a:ext cx="326873" cy="3207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58" descr="Search in sidebar query">
            <a:extLst>
              <a:ext uri="{FF2B5EF4-FFF2-40B4-BE49-F238E27FC236}">
                <a16:creationId xmlns:a16="http://schemas.microsoft.com/office/drawing/2014/main" id="{68FC0984-8381-44C0-BDDF-5503F495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7" y="2763263"/>
            <a:ext cx="1637737" cy="13498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Search in sidebar query">
            <a:extLst>
              <a:ext uri="{FF2B5EF4-FFF2-40B4-BE49-F238E27FC236}">
                <a16:creationId xmlns:a16="http://schemas.microsoft.com/office/drawing/2014/main" id="{F4609891-DE75-499F-B9B4-C0EF7C43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99" y="2762265"/>
            <a:ext cx="1608347" cy="13508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Search in sidebar query">
            <a:extLst>
              <a:ext uri="{FF2B5EF4-FFF2-40B4-BE49-F238E27FC236}">
                <a16:creationId xmlns:a16="http://schemas.microsoft.com/office/drawing/2014/main" id="{6C12016E-E628-4C75-89DB-ED2CFC81A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9340"/>
          <a:stretch/>
        </p:blipFill>
        <p:spPr bwMode="auto">
          <a:xfrm>
            <a:off x="8285402" y="2753543"/>
            <a:ext cx="1628800" cy="13533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Search in sidebar query">
            <a:extLst>
              <a:ext uri="{FF2B5EF4-FFF2-40B4-BE49-F238E27FC236}">
                <a16:creationId xmlns:a16="http://schemas.microsoft.com/office/drawing/2014/main" id="{7120DAD6-8310-40C1-90F4-C26FFADD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7" y="4171326"/>
            <a:ext cx="1639856" cy="1119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Search in sidebar query">
            <a:extLst>
              <a:ext uri="{FF2B5EF4-FFF2-40B4-BE49-F238E27FC236}">
                <a16:creationId xmlns:a16="http://schemas.microsoft.com/office/drawing/2014/main" id="{D12B4C33-71C5-4029-B1D3-A7BCFA9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99" y="4172043"/>
            <a:ext cx="1611486" cy="11199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Search in sidebar query">
            <a:extLst>
              <a:ext uri="{FF2B5EF4-FFF2-40B4-BE49-F238E27FC236}">
                <a16:creationId xmlns:a16="http://schemas.microsoft.com/office/drawing/2014/main" id="{72FFDBD8-8756-4601-8A03-694394BE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66" y="4169214"/>
            <a:ext cx="1710606" cy="11171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Search in sidebar query">
            <a:extLst>
              <a:ext uri="{FF2B5EF4-FFF2-40B4-BE49-F238E27FC236}">
                <a16:creationId xmlns:a16="http://schemas.microsoft.com/office/drawing/2014/main" id="{5C949204-9178-4636-ADC9-EBA192051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14"/>
          <a:stretch/>
        </p:blipFill>
        <p:spPr bwMode="auto">
          <a:xfrm>
            <a:off x="6557208" y="4169214"/>
            <a:ext cx="1658027" cy="11171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Search in sidebar query">
            <a:extLst>
              <a:ext uri="{FF2B5EF4-FFF2-40B4-BE49-F238E27FC236}">
                <a16:creationId xmlns:a16="http://schemas.microsoft.com/office/drawing/2014/main" id="{C10DCE76-C2EA-47B5-820A-6DD85AC3E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473"/>
          <a:stretch/>
        </p:blipFill>
        <p:spPr bwMode="auto">
          <a:xfrm>
            <a:off x="8282728" y="4163884"/>
            <a:ext cx="1628800" cy="11171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Search in sidebar query">
            <a:extLst>
              <a:ext uri="{FF2B5EF4-FFF2-40B4-BE49-F238E27FC236}">
                <a16:creationId xmlns:a16="http://schemas.microsoft.com/office/drawing/2014/main" id="{903902D3-ACD8-483F-9838-7A2D353FD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355"/>
          <a:stretch/>
        </p:blipFill>
        <p:spPr bwMode="auto">
          <a:xfrm>
            <a:off x="9955672" y="4163884"/>
            <a:ext cx="1839017" cy="11199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3F3C7-9589-4311-9375-3EBA786E4FE6}"/>
              </a:ext>
            </a:extLst>
          </p:cNvPr>
          <p:cNvSpPr txBox="1"/>
          <p:nvPr/>
        </p:nvSpPr>
        <p:spPr>
          <a:xfrm>
            <a:off x="7755967" y="2942043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07419-F6CC-4E2A-B0DF-EEA738BD931F}"/>
              </a:ext>
            </a:extLst>
          </p:cNvPr>
          <p:cNvSpPr/>
          <p:nvPr/>
        </p:nvSpPr>
        <p:spPr>
          <a:xfrm>
            <a:off x="4991336" y="2785467"/>
            <a:ext cx="1095526" cy="1276831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8" name="Picture 64" descr="Search in sidebar query">
            <a:extLst>
              <a:ext uri="{FF2B5EF4-FFF2-40B4-BE49-F238E27FC236}">
                <a16:creationId xmlns:a16="http://schemas.microsoft.com/office/drawing/2014/main" id="{E44AC4E5-11CB-4E4A-A300-497F6883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553" y="2754861"/>
            <a:ext cx="1840136" cy="13533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47F6CF-B871-ABF0-46E9-FDBE25BC2277}"/>
              </a:ext>
            </a:extLst>
          </p:cNvPr>
          <p:cNvSpPr/>
          <p:nvPr/>
        </p:nvSpPr>
        <p:spPr>
          <a:xfrm>
            <a:off x="43" y="2751783"/>
            <a:ext cx="1339781" cy="25545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E0A47-ECA6-1C0F-39A8-73DDA0A62038}"/>
              </a:ext>
            </a:extLst>
          </p:cNvPr>
          <p:cNvSpPr txBox="1"/>
          <p:nvPr/>
        </p:nvSpPr>
        <p:spPr>
          <a:xfrm rot="16200000">
            <a:off x="-629590" y="3513608"/>
            <a:ext cx="2517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Visualize earning growth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ระหว่าง 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Q2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ปี65 </a:t>
            </a:r>
            <a:b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เปรียบเทียบกับ 6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months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ปี 65</a:t>
            </a:r>
            <a:endParaRPr lang="en-US" sz="2000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E83D9-39F4-480F-88C0-7717390FC1D2}"/>
              </a:ext>
            </a:extLst>
          </p:cNvPr>
          <p:cNvSpPr txBox="1"/>
          <p:nvPr/>
        </p:nvSpPr>
        <p:spPr>
          <a:xfrm>
            <a:off x="3563439" y="5524887"/>
            <a:ext cx="3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EC905-07FA-4FC4-B949-C7658C90AD48}"/>
              </a:ext>
            </a:extLst>
          </p:cNvPr>
          <p:cNvSpPr/>
          <p:nvPr/>
        </p:nvSpPr>
        <p:spPr>
          <a:xfrm>
            <a:off x="-6613" y="5391760"/>
            <a:ext cx="591829" cy="13602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3C869-9FE7-8F7F-8A18-BBDCD860B28E}"/>
              </a:ext>
            </a:extLst>
          </p:cNvPr>
          <p:cNvSpPr/>
          <p:nvPr/>
        </p:nvSpPr>
        <p:spPr>
          <a:xfrm>
            <a:off x="4128285" y="5378305"/>
            <a:ext cx="591829" cy="1371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2BA4A-A7C9-6789-89DB-CFE480308BF7}"/>
              </a:ext>
            </a:extLst>
          </p:cNvPr>
          <p:cNvSpPr txBox="1"/>
          <p:nvPr/>
        </p:nvSpPr>
        <p:spPr>
          <a:xfrm rot="16200000">
            <a:off x="-408670" y="5920271"/>
            <a:ext cx="148936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th-TH" sz="2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Turn around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911B55-AFB6-A02F-FEC9-FDEA53C01340}"/>
              </a:ext>
            </a:extLst>
          </p:cNvPr>
          <p:cNvSpPr txBox="1"/>
          <p:nvPr/>
        </p:nvSpPr>
        <p:spPr>
          <a:xfrm rot="16200000">
            <a:off x="3841333" y="5836014"/>
            <a:ext cx="112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Ranking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34E8A8-CCDB-2136-C7A7-9FDD2C54EB83}"/>
              </a:ext>
            </a:extLst>
          </p:cNvPr>
          <p:cNvGrpSpPr/>
          <p:nvPr/>
        </p:nvGrpSpPr>
        <p:grpSpPr>
          <a:xfrm>
            <a:off x="9355865" y="5357450"/>
            <a:ext cx="280140" cy="342906"/>
            <a:chOff x="5882888" y="5469644"/>
            <a:chExt cx="326873" cy="40011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005645E-0B81-A2D8-F524-4E4EC8E0C233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78ABBB-2736-636C-93B3-068FDE4DCEF3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0C046-B341-8EA1-C42D-30EA46637A2E}"/>
              </a:ext>
            </a:extLst>
          </p:cNvPr>
          <p:cNvGrpSpPr/>
          <p:nvPr/>
        </p:nvGrpSpPr>
        <p:grpSpPr>
          <a:xfrm>
            <a:off x="7621278" y="5358662"/>
            <a:ext cx="280140" cy="342906"/>
            <a:chOff x="5882888" y="5469644"/>
            <a:chExt cx="326873" cy="40011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C172DE-828B-0AE3-9C74-8E066742B240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20D2B-BCE9-740F-5FEF-FADD4A2368D1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764241-FB44-9B4E-1415-5C6251DF930F}"/>
              </a:ext>
            </a:extLst>
          </p:cNvPr>
          <p:cNvGrpSpPr/>
          <p:nvPr/>
        </p:nvGrpSpPr>
        <p:grpSpPr>
          <a:xfrm>
            <a:off x="5869645" y="5358514"/>
            <a:ext cx="280140" cy="342906"/>
            <a:chOff x="5882888" y="5469644"/>
            <a:chExt cx="326873" cy="4001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9EDA4D2-FE6D-9F3F-FBCC-F2BBAAB76E57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63C98A-D3B9-BAB0-58BE-3C2EAAA849B2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DAC43-96DA-86B0-F9BE-EB116CF6F82D}"/>
              </a:ext>
            </a:extLst>
          </p:cNvPr>
          <p:cNvGrpSpPr/>
          <p:nvPr/>
        </p:nvGrpSpPr>
        <p:grpSpPr>
          <a:xfrm>
            <a:off x="11141119" y="5361221"/>
            <a:ext cx="280140" cy="342906"/>
            <a:chOff x="5882888" y="5469644"/>
            <a:chExt cx="326873" cy="40011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D653C22-4504-480F-1173-23558A188A54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AEED2F9-6546-8E9A-EBF9-293086F94C52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2AB3BA4-7657-C10B-1B7A-7D8C6943127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51555" y="377308"/>
            <a:ext cx="353160" cy="329287"/>
          </a:xfrm>
          <a:prstGeom prst="ellipse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FE7BA7E-ED8B-88A1-5347-F6813155446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307351" y="383354"/>
            <a:ext cx="353160" cy="325837"/>
          </a:xfrm>
          <a:prstGeom prst="ellipse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8CDECF3D-67BD-3696-92EB-2E09BE59491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672801" y="1702115"/>
            <a:ext cx="340549" cy="332098"/>
          </a:xfrm>
          <a:prstGeom prst="ellipse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59318FD-DDA0-EDFE-9D8C-A4D5EF664EB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312301" y="1702115"/>
            <a:ext cx="334051" cy="332098"/>
          </a:xfrm>
          <a:prstGeom prst="ellipse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E88F2851-E579-63D0-E88C-88DA51078BF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092043" y="1702116"/>
            <a:ext cx="341616" cy="337564"/>
          </a:xfrm>
          <a:prstGeom prst="ellipse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0CE5C7C-B425-FFA4-970E-A7128917527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807117" y="1705419"/>
            <a:ext cx="350181" cy="328794"/>
          </a:xfrm>
          <a:prstGeom prst="ellipse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8224F97E-F095-2E27-9D13-DFE74634617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519199" y="1697152"/>
            <a:ext cx="347913" cy="337062"/>
          </a:xfrm>
          <a:prstGeom prst="ellipse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6C54207-DEA1-F9BF-B9CA-A2E28F79E98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344372" y="1696960"/>
            <a:ext cx="359869" cy="343672"/>
          </a:xfrm>
          <a:prstGeom prst="ellipse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B09CF457-057B-D1BC-EE54-320804BDA86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519179" y="381946"/>
            <a:ext cx="348530" cy="324649"/>
          </a:xfrm>
          <a:prstGeom prst="ellipse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30E3D303-D496-38EE-7556-519EEE109157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341066" y="377308"/>
            <a:ext cx="367685" cy="347488"/>
          </a:xfrm>
          <a:prstGeom prst="ellipse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E09B6031-3DA4-BE5F-A3CA-D7054EDB086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307888" y="2986442"/>
            <a:ext cx="334051" cy="332098"/>
          </a:xfrm>
          <a:prstGeom prst="ellipse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B2FEBF80-5636-60BD-3C2F-36637061687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47644" y="2986442"/>
            <a:ext cx="353160" cy="329287"/>
          </a:xfrm>
          <a:prstGeom prst="ellipse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972FAFA4-D9EB-085E-6142-E6D47D24C79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40778" y="4362939"/>
            <a:ext cx="358845" cy="331082"/>
          </a:xfrm>
          <a:prstGeom prst="ellipse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A8032B6-BE22-D840-C237-9C310407334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26425" y="4375200"/>
            <a:ext cx="329083" cy="318819"/>
          </a:xfrm>
          <a:prstGeom prst="ellipse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09C3C650-71A6-35BE-DC31-479BBEE0309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362625" y="2982303"/>
            <a:ext cx="341616" cy="337564"/>
          </a:xfrm>
          <a:prstGeom prst="ellipse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7BE364C9-F97A-AEF2-16AF-1CC83A29555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441591" y="2996358"/>
            <a:ext cx="348530" cy="324649"/>
          </a:xfrm>
          <a:prstGeom prst="ellipse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B94BD2F-F7D2-49EA-3A98-FCC08EC0D58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122976" y="4375200"/>
            <a:ext cx="346166" cy="318819"/>
          </a:xfrm>
          <a:prstGeom prst="ellipse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CFB7D553-11B3-3649-AB50-4E428D4E3AC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307517" y="4362938"/>
            <a:ext cx="333667" cy="331081"/>
          </a:xfrm>
          <a:prstGeom prst="ellipse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9EF3B5BA-38B3-F1BE-2F85-27BC197BB4AB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250519" y="4375200"/>
            <a:ext cx="339072" cy="318819"/>
          </a:xfrm>
          <a:prstGeom prst="ellipse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493B7195-127D-38DA-FCB4-A08C07275AB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592609" y="4375906"/>
            <a:ext cx="316650" cy="318114"/>
          </a:xfrm>
          <a:prstGeom prst="ellipse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96A2569-86AE-B3F9-DB24-129256A78C06}"/>
              </a:ext>
            </a:extLst>
          </p:cNvPr>
          <p:cNvSpPr/>
          <p:nvPr/>
        </p:nvSpPr>
        <p:spPr>
          <a:xfrm>
            <a:off x="11877215" y="149892"/>
            <a:ext cx="312312" cy="659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70A8270-81A9-56E0-EF2E-CEB2EBD42803}"/>
              </a:ext>
            </a:extLst>
          </p:cNvPr>
          <p:cNvSpPr txBox="1"/>
          <p:nvPr/>
        </p:nvSpPr>
        <p:spPr>
          <a:xfrm rot="16200000">
            <a:off x="8660967" y="3010943"/>
            <a:ext cx="674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แหล่งข้อมูล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: 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  <a:hlinkClick r:id="rId43"/>
              </a:rPr>
              <a:t>https://www.facebook.com/ADDNEWSS/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</a:t>
            </a:r>
            <a:r>
              <a:rPr lang="th-TH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วันที่ได้รับข้อมูล 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 8/9/65  </a:t>
            </a:r>
            <a:r>
              <a:rPr lang="th-TH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หัวข้อ</a:t>
            </a:r>
            <a:r>
              <a:rPr lang="en-US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 EPS Q2 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ปี 65/64 และ 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EPS 6Month 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ปี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64/65</a:t>
            </a:r>
          </a:p>
        </p:txBody>
      </p:sp>
    </p:spTree>
    <p:extLst>
      <p:ext uri="{BB962C8B-B14F-4D97-AF65-F5344CB8AC3E}">
        <p14:creationId xmlns:p14="http://schemas.microsoft.com/office/powerpoint/2010/main" val="426233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66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Browallia New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Siraphong</dc:creator>
  <cp:lastModifiedBy>Siraphong</cp:lastModifiedBy>
  <cp:revision>16</cp:revision>
  <dcterms:created xsi:type="dcterms:W3CDTF">2022-10-13T07:00:03Z</dcterms:created>
  <dcterms:modified xsi:type="dcterms:W3CDTF">2022-10-14T16:34:02Z</dcterms:modified>
</cp:coreProperties>
</file>