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EA77-D01D-438A-94B2-DBD7F8C13DB4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D3D3-DD8E-45C2-B09D-84F4B4DE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to consider in choosing </a:t>
            </a:r>
            <a:br>
              <a:rPr lang="en-US" dirty="0" smtClean="0"/>
            </a:br>
            <a:r>
              <a:rPr lang="en-US" dirty="0" smtClean="0"/>
              <a:t>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1.It </a:t>
            </a:r>
            <a:r>
              <a:rPr lang="en-US" dirty="0" err="1" smtClean="0"/>
              <a:t>shd</a:t>
            </a:r>
            <a:r>
              <a:rPr lang="en-US" dirty="0" smtClean="0"/>
              <a:t> be always in top 25</a:t>
            </a:r>
          </a:p>
          <a:p>
            <a:r>
              <a:rPr lang="en-US" dirty="0" smtClean="0"/>
              <a:t>2. Track record always may not be best indicator, fund manager plays an important role, new fund manager might not perform well </a:t>
            </a:r>
          </a:p>
          <a:p>
            <a:r>
              <a:rPr lang="en-US" dirty="0" smtClean="0"/>
              <a:t>3.If fund manager manages all schemes effectively then he is best</a:t>
            </a:r>
          </a:p>
          <a:p>
            <a:r>
              <a:rPr lang="en-US" dirty="0" smtClean="0"/>
              <a:t>4. AUM earlier and compare with present AUM </a:t>
            </a:r>
            <a:r>
              <a:rPr lang="en-US" dirty="0" err="1" smtClean="0"/>
              <a:t>shd</a:t>
            </a:r>
            <a:r>
              <a:rPr lang="en-US" dirty="0" smtClean="0"/>
              <a:t> be less</a:t>
            </a:r>
          </a:p>
          <a:p>
            <a:r>
              <a:rPr lang="en-US" dirty="0" smtClean="0"/>
              <a:t>Large cap, multi </a:t>
            </a:r>
            <a:r>
              <a:rPr lang="en-US" dirty="0" err="1" smtClean="0"/>
              <a:t>aum</a:t>
            </a:r>
            <a:r>
              <a:rPr lang="en-US" dirty="0" smtClean="0"/>
              <a:t> &lt; 5000cr</a:t>
            </a:r>
          </a:p>
          <a:p>
            <a:r>
              <a:rPr lang="en-US" dirty="0" smtClean="0"/>
              <a:t>Mid </a:t>
            </a:r>
            <a:r>
              <a:rPr lang="en-US" dirty="0" err="1" smtClean="0"/>
              <a:t>cap,small</a:t>
            </a:r>
            <a:r>
              <a:rPr lang="en-US" dirty="0" smtClean="0"/>
              <a:t>   </a:t>
            </a:r>
            <a:r>
              <a:rPr lang="en-US" dirty="0" err="1" smtClean="0"/>
              <a:t>aum</a:t>
            </a:r>
            <a:r>
              <a:rPr lang="en-US" dirty="0" smtClean="0"/>
              <a:t> &lt; 2000 </a:t>
            </a:r>
            <a:r>
              <a:rPr lang="en-US" dirty="0" err="1" smtClean="0"/>
              <a:t>cr</a:t>
            </a:r>
            <a:endParaRPr lang="en-US" dirty="0" smtClean="0"/>
          </a:p>
          <a:p>
            <a:r>
              <a:rPr lang="en-US" dirty="0" smtClean="0"/>
              <a:t> 5. risk </a:t>
            </a:r>
            <a:r>
              <a:rPr lang="en-US" dirty="0" err="1" smtClean="0"/>
              <a:t>vs</a:t>
            </a:r>
            <a:r>
              <a:rPr lang="en-US" dirty="0" smtClean="0"/>
              <a:t> return</a:t>
            </a:r>
          </a:p>
          <a:p>
            <a:r>
              <a:rPr lang="en-US" dirty="0" smtClean="0"/>
              <a:t>Return with less risk is prefer thank high risk</a:t>
            </a:r>
          </a:p>
          <a:p>
            <a:r>
              <a:rPr lang="en-US" dirty="0" smtClean="0"/>
              <a:t>Large cap with 20% return over 10 years is better than mid cap with 21% over same period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erence between SIP and STP (systematic investment plan and Systematic Transfer plan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599"/>
            <a:ext cx="8153400" cy="375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P_cat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5" y="1294218"/>
            <a:ext cx="8346915" cy="449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diversification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don't invest in mf  which are not performing good</a:t>
            </a:r>
          </a:p>
          <a:p>
            <a:r>
              <a:rPr lang="en-US" dirty="0" smtClean="0"/>
              <a:t>Investing in all sectors irrespective of market trend is bad practice</a:t>
            </a:r>
          </a:p>
          <a:p>
            <a:r>
              <a:rPr lang="en-US" dirty="0" smtClean="0"/>
              <a:t>Investing in mf which are low unit value is a bad practice</a:t>
            </a:r>
          </a:p>
          <a:p>
            <a:r>
              <a:rPr lang="en-US" dirty="0" smtClean="0"/>
              <a:t>Following the market trend and out performing sector mf will be best bet.</a:t>
            </a:r>
          </a:p>
          <a:p>
            <a:r>
              <a:rPr lang="en-US" dirty="0" smtClean="0"/>
              <a:t>Balancing the portfolio according to market status is diversification</a:t>
            </a:r>
          </a:p>
          <a:p>
            <a:r>
              <a:rPr lang="en-US" dirty="0" smtClean="0"/>
              <a:t>It is a myth that you </a:t>
            </a:r>
            <a:r>
              <a:rPr lang="en-US" dirty="0" err="1" smtClean="0"/>
              <a:t>shd</a:t>
            </a:r>
            <a:r>
              <a:rPr lang="en-US" dirty="0" smtClean="0"/>
              <a:t> have all kinds of </a:t>
            </a:r>
            <a:r>
              <a:rPr lang="en-US" dirty="0" err="1" smtClean="0"/>
              <a:t>mfs</a:t>
            </a:r>
            <a:r>
              <a:rPr lang="en-US" dirty="0" smtClean="0"/>
              <a:t> such that if you get loss in one you can be saved by other kind of mf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opt SIP with 1000 / month </a:t>
            </a:r>
          </a:p>
          <a:p>
            <a:r>
              <a:rPr lang="en-US" dirty="0" smtClean="0"/>
              <a:t>Check company prospects</a:t>
            </a:r>
          </a:p>
          <a:p>
            <a:r>
              <a:rPr lang="en-US" dirty="0" smtClean="0"/>
              <a:t>check whether  mf is for long term or short term based, how it is designed </a:t>
            </a:r>
          </a:p>
          <a:p>
            <a:r>
              <a:rPr lang="en-US" dirty="0" smtClean="0"/>
              <a:t>What is risk factor and track record of mf</a:t>
            </a:r>
          </a:p>
          <a:p>
            <a:r>
              <a:rPr lang="en-US" dirty="0" smtClean="0"/>
              <a:t>What are the return over last years</a:t>
            </a:r>
          </a:p>
          <a:p>
            <a:r>
              <a:rPr lang="en-US" dirty="0" smtClean="0"/>
              <a:t>Track record of fund manager</a:t>
            </a:r>
          </a:p>
          <a:p>
            <a:r>
              <a:rPr lang="en-US" dirty="0" smtClean="0"/>
              <a:t>What are the fees and taxes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invest lump sum amount or using sip</a:t>
            </a:r>
          </a:p>
          <a:p>
            <a:r>
              <a:rPr lang="en-US" dirty="0" smtClean="0"/>
              <a:t>NAV net asset value it is the value of each mf</a:t>
            </a:r>
          </a:p>
          <a:p>
            <a:r>
              <a:rPr lang="en-US" dirty="0" smtClean="0"/>
              <a:t>AMC = asset management company</a:t>
            </a:r>
          </a:p>
          <a:p>
            <a:r>
              <a:rPr lang="en-US" dirty="0" smtClean="0"/>
              <a:t>Every mf have bench mark which is part of </a:t>
            </a:r>
            <a:r>
              <a:rPr lang="en-US" dirty="0" err="1" smtClean="0"/>
              <a:t>sensex</a:t>
            </a:r>
            <a:r>
              <a:rPr lang="en-US" dirty="0" smtClean="0"/>
              <a:t> or nifty</a:t>
            </a:r>
          </a:p>
          <a:p>
            <a:r>
              <a:rPr lang="en-US" dirty="0" smtClean="0"/>
              <a:t>We have to check our mf performance using this benchmark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Sip is for new customers</a:t>
            </a:r>
          </a:p>
          <a:p>
            <a:r>
              <a:rPr lang="en-US" dirty="0" smtClean="0"/>
              <a:t>Mf short selling is allowed in India</a:t>
            </a:r>
          </a:p>
          <a:p>
            <a:r>
              <a:rPr lang="en-US" dirty="0" smtClean="0"/>
              <a:t>We can convert the mf from balanced to debt and other types</a:t>
            </a:r>
          </a:p>
          <a:p>
            <a:r>
              <a:rPr lang="en-US" dirty="0" smtClean="0"/>
              <a:t>Redemption </a:t>
            </a:r>
          </a:p>
          <a:p>
            <a:r>
              <a:rPr lang="en-US" dirty="0" smtClean="0"/>
              <a:t>We buy </a:t>
            </a:r>
            <a:r>
              <a:rPr lang="en-US" dirty="0" err="1" smtClean="0"/>
              <a:t>mfs</a:t>
            </a:r>
            <a:r>
              <a:rPr lang="en-US" dirty="0" smtClean="0"/>
              <a:t> in terms of units and each unit have a set price decided by fund manager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fund manager to manage our </a:t>
            </a:r>
            <a:r>
              <a:rPr lang="en-US" dirty="0" err="1" smtClean="0"/>
              <a:t>mfs</a:t>
            </a:r>
            <a:endParaRPr lang="en-US" dirty="0" smtClean="0"/>
          </a:p>
          <a:p>
            <a:r>
              <a:rPr lang="en-US" dirty="0" smtClean="0"/>
              <a:t>Every mf have pros and cons</a:t>
            </a:r>
          </a:p>
          <a:p>
            <a:r>
              <a:rPr lang="en-US" dirty="0" smtClean="0"/>
              <a:t>NAV = (assets – liabilities) /shares out standing</a:t>
            </a:r>
          </a:p>
          <a:p>
            <a:r>
              <a:rPr lang="en-US" dirty="0" smtClean="0"/>
              <a:t>We will new </a:t>
            </a:r>
            <a:r>
              <a:rPr lang="en-US" dirty="0" err="1" smtClean="0"/>
              <a:t>nav</a:t>
            </a:r>
            <a:r>
              <a:rPr lang="en-US" dirty="0" smtClean="0"/>
              <a:t> on every day at the closing of the market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is the price of each unit, if we have 500 units and </a:t>
            </a:r>
            <a:r>
              <a:rPr lang="en-US" dirty="0" err="1" smtClean="0"/>
              <a:t>nav</a:t>
            </a:r>
            <a:r>
              <a:rPr lang="en-US" dirty="0" smtClean="0"/>
              <a:t> is 10 then values of 500 units is 5000rs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mfs</a:t>
            </a:r>
            <a:r>
              <a:rPr lang="en-US" dirty="0" smtClean="0"/>
              <a:t> are under </a:t>
            </a:r>
            <a:r>
              <a:rPr lang="en-US" dirty="0" err="1" smtClean="0"/>
              <a:t>sebi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return trade off</a:t>
            </a:r>
          </a:p>
          <a:p>
            <a:r>
              <a:rPr lang="en-US" dirty="0" smtClean="0"/>
              <a:t>Market risk</a:t>
            </a:r>
          </a:p>
          <a:p>
            <a:r>
              <a:rPr lang="en-US" dirty="0" smtClean="0"/>
              <a:t>Credit risk</a:t>
            </a:r>
          </a:p>
          <a:p>
            <a:r>
              <a:rPr lang="en-US" dirty="0" smtClean="0"/>
              <a:t>Inflation risk</a:t>
            </a:r>
          </a:p>
          <a:p>
            <a:r>
              <a:rPr lang="en-US" dirty="0" smtClean="0"/>
              <a:t>Interest rate risk</a:t>
            </a:r>
          </a:p>
          <a:p>
            <a:r>
              <a:rPr lang="en-US" dirty="0" smtClean="0"/>
              <a:t>Political / </a:t>
            </a:r>
            <a:r>
              <a:rPr lang="en-US" dirty="0" err="1" smtClean="0"/>
              <a:t>govt</a:t>
            </a:r>
            <a:r>
              <a:rPr lang="en-US" dirty="0" smtClean="0"/>
              <a:t> policy risk</a:t>
            </a:r>
          </a:p>
          <a:p>
            <a:r>
              <a:rPr lang="en-US" dirty="0" smtClean="0"/>
              <a:t>Liquidity risk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" y="304800"/>
            <a:ext cx="8866152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-qimg-d4fb64e3eff0da2af4b8bb23d5feed5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" y="228601"/>
            <a:ext cx="9075376" cy="644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-qimg-65a999574ed2274be79f55e710bf7d8a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19200"/>
            <a:ext cx="6076950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Things to consider in choosing  mutual fund</vt:lpstr>
      <vt:lpstr>Slide 2</vt:lpstr>
      <vt:lpstr>Slide 3</vt:lpstr>
      <vt:lpstr>Slide 4</vt:lpstr>
      <vt:lpstr>Slide 5</vt:lpstr>
      <vt:lpstr>risk</vt:lpstr>
      <vt:lpstr>Slide 7</vt:lpstr>
      <vt:lpstr>Slide 8</vt:lpstr>
      <vt:lpstr>Slide 9</vt:lpstr>
      <vt:lpstr>Slide 10</vt:lpstr>
      <vt:lpstr>Slide 11</vt:lpstr>
      <vt:lpstr>diversification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39</cp:revision>
  <dcterms:created xsi:type="dcterms:W3CDTF">2006-08-16T00:00:00Z</dcterms:created>
  <dcterms:modified xsi:type="dcterms:W3CDTF">2018-08-27T07:38:14Z</dcterms:modified>
</cp:coreProperties>
</file>