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921a5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921a5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5921a5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5921a5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5921a5d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5921a5d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ametrica.com/Redesign/Questionnaire.aspx?action=risk&amp;SurveyID=defc3a95-ce87-48f0-872a-5ed6cd1fe43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undsupermart.co.in/main/research/assistBuy.svdo?formSubmitUrl=assistBuyScore.svdo" TargetMode="External"/><Relationship Id="rId5" Type="http://schemas.openxmlformats.org/officeDocument/2006/relationships/hyperlink" Target="https://www.moneycontrol.com/personal-finance/tools/risk-assessment-tools.html" TargetMode="External"/><Relationship Id="rId4" Type="http://schemas.openxmlformats.org/officeDocument/2006/relationships/hyperlink" Target="https://www.indianivesh.in/Account/Register?returnUrl=Risk%20Profi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articles/mutualfund/112002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engine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consider in filtration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Based on customer risk profile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Based on cust expected return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Customer investment amount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 investment period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Customer investment objective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Customer goals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Customer knowledge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 risk tolerance can be assessed by using risk profiling tools or with questionnaire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https://www.finametrica.com/Redesign/Questionnaire.aspx?action=risk&amp;SurveyID=defc3a95-ce87-48f0-872a-5ed6cd1fe439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https://www.indianivesh.in/Account/Register?returnUrl=Risk%20Profile#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https://www.moneycontrol.com/personal-finance/tools/risk-assessment-tools.html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https://www.fundsupermart.co.in/main/research/assistBuy.svdo?formSubmitUrl=assistBuyScore.svdo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From the information available </a:t>
            </a:r>
            <a:r>
              <a:rPr lang="en-US" dirty="0" err="1" smtClean="0"/>
              <a:t>fo</a:t>
            </a:r>
            <a:r>
              <a:rPr lang="en-US" dirty="0" smtClean="0"/>
              <a:t> </a:t>
            </a:r>
            <a:r>
              <a:rPr lang="en-US" u="sng" dirty="0" err="1" smtClean="0">
                <a:hlinkClick r:id="rId3"/>
              </a:rPr>
              <a:t>Investopedia</a:t>
            </a:r>
            <a:r>
              <a:rPr lang="en-US" u="sng" dirty="0" smtClean="0">
                <a:hlinkClick r:id="rId3"/>
              </a:rPr>
              <a:t> website</a:t>
            </a:r>
            <a:r>
              <a:rPr lang="en-US" dirty="0" smtClean="0"/>
              <a:t>, a good fund should have the following values :</a:t>
            </a:r>
          </a:p>
          <a:p>
            <a:r>
              <a:rPr lang="en-US" dirty="0" smtClean="0"/>
              <a:t>R </a:t>
            </a:r>
            <a:r>
              <a:rPr lang="en-US" dirty="0" err="1" smtClean="0"/>
              <a:t>sqaured</a:t>
            </a:r>
            <a:r>
              <a:rPr lang="en-US" dirty="0" smtClean="0"/>
              <a:t> : between 85-100.</a:t>
            </a:r>
          </a:p>
          <a:p>
            <a:r>
              <a:rPr lang="en-US" dirty="0" smtClean="0"/>
              <a:t>Return : as high as possible ( we consider return &gt; 10 )</a:t>
            </a:r>
          </a:p>
          <a:p>
            <a:r>
              <a:rPr lang="en-US" dirty="0" smtClean="0"/>
              <a:t>Beta : greater than 1</a:t>
            </a:r>
          </a:p>
          <a:p>
            <a:r>
              <a:rPr lang="en-US" dirty="0" smtClean="0"/>
              <a:t>alpha : greater than 0</a:t>
            </a:r>
          </a:p>
          <a:p>
            <a:r>
              <a:rPr lang="en-US" dirty="0" err="1" smtClean="0"/>
              <a:t>sharpe</a:t>
            </a:r>
            <a:r>
              <a:rPr lang="en-US" dirty="0" smtClean="0"/>
              <a:t> ratio : greater than 0</a:t>
            </a:r>
          </a:p>
          <a:p>
            <a:r>
              <a:rPr lang="en-US" dirty="0" smtClean="0"/>
              <a:t>Standard deviation : low ( we </a:t>
            </a:r>
            <a:r>
              <a:rPr lang="en-US" dirty="0" err="1" smtClean="0"/>
              <a:t>cosidered</a:t>
            </a:r>
            <a:r>
              <a:rPr lang="en-US" smtClean="0"/>
              <a:t> std deviation &lt;15 )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PresentationFormat>On-screen Show (16:9)</PresentationFormat>
  <Paragraphs>21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Recommendation engine</vt:lpstr>
      <vt:lpstr>Things to consider in filtration 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</dc:title>
  <cp:lastModifiedBy>HP</cp:lastModifiedBy>
  <cp:revision>1</cp:revision>
  <dcterms:modified xsi:type="dcterms:W3CDTF">2018-09-23T19:18:37Z</dcterms:modified>
</cp:coreProperties>
</file>