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8" r:id="rId2"/>
    <p:sldId id="256" r:id="rId3"/>
    <p:sldId id="257" r:id="rId4"/>
    <p:sldId id="283" r:id="rId5"/>
    <p:sldId id="259" r:id="rId6"/>
    <p:sldId id="284" r:id="rId7"/>
    <p:sldId id="285" r:id="rId8"/>
    <p:sldId id="286" r:id="rId9"/>
    <p:sldId id="287" r:id="rId10"/>
    <p:sldId id="288" r:id="rId11"/>
    <p:sldId id="289" r:id="rId12"/>
    <p:sldId id="290" r:id="rId13"/>
  </p:sldIdLst>
  <p:sldSz cx="9144000" cy="5143500" type="screen16x9"/>
  <p:notesSz cx="6858000" cy="9144000"/>
  <p:embeddedFontLst>
    <p:embeddedFont>
      <p:font typeface="Roboto Slab" charset="0"/>
      <p:regular r:id="rId15"/>
      <p:bold r:id="rId16"/>
    </p:embeddedFont>
    <p:embeddedFont>
      <p:font typeface="Abel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5500928-9375-4223-B19A-38D317FBC907}">
  <a:tblStyle styleId="{B5500928-9375-4223-B19A-38D317FBC9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l" t="t" r="r" b="b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l" t="t" r="r" b="b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l" t="t" r="r" b="b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l" t="t" r="r" b="b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l" t="t" r="r" b="b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l" t="t" r="r" b="b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Golechha securities</a:t>
            </a:r>
            <a:endParaRPr sz="4800"/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bsivavenu</a:t>
            </a:r>
            <a:endParaRPr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SDLC - Recommendation engine </a:t>
            </a:r>
            <a:endParaRPr b="1"/>
          </a:p>
        </p:txBody>
      </p:sp>
      <p:pic>
        <p:nvPicPr>
          <p:cNvPr id="157" name="Google Shape;157;p13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500" y="440350"/>
            <a:ext cx="1425000" cy="142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8" name="Google Shape;158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r>
              <a:rPr lang="en-US" dirty="0" smtClean="0"/>
              <a:t>. Real world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deployment perform A/B testing and measure true business impact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r>
              <a:rPr lang="en-US" dirty="0" smtClean="0"/>
              <a:t>. </a:t>
            </a:r>
            <a:r>
              <a:rPr lang="en-US" dirty="0" smtClean="0"/>
              <a:t>O</a:t>
            </a:r>
            <a:r>
              <a:rPr lang="en-US" dirty="0" smtClean="0"/>
              <a:t>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Retrain the model according to business requirements and handle the failures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10.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450" y="2992454"/>
            <a:ext cx="5848350" cy="1408096"/>
          </a:xfrm>
        </p:spPr>
        <p:txBody>
          <a:bodyPr/>
          <a:lstStyle/>
          <a:p>
            <a:r>
              <a:rPr lang="en-US" dirty="0" smtClean="0"/>
              <a:t>This is the 1</a:t>
            </a:r>
            <a:r>
              <a:rPr lang="en-US" baseline="30000" dirty="0" smtClean="0"/>
              <a:t>st</a:t>
            </a:r>
            <a:r>
              <a:rPr lang="en-US" dirty="0" smtClean="0"/>
              <a:t> cut model.</a:t>
            </a:r>
          </a:p>
          <a:p>
            <a:r>
              <a:rPr lang="en-US" dirty="0" smtClean="0"/>
              <a:t>Model can be improved after getting more real time data and do EDA and adjust the model accordingly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life cycle</a:t>
            </a:r>
            <a:br>
              <a:rPr lang="en" dirty="0" smtClean="0"/>
            </a:br>
            <a:r>
              <a:rPr lang="en" dirty="0" smtClean="0"/>
              <a:t>Recommendation engine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Understanding the business 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Define the problem clearly and possible solution  </a:t>
            </a:r>
            <a:r>
              <a:rPr lang="en-US" smtClean="0"/>
              <a:t>and analyze </a:t>
            </a:r>
            <a:r>
              <a:rPr lang="en-US" dirty="0" smtClean="0"/>
              <a:t>the target customer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2. Data acquisition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Get the data from DB,DW, log files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 </a:t>
            </a:r>
            <a:r>
              <a:rPr lang="en-US" dirty="0" smtClean="0"/>
              <a:t>D</a:t>
            </a:r>
            <a:r>
              <a:rPr lang="en" dirty="0" smtClean="0"/>
              <a:t>ata prepaaration</a:t>
            </a:r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Cleaning and preprocessing the data according to our business requirements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Exploratory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Visualization of data, hypothesis testing and slicing-dicing of data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90550"/>
            <a:ext cx="5924550" cy="2076400"/>
          </a:xfrm>
        </p:spPr>
        <p:txBody>
          <a:bodyPr/>
          <a:lstStyle/>
          <a:p>
            <a:r>
              <a:rPr lang="en-US" dirty="0" smtClean="0"/>
              <a:t>5. Model development evaluation and interpretation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952750"/>
            <a:ext cx="5772150" cy="1941496"/>
          </a:xfrm>
        </p:spPr>
        <p:txBody>
          <a:bodyPr/>
          <a:lstStyle/>
          <a:p>
            <a:r>
              <a:rPr lang="en-US" dirty="0" smtClean="0"/>
              <a:t>Developing different models and checking the accuracy and other metrics of those models </a:t>
            </a:r>
          </a:p>
          <a:p>
            <a:r>
              <a:rPr lang="en-US" dirty="0" smtClean="0"/>
              <a:t>Evaluation of models based on KPM (key performance metric)and connect with business needs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 Communicate the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450" y="2992454"/>
            <a:ext cx="5848350" cy="1255696"/>
          </a:xfrm>
        </p:spPr>
        <p:txBody>
          <a:bodyPr/>
          <a:lstStyle/>
          <a:p>
            <a:r>
              <a:rPr lang="en-US" dirty="0" smtClean="0"/>
              <a:t>Explaining the model performance and its results to senior </a:t>
            </a:r>
            <a:r>
              <a:rPr lang="en-US" dirty="0" err="1" smtClean="0"/>
              <a:t>mgmnt</a:t>
            </a:r>
            <a:r>
              <a:rPr lang="en-US" dirty="0" smtClean="0"/>
              <a:t> and to other </a:t>
            </a:r>
            <a:r>
              <a:rPr lang="en-US" dirty="0" err="1" smtClean="0"/>
              <a:t>depts</a:t>
            </a:r>
            <a:r>
              <a:rPr lang="en-US" dirty="0" smtClean="0"/>
              <a:t> and ensure that it meets benchmark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7. Deployment of the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Once the model meets the benchmark it is deployed to production by software engineers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207</Words>
  <PresentationFormat>On-screen Show (16:9)</PresentationFormat>
  <Paragraphs>27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Roboto Slab</vt:lpstr>
      <vt:lpstr>Abel</vt:lpstr>
      <vt:lpstr>York template</vt:lpstr>
      <vt:lpstr>Golechha securities</vt:lpstr>
      <vt:lpstr>Project life cycle Recommendation engine</vt:lpstr>
      <vt:lpstr>1. Understanding the business case</vt:lpstr>
      <vt:lpstr>2. Data acquisition</vt:lpstr>
      <vt:lpstr>3. Data prepaaration</vt:lpstr>
      <vt:lpstr>4. Exploratory data analysis</vt:lpstr>
      <vt:lpstr>5. Model development evaluation and interpretation</vt:lpstr>
      <vt:lpstr>6. Communicate the results</vt:lpstr>
      <vt:lpstr>7. Deployment of the model</vt:lpstr>
      <vt:lpstr>8. Real world testing</vt:lpstr>
      <vt:lpstr>9. Operations</vt:lpstr>
      <vt:lpstr>10. optimization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life cycle Recommendation engine</dc:title>
  <dc:creator>HP</dc:creator>
  <cp:lastModifiedBy>HP</cp:lastModifiedBy>
  <cp:revision>20</cp:revision>
  <dcterms:modified xsi:type="dcterms:W3CDTF">2018-08-19T21:52:51Z</dcterms:modified>
</cp:coreProperties>
</file>