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86EB-82C5-4DFC-A701-F1C8A0F2F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DB72C-8D7E-455A-9C29-D991A50B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85FB-3B05-4E3E-AC83-E58F2028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01A9-BA85-4CAA-867E-35613F07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561D-1329-41BC-85FA-5A969945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13E8-DEBD-445D-B1FE-3EEBA447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B8011-B809-4635-B1C1-DF4DA5D8F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1AE1-90C4-443A-B708-03F89797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AC5C-469C-4BB6-BF4F-2D5D338C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45AF-01E3-4FC8-BDE3-C95460D5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12670-063F-4953-89C8-0687FA5AC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1CD16-828C-4C59-8EC8-3074EBFB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90A5-474E-435A-84C1-C277DB45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CD9-036A-497A-AEE7-6CDB8CFA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1074-6913-478E-8C2F-0E5E216C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6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862F-FE11-4EF4-B4CE-A721E12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EF7E-D402-4E26-90DD-1FCAC91D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5D35-72B1-47EB-9CD7-33F78C88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952-88FF-4EA8-B00F-00E58B9A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FB7F-8EC5-4117-A500-95530263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B654-CE18-42AE-ADBE-27FF08EC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3074C-FDEB-4CBF-9968-9EBE887C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C433-F93B-4A8D-B806-BD69950F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69C3-64C9-4D5B-A0CF-CE966CE2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4F61-AD99-4CF5-9DC3-A69046D5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BAB-66E3-40A7-B955-8A108B84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F15D-6B74-4FD2-B01E-8FA92F42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47ACB-845F-430E-967A-C421B7CB0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07C5B-0944-46A9-909A-78311B0E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E1FFD-9BCE-4C8A-A9BE-6E899FFB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4663-41FE-4F06-B100-5FC41DB2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7401-1C35-460A-860E-22CB4916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DCA7-72C1-42C2-9DC8-8B7FBEB21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FDB5-C3ED-4292-B15C-883CED88D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CF201-1AFB-4859-B5CF-0569B2DFE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45B33-1635-4819-AC70-FE4E19320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70052-EEDE-471F-846E-112FFD63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03DEE-F27C-4ACF-BBFE-FE28D310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D7266-EA28-460F-A458-DD95434C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002-F7F4-4C36-926B-A1861F45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26262-219C-44BD-A382-86897672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C682D-97A3-4CCA-BF7E-342E5E41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338C-2C22-4CDC-B24A-20C3256F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1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D47B1-720D-46B8-91CF-9CAAA197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8785C-A4AD-4211-9B9F-66506519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79AF8-6A34-4850-AFE5-7313BFBA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6FC9-8629-4311-ADBC-0B4CEDD9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B948-28A6-4F0C-84F8-A80383A50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B44B5-9BED-4623-B274-7D951B18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6123-551D-42AB-BBC2-B08E4201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54865-8010-4C01-A677-B59A288B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DDBC4-E014-4A7F-A3AE-0CF7010E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6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5E5C-B667-491A-8DB1-FABEB1A7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5C1A1-DA55-4D2D-9253-8F86A92E6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B15A4-B71B-49EF-891F-E4B641CC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B51EF-1496-49C6-AC08-1D491631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FCCD4-3DDE-4316-A1D3-3C5DD4EB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511FB-E6C2-478D-B8EF-81810DE4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7393A-C411-4A71-BD77-BECDF7CA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73F7F-0E74-4217-9132-9279BE7D6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7656-04E7-4E9D-B26C-D13590FF6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8BCB3-F5B5-4FA9-BBD1-2CF8F35EAB4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BB99-5F62-420C-8198-289936E00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6F46-3251-4823-9E17-7D17048F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DD84-9AB0-4CD3-AEB0-D1172F35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7499-FDA8-4457-8B34-948D88AE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E2AC-041F-4610-9C15-B7D24C11C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Injung Kim </a:t>
            </a:r>
          </a:p>
          <a:p>
            <a:r>
              <a:rPr lang="en-US" dirty="0"/>
              <a:t>11/1/2019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6530-0F03-4C53-B708-7DF15CB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1904-02C0-4C12-9DBC-AE41BDB4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Digraph. </a:t>
            </a:r>
            <a:r>
              <a:rPr lang="en-US" dirty="0"/>
              <a:t>Set of </a:t>
            </a:r>
            <a:r>
              <a:rPr lang="en-US" dirty="0">
                <a:solidFill>
                  <a:srgbClr val="00B050"/>
                </a:solidFill>
              </a:rPr>
              <a:t>vertices</a:t>
            </a:r>
            <a:r>
              <a:rPr lang="en-US" dirty="0"/>
              <a:t> connected pairwise by </a:t>
            </a:r>
            <a:r>
              <a:rPr lang="en-US" dirty="0">
                <a:solidFill>
                  <a:srgbClr val="C00000"/>
                </a:solidFill>
              </a:rPr>
              <a:t>directed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edges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ABF9A-AB2C-4E24-9596-70D39D1E0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" t="34854" r="8694" b="22807"/>
          <a:stretch/>
        </p:blipFill>
        <p:spPr>
          <a:xfrm>
            <a:off x="1957137" y="2342148"/>
            <a:ext cx="8534399" cy="44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8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6530-0F03-4C53-B708-7DF15CB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Uber Taxi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1904-02C0-4C12-9DBC-AE41BDB4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Vertex = taxi pickup ; Edge = taxi ride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D9EB7-E3E2-4DBD-9910-EB79CC655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9" t="24652" r="6160" b="25848"/>
          <a:stretch/>
        </p:blipFill>
        <p:spPr>
          <a:xfrm>
            <a:off x="1892968" y="2303964"/>
            <a:ext cx="7587916" cy="45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6530-0F03-4C53-B708-7DF15CB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1904-02C0-4C12-9DBC-AE41BDB4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Vertex = person ; Edge = friends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92AF1-8170-4341-BD8D-6778C148F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3" t="26621" r="6160" b="12515"/>
          <a:stretch/>
        </p:blipFill>
        <p:spPr>
          <a:xfrm>
            <a:off x="2759243" y="2315222"/>
            <a:ext cx="6128084" cy="45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6530-0F03-4C53-B708-7DF15CB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Sharing System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1904-02C0-4C12-9DBC-AE41BDB4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Vertex = bike station ; Edge = trips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C6034-D4B2-4A55-B655-0798F8E2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274"/>
            <a:ext cx="10857692" cy="45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6530-0F03-4C53-B708-7DF15CB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Recovery System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1904-02C0-4C12-9DBC-AE41BDB4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Vertex = network device ; Edge = capacity needs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31411-972E-4839-81EB-61DB40258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" t="15894" r="59605" b="8374"/>
          <a:stretch/>
        </p:blipFill>
        <p:spPr>
          <a:xfrm>
            <a:off x="1716504" y="2245895"/>
            <a:ext cx="7122695" cy="45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4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6530-0F03-4C53-B708-7DF15CB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 Lab: </a:t>
            </a:r>
            <a:r>
              <a:rPr lang="en-US" dirty="0"/>
              <a:t>Airline Digraph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1904-02C0-4C12-9DBC-AE41BDB4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Vertex = city; Edge = flights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7AA3B9-CD85-4857-92F7-FCF095A9CEE5}"/>
              </a:ext>
            </a:extLst>
          </p:cNvPr>
          <p:cNvSpPr/>
          <p:nvPr/>
        </p:nvSpPr>
        <p:spPr>
          <a:xfrm>
            <a:off x="1828236" y="4336175"/>
            <a:ext cx="1701652" cy="72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Pittsburgh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1A038D-A03C-4AC1-870F-DB90D7F13E47}"/>
              </a:ext>
            </a:extLst>
          </p:cNvPr>
          <p:cNvSpPr/>
          <p:nvPr/>
        </p:nvSpPr>
        <p:spPr>
          <a:xfrm>
            <a:off x="4010528" y="2707105"/>
            <a:ext cx="1981200" cy="72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Harrisburg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853EAA-7500-40C6-842E-3E67E3F53022}"/>
              </a:ext>
            </a:extLst>
          </p:cNvPr>
          <p:cNvSpPr/>
          <p:nvPr/>
        </p:nvSpPr>
        <p:spPr>
          <a:xfrm>
            <a:off x="4977065" y="5590005"/>
            <a:ext cx="1800726" cy="72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Allentown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3912C1-CC6C-4206-8912-460E9E9385BB}"/>
              </a:ext>
            </a:extLst>
          </p:cNvPr>
          <p:cNvSpPr/>
          <p:nvPr/>
        </p:nvSpPr>
        <p:spPr>
          <a:xfrm>
            <a:off x="8205538" y="4001294"/>
            <a:ext cx="1900989" cy="72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Philadelphia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506EE4-7EF7-48CB-96C9-8CE73699A5AE}"/>
              </a:ext>
            </a:extLst>
          </p:cNvPr>
          <p:cNvCxnSpPr/>
          <p:nvPr/>
        </p:nvCxnSpPr>
        <p:spPr>
          <a:xfrm flipV="1">
            <a:off x="2856119" y="3425270"/>
            <a:ext cx="1532021" cy="8089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706A7-79F6-4075-808E-B4E3F05419F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011779" y="3111563"/>
            <a:ext cx="2472152" cy="9954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87C1FD-3E0A-4EB5-9F93-17EEDC83708B}"/>
              </a:ext>
            </a:extLst>
          </p:cNvPr>
          <p:cNvCxnSpPr>
            <a:cxnSpLocks/>
          </p:cNvCxnSpPr>
          <p:nvPr/>
        </p:nvCxnSpPr>
        <p:spPr>
          <a:xfrm flipH="1" flipV="1">
            <a:off x="5753724" y="3323281"/>
            <a:ext cx="2451814" cy="10128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F7EA10-8F47-43AF-813E-A743F5F5663E}"/>
              </a:ext>
            </a:extLst>
          </p:cNvPr>
          <p:cNvCxnSpPr>
            <a:cxnSpLocks/>
          </p:cNvCxnSpPr>
          <p:nvPr/>
        </p:nvCxnSpPr>
        <p:spPr>
          <a:xfrm flipH="1">
            <a:off x="6163489" y="4584421"/>
            <a:ext cx="2142313" cy="965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F56677-EE73-40A1-9CA2-223625A24A68}"/>
              </a:ext>
            </a:extLst>
          </p:cNvPr>
          <p:cNvCxnSpPr>
            <a:cxnSpLocks/>
          </p:cNvCxnSpPr>
          <p:nvPr/>
        </p:nvCxnSpPr>
        <p:spPr>
          <a:xfrm>
            <a:off x="5037847" y="3523481"/>
            <a:ext cx="611605" cy="20260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9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6530-0F03-4C53-B708-7DF15CB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Lab: Airline Digraph -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1904-02C0-4C12-9DBC-AE41BDB4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35442" cy="516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Pittsburgh</a:t>
            </a:r>
          </a:p>
          <a:p>
            <a:pPr marL="0" indent="0">
              <a:buNone/>
            </a:pPr>
            <a:r>
              <a:rPr lang="en-US" dirty="0"/>
              <a:t>Erie</a:t>
            </a:r>
          </a:p>
          <a:p>
            <a:pPr marL="0" indent="0">
              <a:buNone/>
            </a:pPr>
            <a:r>
              <a:rPr lang="en-US" dirty="0"/>
              <a:t>Altoona</a:t>
            </a:r>
          </a:p>
          <a:p>
            <a:pPr marL="0" indent="0">
              <a:buNone/>
            </a:pPr>
            <a:r>
              <a:rPr lang="en-US" dirty="0"/>
              <a:t>Johnstown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1 4</a:t>
            </a:r>
          </a:p>
          <a:p>
            <a:pPr marL="0" indent="0">
              <a:buNone/>
            </a:pPr>
            <a:r>
              <a:rPr lang="en-US" dirty="0"/>
              <a:t>1 3</a:t>
            </a:r>
          </a:p>
          <a:p>
            <a:pPr marL="0" indent="0">
              <a:buNone/>
            </a:pPr>
            <a:r>
              <a:rPr lang="en-US" dirty="0"/>
              <a:t>4 1</a:t>
            </a:r>
          </a:p>
          <a:p>
            <a:pPr marL="0" indent="0">
              <a:buNone/>
            </a:pPr>
            <a:r>
              <a:rPr lang="en-US" dirty="0"/>
              <a:t>3 4</a:t>
            </a:r>
          </a:p>
          <a:p>
            <a:pPr marL="0" indent="0">
              <a:buNone/>
            </a:pPr>
            <a:r>
              <a:rPr lang="en-US" dirty="0"/>
              <a:t>4 3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2950B3-7BFE-4701-BD78-347BFCC4E963}"/>
              </a:ext>
            </a:extLst>
          </p:cNvPr>
          <p:cNvSpPr txBox="1">
            <a:spLocks/>
          </p:cNvSpPr>
          <p:nvPr/>
        </p:nvSpPr>
        <p:spPr>
          <a:xfrm>
            <a:off x="3525252" y="1690688"/>
            <a:ext cx="6468979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// Number of cities = Number of vertex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// Cities = build an array or so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// edge information = build a </a:t>
            </a:r>
            <a:r>
              <a:rPr lang="en-US" dirty="0" err="1">
                <a:solidFill>
                  <a:srgbClr val="0070C0"/>
                </a:solidFill>
              </a:rPr>
              <a:t>Diraph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92F9A23-C2A6-49E1-A6A5-0C2DF3E55EA7}"/>
              </a:ext>
            </a:extLst>
          </p:cNvPr>
          <p:cNvSpPr/>
          <p:nvPr/>
        </p:nvSpPr>
        <p:spPr>
          <a:xfrm>
            <a:off x="2646947" y="2245895"/>
            <a:ext cx="721895" cy="1684421"/>
          </a:xfrm>
          <a:prstGeom prst="rightBrace">
            <a:avLst>
              <a:gd name="adj1" fmla="val 8333"/>
              <a:gd name="adj2" fmla="val 45238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706EA05-E046-4010-B6F8-4AC91F91ABF3}"/>
              </a:ext>
            </a:extLst>
          </p:cNvPr>
          <p:cNvSpPr/>
          <p:nvPr/>
        </p:nvSpPr>
        <p:spPr>
          <a:xfrm>
            <a:off x="2646946" y="4098758"/>
            <a:ext cx="721895" cy="2590800"/>
          </a:xfrm>
          <a:prstGeom prst="rightBrace">
            <a:avLst>
              <a:gd name="adj1" fmla="val 8333"/>
              <a:gd name="adj2" fmla="val 45238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6530-0F03-4C53-B708-7DF15CB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Lab: Airline Digraph – 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1904-02C0-4C12-9DBC-AE41BDB4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706853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Pittsburgh: Erie Altoona Johnstown</a:t>
            </a:r>
          </a:p>
          <a:p>
            <a:pPr marL="0" indent="0">
              <a:buNone/>
            </a:pPr>
            <a:r>
              <a:rPr lang="en-US" dirty="0"/>
              <a:t>Erie: </a:t>
            </a:r>
          </a:p>
          <a:p>
            <a:pPr marL="0" indent="0">
              <a:buNone/>
            </a:pPr>
            <a:r>
              <a:rPr lang="en-US" dirty="0"/>
              <a:t>Altoona: Johnstown</a:t>
            </a:r>
          </a:p>
          <a:p>
            <a:pPr marL="0" indent="0">
              <a:buNone/>
            </a:pPr>
            <a:r>
              <a:rPr lang="en-US" dirty="0"/>
              <a:t>Johnstown: Altoona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2950B3-7BFE-4701-BD78-347BFCC4E963}"/>
              </a:ext>
            </a:extLst>
          </p:cNvPr>
          <p:cNvSpPr txBox="1">
            <a:spLocks/>
          </p:cNvSpPr>
          <p:nvPr/>
        </p:nvSpPr>
        <p:spPr>
          <a:xfrm>
            <a:off x="838198" y="3930316"/>
            <a:ext cx="6468979" cy="292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//Start: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5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Directed Graph</vt:lpstr>
      <vt:lpstr>Directed graphs</vt:lpstr>
      <vt:lpstr>Uber Taxi Graph</vt:lpstr>
      <vt:lpstr>Social Network Graph</vt:lpstr>
      <vt:lpstr>Bike Sharing System Graph</vt:lpstr>
      <vt:lpstr>Network Recovery System Graph</vt:lpstr>
      <vt:lpstr>Today Lab: Airline Digraph</vt:lpstr>
      <vt:lpstr>Today Lab: Airline Digraph - Input</vt:lpstr>
      <vt:lpstr>Today Lab: Airline Digraph – Expected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Graph</dc:title>
  <dc:creator>LilyKim</dc:creator>
  <cp:lastModifiedBy>LilyKim</cp:lastModifiedBy>
  <cp:revision>14</cp:revision>
  <dcterms:created xsi:type="dcterms:W3CDTF">2019-11-01T15:35:29Z</dcterms:created>
  <dcterms:modified xsi:type="dcterms:W3CDTF">2019-11-01T17:43:33Z</dcterms:modified>
</cp:coreProperties>
</file>