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2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10" d="100"/>
          <a:sy n="110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522F-BD5B-8948-9373-4FB53F89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0CEB-B511-4D49-B6EB-598B3EB2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DA0D-EEA8-CE4A-813B-A03C8FC3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DFCD-F02D-F14E-A223-BFE2232E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3C25-966A-6D47-9A2E-9DDFAD0E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F1B-1902-BB40-97A3-449D6DB1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7DFC0-C2E8-5545-AC83-172F69817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7FA0-6400-8C4D-A68B-4FF657A7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B6C6-80E3-1C4A-A524-260A0C46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3429-282D-064E-876B-9A29CDB8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9E0C2-49B4-3346-8D0B-6245EDECF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3A7F4-307D-7F46-BE88-7ED213CB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1808-3C1E-C149-B7B1-15A4E3E9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2245-5A4B-4249-B435-A315EB03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DB938-FAA2-8549-AB46-1D485465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B34D-B361-D74D-91AC-6DBAB90C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540B-17AD-0E44-9BF6-EEB9F002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6922-2036-2A4E-B0A4-CC2A3F4F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FCFE-C765-FE42-95FD-074A90AE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3DD9-086E-3143-938B-38A4889E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E7D8-EF0F-044E-A5E1-2E308169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39DA-3C25-D744-8BF2-91DDBCDF1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7215-0EF2-9D41-BFE5-854A75FD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9936-6EFF-0B49-9429-9B7FE921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752D-5983-AF4E-8123-84572E7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58C7-F239-7047-A9B4-BF4E9226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C7DA-667D-7A40-A042-F4250C41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4B94-AD6C-3943-B4A9-41FCB365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A8C4-B38A-5647-A9FC-444FA5B9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42B-CBEE-AC4E-A8BB-6D5FC08F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5DDF3-13CA-FA4F-A714-AD6475D3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74D8-0BC1-834E-A927-33B66AB8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5DB4D-D6D2-9C44-9636-3711B217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E633D-3480-9948-8A6E-07A8F76A6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177FE-94B9-8F42-B66E-E6ECD0ED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291CC-90A3-E445-90A7-E17A3650D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28F15-46A3-504D-8B04-B16B4FFE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4B2A0-5E4E-874A-A1F8-EF1C1080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AF909-1295-EC42-9CF1-7F6B4B2F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5E4D-5704-F648-BE96-29CEA1A8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30AE7-E5F0-514C-9A59-6A715226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76736-6FC9-E44C-B8F7-BFD491FC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F7102-0BE3-A148-94B0-56DBE8B1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749F8-753D-014E-BFED-E35ADB21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613E6-0C55-5043-A633-923EF3C0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99D75-B0EC-C746-94BD-B40BD9FC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9596-9ADD-D74F-8CD4-1754AC3A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CF78-C846-8D4C-BCE8-93162A83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DADB0-2BBC-1549-8828-B41CF044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112A4-A2D5-964E-AA83-A2927940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FA14B-2707-194D-BD9C-513591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CFE5-1CE4-3C4A-BD55-3CC6206A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0F65-79D7-8541-8604-DACDF317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B8E49-E535-3A4F-B5BC-623BA14BA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2B92-B77E-3F4E-BDDF-0C0087CA7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7C59-B21A-404F-B77B-BEDD6ADC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72A41-F887-5A43-8A6B-2CA87573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CBFF-049D-C54D-93CB-DB1A20C2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84C53-27DE-5940-B9E5-603E0EA6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3B55-E13A-9A46-B0FE-8D5CE267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560C-1517-EE4B-812F-0F48A113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C392-C1B9-6E47-9CD3-F0212508862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A59C-B4A8-2541-A488-2B93D221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87EC-CEEB-6146-9044-F736F3E1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4BAC-3EA9-584F-ABAC-3BC0D5FF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16A9-8EC5-FF41-AB81-0EA910E2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6457"/>
          </a:xfrm>
        </p:spPr>
        <p:txBody>
          <a:bodyPr>
            <a:normAutofit/>
          </a:bodyPr>
          <a:lstStyle/>
          <a:p>
            <a:pPr algn="ctr"/>
            <a:r>
              <a:rPr lang="en-IN" b="1" cap="all" dirty="0"/>
              <a:t>DECENTRALIZED ONLINE MARKETPLACE- Apna Bazaar- </a:t>
            </a:r>
            <a:br>
              <a:rPr lang="en-IN" b="1" cap="all" dirty="0"/>
            </a:br>
            <a:r>
              <a:rPr lang="en-IN" b="1" cap="all" dirty="0"/>
              <a:t>						</a:t>
            </a:r>
            <a:r>
              <a:rPr lang="en-IN" sz="1500" b="1" cap="all" dirty="0"/>
              <a:t>Presented by : Bharatkumar Jain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A3C4-90FE-B647-B03A-72A933FA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069E-5230-9248-BF2D-03164365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cap="all" dirty="0"/>
              <a:t>WHAT IS A DECENTRALIZED ONLINE MARKETPLACE?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F378-3B12-6743-830D-6E81E156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decentralized online marketplace is an eCommerce platform operated on a blockchain.</a:t>
            </a:r>
          </a:p>
          <a:p>
            <a:pPr marL="0" indent="0">
              <a:buNone/>
            </a:pPr>
            <a:r>
              <a:rPr lang="en-IN" dirty="0"/>
              <a:t>These are the distinguishing characteristics: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No middleman controls the trade between buyers and sellers.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 terms of trade are determined by buyers and sellers, and no middlemen intervene.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 terms of trade are open, transparent, and immutable.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No tampering of transactions is possible.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61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096-42BB-C24A-82D7-B1709CC2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b="1" dirty="0"/>
              <a:t>Centralized online marketplaces have the following characteristics</a:t>
            </a:r>
            <a:endParaRPr lang="en-IN" sz="3500" b="1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0A61-9822-AA4B-8341-3EFAF964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A centralized company owns the platform, for e.g. </a:t>
            </a:r>
            <a:r>
              <a:rPr lang="en-IN" dirty="0" err="1"/>
              <a:t>Ebay,Amazon</a:t>
            </a:r>
            <a:r>
              <a:rPr lang="en-IN" dirty="0"/>
              <a:t> etc and takes a commission from sales.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 infrastructure is centralized, and can be hacked.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 company owning the marketplace can change terms and conditions (T&amp;Cs) of trade at will.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Your personal sensitive data is held by the centralized owner and they can sell it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364716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096-42BB-C24A-82D7-B1709CC2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Advantage of Decentralized Marketplaces </a:t>
            </a:r>
            <a:endParaRPr lang="en-IN" sz="3000" b="1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0A61-9822-AA4B-8341-3EFAF964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Decentralized Marketplaces is a decentralized distributed database, and all nodes are involved in maintaining the database.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Each has a full record of the database. There’s no central server for hackers to destroy.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No middleman controls the trade between buyers and sellers.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No tampering of transactions is possible.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Transactions are instantaneous, without depending on a third-party.</a:t>
            </a:r>
          </a:p>
        </p:txBody>
      </p:sp>
    </p:spTree>
    <p:extLst>
      <p:ext uri="{BB962C8B-B14F-4D97-AF65-F5344CB8AC3E}">
        <p14:creationId xmlns:p14="http://schemas.microsoft.com/office/powerpoint/2010/main" val="166578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DBDD-8D4D-584A-B835-B131909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AE99-7971-5544-8E9B-A5D3A0E8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78DAC-43F9-004F-BE04-BA78BC6F0F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9545"/>
            <a:ext cx="10363200" cy="56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DBDD-8D4D-584A-B835-B131909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AE99-7971-5544-8E9B-A5D3A0E8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000" dirty="0"/>
              <a:t>Thank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238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DECENTRALIZED ONLINE MARKETPLACE- Apna Bazaar-        Presented by : Bharatkumar Jain</vt:lpstr>
      <vt:lpstr>WHAT IS A DECENTRALIZED ONLINE MARKETPLACE?</vt:lpstr>
      <vt:lpstr>Centralized online marketplaces have the following characteristics</vt:lpstr>
      <vt:lpstr>Advantage of Decentralized Marketplaces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Bharatkumar.Jain</dc:creator>
  <cp:lastModifiedBy>Bharatkumar.Jain</cp:lastModifiedBy>
  <cp:revision>17</cp:revision>
  <dcterms:created xsi:type="dcterms:W3CDTF">2020-07-18T14:50:45Z</dcterms:created>
  <dcterms:modified xsi:type="dcterms:W3CDTF">2020-07-30T23:12:44Z</dcterms:modified>
</cp:coreProperties>
</file>