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87" r:id="rId3"/>
    <p:sldId id="389" r:id="rId4"/>
    <p:sldId id="388" r:id="rId5"/>
    <p:sldId id="258" r:id="rId6"/>
  </p:sldIdLst>
  <p:sldSz cx="9144000" cy="6858000" type="screen4x3"/>
  <p:notesSz cx="6797675" cy="9926638"/>
  <p:embeddedFontLst>
    <p:embeddedFont>
      <p:font typeface="맑은 고딕" pitchFamily="50" charset="-127"/>
      <p:regular r:id="rId8"/>
      <p:bold r:id="rId9"/>
    </p:embeddedFont>
    <p:embeddedFont>
      <p:font typeface="나눔고딕" pitchFamily="50" charset="-127"/>
      <p:regular r:id="rId10"/>
      <p:bold r:id="rId11"/>
    </p:embeddedFont>
    <p:embeddedFont>
      <p:font typeface="Tahoma" pitchFamily="34" charset="0"/>
      <p:regular r:id="rId12"/>
      <p:bold r:id="rId1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A00"/>
    <a:srgbClr val="8A9999"/>
    <a:srgbClr val="FAFF0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811" autoAdjust="0"/>
  </p:normalViewPr>
  <p:slideViewPr>
    <p:cSldViewPr>
      <p:cViewPr>
        <p:scale>
          <a:sx n="100" d="100"/>
          <a:sy n="100" d="100"/>
        </p:scale>
        <p:origin x="19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8E07B-2AF8-4776-A81C-5D9C66C1F608}" type="datetimeFigureOut">
              <a:rPr lang="ko-KR" altLang="en-US" smtClean="0"/>
              <a:pPr/>
              <a:t>2013-10-04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60D80-4509-4637-8504-307727918F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(기획서일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192.168.20.6\Shared\#게임소마 공용\_Docs\CI &amp; BI\GAMESOMA\GAMESOMA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4958" y="6309320"/>
            <a:ext cx="1269530" cy="4394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 userDrawn="1"/>
        </p:nvSpPr>
        <p:spPr>
          <a:xfrm>
            <a:off x="142875" y="142875"/>
            <a:ext cx="8858250" cy="52863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929313" y="5429250"/>
            <a:ext cx="307181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ko-KR" altLang="en-US" sz="900" dirty="0">
                <a:solidFill>
                  <a:srgbClr val="595959"/>
                </a:solidFill>
                <a:latin typeface="Tahoma" pitchFamily="34" charset="0"/>
                <a:ea typeface="맑은 고딕" pitchFamily="50" charset="-127"/>
              </a:rPr>
              <a:t>보기</a:t>
            </a:r>
            <a:r>
              <a:rPr kumimoji="0" lang="en-US" altLang="ko-KR" sz="900" dirty="0">
                <a:solidFill>
                  <a:srgbClr val="595959"/>
                </a:solidFill>
                <a:latin typeface="Tahoma" pitchFamily="34" charset="0"/>
                <a:ea typeface="맑은 고딕" pitchFamily="50" charset="-127"/>
              </a:rPr>
              <a:t>&gt;</a:t>
            </a:r>
            <a:r>
              <a:rPr kumimoji="0" lang="ko-KR" altLang="en-US" sz="900" dirty="0">
                <a:solidFill>
                  <a:srgbClr val="595959"/>
                </a:solidFill>
                <a:latin typeface="Tahoma" pitchFamily="34" charset="0"/>
                <a:ea typeface="맑은 고딕" pitchFamily="50" charset="-127"/>
              </a:rPr>
              <a:t>슬라이드마스터 에서 정보를 입력하세요</a:t>
            </a:r>
          </a:p>
        </p:txBody>
      </p:sp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D5DA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/>
          </p:nvPr>
        </p:nvSpPr>
        <p:spPr>
          <a:xfrm>
            <a:off x="428596" y="1357298"/>
            <a:ext cx="835818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solidFill>
                  <a:srgbClr val="D5DA0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2"/>
          </p:nvPr>
        </p:nvSpPr>
        <p:spPr>
          <a:xfrm>
            <a:off x="142875" y="5429250"/>
            <a:ext cx="5072063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04F5CAEF-96E7-4960-801C-E0E53AB8A790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83E2E48-BB06-4771-BDA4-4FD55B5230E8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1F6F220-A7BF-4CAA-AEDD-5A4772196F8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697B20B-EF50-4399-9F70-C385CF0F3A82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625" y="5286375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24C5FAC-B9CA-4022-8007-926B93ED106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E048144-E103-490F-97A3-0C577B09F653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537A81E-22DC-4D1B-A66C-12234B9AF8C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3357562"/>
            <a:ext cx="8229600" cy="20431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A069F37-C38C-480C-A605-71EB8F6673E4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1BE4523-6551-4652-AFB0-D6A36CF782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EC60880-0865-4B81-9D8E-02B66C6D45FD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01779E1-29D0-4F00-B497-E0A41126EE2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192.168.20.6\Shared\#게임소마 공용\_Docs\CI &amp; BI\GAMESOMA\GAMESOMA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4958" y="6309320"/>
            <a:ext cx="1269530" cy="4394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142875" y="142875"/>
            <a:ext cx="8858250" cy="52863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0500" y="5572125"/>
          <a:ext cx="6096000" cy="114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7736"/>
                <a:gridCol w="5048264"/>
              </a:tblGrid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기술내용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최종문서수정일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문서작성자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D5DA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1262082" y="5572139"/>
            <a:ext cx="5000660" cy="285753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262082" y="6143645"/>
            <a:ext cx="5000660" cy="28575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1262082" y="6429395"/>
            <a:ext cx="5000660" cy="285753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4"/>
          </p:nvPr>
        </p:nvSpPr>
        <p:spPr>
          <a:xfrm>
            <a:off x="1214438" y="5857875"/>
            <a:ext cx="5072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C58591E9-90C9-4685-A13B-9CF2B00EB273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/목차(기획서일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929313" y="6572250"/>
            <a:ext cx="3000375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900" dirty="0" smtClean="0">
                <a:solidFill>
                  <a:srgbClr val="D5DA00"/>
                </a:solidFill>
                <a:latin typeface="맑은 고딕" pitchFamily="50" charset="-127"/>
                <a:ea typeface="맑은 고딕" pitchFamily="50" charset="-127"/>
              </a:rPr>
              <a:t>Gswing Studio Web</a:t>
            </a:r>
            <a:r>
              <a:rPr kumimoji="0" lang="en-US" altLang="ko-KR" sz="900" baseline="0" dirty="0" smtClean="0">
                <a:solidFill>
                  <a:srgbClr val="D5DA00"/>
                </a:solidFill>
                <a:latin typeface="맑은 고딕" pitchFamily="50" charset="-127"/>
                <a:ea typeface="맑은 고딕" pitchFamily="50" charset="-127"/>
              </a:rPr>
              <a:t> Team</a:t>
            </a:r>
            <a:endParaRPr kumimoji="0" lang="ko-KR" altLang="en-US" sz="900" dirty="0">
              <a:solidFill>
                <a:srgbClr val="D5DA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solidFill>
            <a:srgbClr val="51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571501" y="1214422"/>
            <a:ext cx="8143903" cy="928688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 typeface="Wingdings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429684" cy="571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428625" y="6572250"/>
            <a:ext cx="2895600" cy="22066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rgbClr val="D5DA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7"/>
          <p:cNvSpPr>
            <a:spLocks noGrp="1"/>
          </p:cNvSpPr>
          <p:nvPr userDrawn="1">
            <p:ph type="sldNum" sz="quarter" idx="14"/>
          </p:nvPr>
        </p:nvSpPr>
        <p:spPr>
          <a:xfrm>
            <a:off x="3714750" y="6572250"/>
            <a:ext cx="1285875" cy="21431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3BC293E-BB61-4A8B-8F9A-8AA836C0C9A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/목차(기획서일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72188" y="6572250"/>
            <a:ext cx="28575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ko-KR" altLang="en-US" sz="900" dirty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보기</a:t>
            </a:r>
            <a:r>
              <a:rPr kumimoji="0" lang="en-US" altLang="ko-KR" sz="900" dirty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&gt;</a:t>
            </a:r>
            <a:r>
              <a:rPr kumimoji="0" lang="ko-KR" altLang="en-US" sz="900" dirty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슬라이드마스터 에서 정보를 입력하세요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882650"/>
            <a:ext cx="9144000" cy="46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500688" y="28575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285720" y="1142984"/>
            <a:ext cx="8572560" cy="1143008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 typeface="Wingdings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3571900" cy="42862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8"/>
          <p:cNvSpPr>
            <a:spLocks noGrp="1"/>
          </p:cNvSpPr>
          <p:nvPr>
            <p:ph type="body" sz="quarter" idx="15"/>
          </p:nvPr>
        </p:nvSpPr>
        <p:spPr>
          <a:xfrm>
            <a:off x="5500726" y="500042"/>
            <a:ext cx="3500430" cy="285752"/>
          </a:xfrm>
          <a:prstGeom prst="rect">
            <a:avLst/>
          </a:prstGeom>
        </p:spPr>
        <p:txBody>
          <a:bodyPr/>
          <a:lstStyle>
            <a:lvl1pPr algn="r">
              <a:buFont typeface="+mj-lt"/>
              <a:buAutoNum type="arabicPeriod"/>
              <a:defRPr sz="1000" b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algn="r">
              <a:buFont typeface="Wingdings" pitchFamily="2" charset="2"/>
              <a:buChar char="§"/>
              <a:defRPr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6"/>
          </p:nvPr>
        </p:nvSpPr>
        <p:spPr>
          <a:xfrm>
            <a:off x="428625" y="6572250"/>
            <a:ext cx="2895600" cy="22066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7"/>
          <p:cNvSpPr>
            <a:spLocks noGrp="1"/>
          </p:cNvSpPr>
          <p:nvPr userDrawn="1">
            <p:ph type="sldNum" sz="quarter" idx="17"/>
          </p:nvPr>
        </p:nvSpPr>
        <p:spPr>
          <a:xfrm>
            <a:off x="3714750" y="6572250"/>
            <a:ext cx="1285875" cy="21431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1B5210C8-3038-426B-A348-2FEAEFB7E95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857875" y="6572250"/>
            <a:ext cx="307181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900" dirty="0" smtClean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Gswing Studio Web</a:t>
            </a:r>
            <a:r>
              <a:rPr kumimoji="0" lang="en-US" altLang="ko-KR" sz="900" baseline="0" dirty="0" smtClean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 Team</a:t>
            </a:r>
            <a:endParaRPr kumimoji="0" lang="ko-KR" altLang="en-US" sz="900" dirty="0">
              <a:solidFill>
                <a:srgbClr val="D5DA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00688" y="28575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28625" y="6572250"/>
            <a:ext cx="2895600" cy="22066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1"/>
          </p:nvPr>
        </p:nvSpPr>
        <p:spPr>
          <a:xfrm>
            <a:off x="3714750" y="6572250"/>
            <a:ext cx="1285875" cy="21431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506F2E24-6EDE-472F-8DCF-AD19597DD36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D5DA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715000" y="6572250"/>
            <a:ext cx="3214688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900" dirty="0" smtClean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Gswing Studio Web</a:t>
            </a:r>
            <a:r>
              <a:rPr kumimoji="0" lang="en-US" altLang="ko-KR" sz="900" baseline="0" dirty="0" smtClean="0">
                <a:solidFill>
                  <a:srgbClr val="D5DA00"/>
                </a:solidFill>
                <a:latin typeface="Tahoma" pitchFamily="34" charset="0"/>
                <a:ea typeface="맑은 고딕" pitchFamily="50" charset="-127"/>
              </a:rPr>
              <a:t> Team</a:t>
            </a:r>
            <a:endParaRPr kumimoji="0" lang="ko-KR" altLang="en-US" sz="900" dirty="0">
              <a:solidFill>
                <a:srgbClr val="D5DA00"/>
              </a:solidFill>
              <a:latin typeface="Tahoma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8" y="71438"/>
          <a:ext cx="89297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5357850"/>
                <a:gridCol w="1066727"/>
                <a:gridCol w="13621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화면구분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위치정보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페이지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6572250" y="571500"/>
            <a:ext cx="2428875" cy="21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돋움" pitchFamily="50" charset="-127"/>
                <a:ea typeface="돋움" pitchFamily="50" charset="-127"/>
              </a:rPr>
              <a:t>Description</a:t>
            </a:r>
            <a:endParaRPr kumimoji="0" lang="ko-KR" altLang="en-US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572250" y="785813"/>
            <a:ext cx="2428875" cy="564356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1438" y="571500"/>
            <a:ext cx="6500812" cy="21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돋움" pitchFamily="50" charset="-127"/>
                <a:ea typeface="돋움" pitchFamily="50" charset="-127"/>
              </a:rPr>
              <a:t>화면구성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6572264" y="785794"/>
            <a:ext cx="2428892" cy="564360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>
          <a:xfrm>
            <a:off x="7643813" y="285750"/>
            <a:ext cx="1285875" cy="21431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8B5D889A-6D65-4E03-8C2D-B17C639430F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6"/>
          </p:nvPr>
        </p:nvSpPr>
        <p:spPr>
          <a:xfrm>
            <a:off x="428625" y="6572250"/>
            <a:ext cx="2895600" cy="22066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WEB &gt; GMS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CF36009-1A1C-4CE2-957F-2AE10705DC3F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625" y="60721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2EB7FA6-16D2-4550-8541-16B1156678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5715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F97953B-1F22-4DA6-A54E-E7D15CBFE392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CB5E7D-C9AD-4E26-A8F5-AAC9909DF8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29684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28625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E5C132E-1492-42FC-9EB0-B500DBC59BFB}" type="datetime1">
              <a:rPr lang="ko-KR" altLang="en-US"/>
              <a:pPr>
                <a:defRPr/>
              </a:pPr>
              <a:t>2013-10-04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86563" y="6500813"/>
            <a:ext cx="2133600" cy="220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154392E-E02F-49EC-AABE-9203FA2F15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  <p:sldLayoutId id="2147484838" r:id="rId8"/>
    <p:sldLayoutId id="2147484839" r:id="rId9"/>
    <p:sldLayoutId id="2147484840" r:id="rId10"/>
    <p:sldLayoutId id="2147484841" r:id="rId11"/>
    <p:sldLayoutId id="2147484842" r:id="rId12"/>
    <p:sldLayoutId id="2147484843" r:id="rId13"/>
    <p:sldLayoutId id="2147484844" r:id="rId14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 kern="1200">
          <a:solidFill>
            <a:srgbClr val="FF9933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Traveler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웹사이트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화면구성안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Traveler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웹사이트 화면구성안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백승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591E9-90C9-4685-A13B-9CF2B00EB273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2013-10-04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&gt; GMS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3BC293E-BB61-4A8B-8F9A-8AA836C0C9A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071547"/>
          <a:ext cx="7929618" cy="19659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58956"/>
                <a:gridCol w="697066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900" baseline="0" dirty="0" smtClean="0"/>
                        <a:t>요 약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</a:tr>
              <a:tr h="123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</a:tr>
              <a:tr h="123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문서활용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유관부서 협의를 위해 웹사이트의 화면구성안 기획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디자인 및 개발 환경에 따라 내용은 변경 될 수 있음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</a:tr>
              <a:tr h="123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내용설명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웹사이트 주요 카테고리 별 스토리보드 구성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서브페이지 화면구성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서브페이지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2depth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항목 별 주요 기능 설명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</a:tr>
              <a:tr h="123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향후이슈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게임 개발 상황에 따라 유동적으로 변화 가능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GMS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사이트 외 백오피스 관련 추가 개발 필요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일정 조율 필요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리소스 체크 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24000" y="1124744"/>
          <a:ext cx="6096000" cy="498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기호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정의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라디오박스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체크박스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콤보박스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텍스트필드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클릭 가능한 버튼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상세 설명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(description)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u="sng" dirty="0" smtClean="0">
                          <a:latin typeface="굴림" pitchFamily="50" charset="-127"/>
                          <a:ea typeface="굴림" pitchFamily="50" charset="-127"/>
                        </a:rPr>
                        <a:t>BOLD</a:t>
                      </a:r>
                      <a:endParaRPr lang="ko-KR" altLang="en-US" sz="1000" b="1" u="sng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현재 위치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>
                          <a:latin typeface="굴림" pitchFamily="50" charset="-127"/>
                          <a:ea typeface="굴림" pitchFamily="50" charset="-127"/>
                        </a:rPr>
                        <a:t>Under bar</a:t>
                      </a:r>
                      <a:endParaRPr lang="ko-KR" altLang="en-US" sz="1000" u="sng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클릭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가능한 텍스트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85468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팝업창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알럿메세지창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 정의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WEB &gt; GMS</a:t>
            </a: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3BC293E-BB61-4A8B-8F9A-8AA836C0C9A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19672" y="4524896"/>
            <a:ext cx="1584175" cy="720080"/>
            <a:chOff x="611560" y="1791866"/>
            <a:chExt cx="3476625" cy="2432601"/>
          </a:xfrm>
        </p:grpSpPr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611560" y="1793454"/>
              <a:ext cx="3467101" cy="2431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defTabSz="1033463"/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611560" y="1791866"/>
              <a:ext cx="3452811" cy="4865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ko-KR" altLang="ko-KR" sz="10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3772130" y="1795042"/>
              <a:ext cx="316055" cy="48334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ko-KR" sz="700" b="1" dirty="0">
                  <a:latin typeface="굴림" pitchFamily="50" charset="-127"/>
                  <a:ea typeface="굴림" pitchFamily="50" charset="-127"/>
                </a:rPr>
                <a:t>X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1763688" y="3084736"/>
            <a:ext cx="64807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9712" y="34447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1619672" y="5388992"/>
            <a:ext cx="1656184" cy="64807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noAutofit/>
          </a:bodyPr>
          <a:lstStyle/>
          <a:p>
            <a:pPr marL="342900" lvl="0" indent="-342900" algn="ctr" eaLnBrk="0" hangingPunct="0">
              <a:spcBef>
                <a:spcPct val="20000"/>
              </a:spcBef>
              <a:defRPr/>
            </a:pPr>
            <a:endParaRPr lang="en-US" altLang="ko-KR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500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⊙</a:t>
            </a:r>
            <a:endParaRPr lang="ko-KR" altLang="en-US" dirty="0"/>
          </a:p>
        </p:txBody>
      </p:sp>
      <p:sp>
        <p:nvSpPr>
          <p:cNvPr id="17" name="제목 97"/>
          <p:cNvSpPr txBox="1">
            <a:spLocks/>
          </p:cNvSpPr>
          <p:nvPr/>
        </p:nvSpPr>
        <p:spPr>
          <a:xfrm>
            <a:off x="1835696" y="1932608"/>
            <a:ext cx="288032" cy="2880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V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1763688" y="2724696"/>
            <a:ext cx="800100" cy="20024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ko-KR" altLang="en-US" sz="1000" u="sng" dirty="0" smtClean="0">
                <a:latin typeface="굴림" pitchFamily="50" charset="-127"/>
                <a:ea typeface="굴림" pitchFamily="50" charset="-127"/>
              </a:rPr>
              <a:t>　</a:t>
            </a:r>
            <a:endParaRPr lang="ko-KR" altLang="en-US" sz="1000" u="sng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63688" y="2364656"/>
            <a:ext cx="792088" cy="144016"/>
            <a:chOff x="755576" y="3068960"/>
            <a:chExt cx="792088" cy="144016"/>
          </a:xfrm>
        </p:grpSpPr>
        <p:sp>
          <p:nvSpPr>
            <p:cNvPr id="20" name="직사각형 19"/>
            <p:cNvSpPr/>
            <p:nvPr/>
          </p:nvSpPr>
          <p:spPr>
            <a:xfrm>
              <a:off x="755576" y="3068960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59632" y="3068960"/>
              <a:ext cx="288032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▼</a:t>
              </a:r>
              <a:endParaRPr lang="ko-KR" altLang="en-US" sz="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WEB &gt; GMS</a:t>
            </a: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3BC293E-BB61-4A8B-8F9A-8AA836C0C9A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07587" y="1124744"/>
            <a:ext cx="1928826" cy="428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Home</a:t>
            </a:r>
            <a:endParaRPr lang="ko-KR" altLang="en-US" sz="1000" b="1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02" y="2267752"/>
            <a:ext cx="901690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게임관리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Arial" pitchFamily="34" charset="0"/>
            </a:endParaRPr>
          </a:p>
        </p:txBody>
      </p: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>
          <a:xfrm rot="5400000">
            <a:off x="4214684" y="1910436"/>
            <a:ext cx="714380" cy="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7402" y="2688902"/>
            <a:ext cx="909197" cy="131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게임설정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현황</a:t>
            </a:r>
            <a:endParaRPr lang="en-US" altLang="ko-KR" sz="900" b="1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판매내역</a:t>
            </a:r>
            <a:endParaRPr lang="en-US" altLang="ko-KR" sz="900" b="1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시뮬레이터 설정</a:t>
            </a:r>
            <a:endParaRPr lang="en-US" altLang="ko-KR" sz="900" b="1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이용요금설정</a:t>
            </a:r>
            <a:endParaRPr lang="en-US" altLang="ko-KR" sz="1000" b="1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B5D889A-6D65-4E03-8C2D-B17C639430FC}" type="slidenum">
              <a:rPr lang="ko-KR" altLang="en-US" smtClean="0">
                <a:latin typeface="굴림" pitchFamily="50" charset="-127"/>
                <a:ea typeface="굴림" pitchFamily="50" charset="-127"/>
              </a:rPr>
              <a:pPr>
                <a:defRPr/>
              </a:pPr>
              <a:t>5</a:t>
            </a:fld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9652" y="74604"/>
            <a:ext cx="7734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Traveler 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메인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152" y="286964"/>
            <a:ext cx="5356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GMS </a:t>
            </a: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메인</a:t>
            </a:r>
            <a:endParaRPr lang="ko-KR" altLang="en-US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836712"/>
            <a:ext cx="6192688" cy="55446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28625" y="6572250"/>
            <a:ext cx="2895600" cy="220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900" dirty="0" smtClean="0">
                <a:solidFill>
                  <a:srgbClr val="D5DA00"/>
                </a:solidFill>
                <a:latin typeface="나눔고딕" pitchFamily="50" charset="-127"/>
                <a:ea typeface="나눔고딕" pitchFamily="50" charset="-127"/>
              </a:rPr>
              <a:t>WEB &gt; GMS</a:t>
            </a:r>
            <a:endParaRPr lang="ko-KR" altLang="en-US" sz="900" dirty="0">
              <a:solidFill>
                <a:srgbClr val="D5DA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_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web_storyboard</Template>
  <TotalTime>11544</TotalTime>
  <Words>136</Words>
  <Application>Microsoft Office PowerPoint</Application>
  <PresentationFormat>화면 슬라이드 쇼(4:3)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나눔고딕</vt:lpstr>
      <vt:lpstr>돋움</vt:lpstr>
      <vt:lpstr>굴림체</vt:lpstr>
      <vt:lpstr>Tahoma</vt:lpstr>
      <vt:lpstr>Wingdings</vt:lpstr>
      <vt:lpstr>web_storyboard</vt:lpstr>
      <vt:lpstr>Traveler 웹사이트 화면구성안</vt:lpstr>
      <vt:lpstr>개요</vt:lpstr>
      <vt:lpstr>기호 정의</vt:lpstr>
      <vt:lpstr>사이트맵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임보래</dc:creator>
  <cp:lastModifiedBy>Publisher</cp:lastModifiedBy>
  <cp:revision>830</cp:revision>
  <dcterms:created xsi:type="dcterms:W3CDTF">2013-06-12T02:13:54Z</dcterms:created>
  <dcterms:modified xsi:type="dcterms:W3CDTF">2013-10-04T02:16:59Z</dcterms:modified>
</cp:coreProperties>
</file>