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76" r:id="rId9"/>
    <p:sldId id="263" r:id="rId10"/>
    <p:sldId id="265" r:id="rId11"/>
    <p:sldId id="268" r:id="rId12"/>
    <p:sldId id="262" r:id="rId13"/>
    <p:sldId id="277" r:id="rId14"/>
    <p:sldId id="264" r:id="rId15"/>
    <p:sldId id="266" r:id="rId16"/>
    <p:sldId id="267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E4D7E1-185A-4AAF-A506-F2243440921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4AE64B-6BAF-4B87-8132-909BAC2E6736}">
      <dgm:prSet phldrT="[Text]" custT="1"/>
      <dgm:spPr/>
      <dgm:t>
        <a:bodyPr/>
        <a:lstStyle/>
        <a:p>
          <a:r>
            <a:rPr lang="en-US" sz="1200" baseline="0" dirty="0" smtClean="0"/>
            <a:t>Time Series Deference</a:t>
          </a:r>
          <a:endParaRPr lang="en-US" sz="1200" baseline="0" dirty="0"/>
        </a:p>
      </dgm:t>
    </dgm:pt>
    <dgm:pt modelId="{690689E2-DA8D-44FB-ACE1-7E54118FE244}" type="parTrans" cxnId="{4295BCFE-C151-42FA-9A9F-0F0C413823DD}">
      <dgm:prSet/>
      <dgm:spPr/>
      <dgm:t>
        <a:bodyPr/>
        <a:lstStyle/>
        <a:p>
          <a:endParaRPr lang="en-US"/>
        </a:p>
      </dgm:t>
    </dgm:pt>
    <dgm:pt modelId="{64171EC8-F7A4-4ADE-95F9-B00AFADDC830}" type="sibTrans" cxnId="{4295BCFE-C151-42FA-9A9F-0F0C413823DD}">
      <dgm:prSet/>
      <dgm:spPr/>
      <dgm:t>
        <a:bodyPr/>
        <a:lstStyle/>
        <a:p>
          <a:endParaRPr lang="en-US"/>
        </a:p>
      </dgm:t>
    </dgm:pt>
    <dgm:pt modelId="{41684B6B-AE0F-4CAF-A05E-F4F6120F201E}">
      <dgm:prSet phldrT="[Text]"/>
      <dgm:spPr/>
      <dgm:t>
        <a:bodyPr/>
        <a:lstStyle/>
        <a:p>
          <a:r>
            <a:rPr lang="en-US" dirty="0" smtClean="0"/>
            <a:t>d=0 Observations Modelled directly</a:t>
          </a:r>
          <a:endParaRPr lang="en-US" dirty="0"/>
        </a:p>
      </dgm:t>
    </dgm:pt>
    <dgm:pt modelId="{AAF06C62-F07B-4478-8969-68D1BF49FCB2}" type="parTrans" cxnId="{00B7D988-32A0-4F6B-B6D7-F003CB94B1C1}">
      <dgm:prSet/>
      <dgm:spPr/>
      <dgm:t>
        <a:bodyPr/>
        <a:lstStyle/>
        <a:p>
          <a:endParaRPr lang="en-US"/>
        </a:p>
      </dgm:t>
    </dgm:pt>
    <dgm:pt modelId="{3D41AFD4-4EAD-43AD-B733-0511131C9E69}" type="sibTrans" cxnId="{00B7D988-32A0-4F6B-B6D7-F003CB94B1C1}">
      <dgm:prSet/>
      <dgm:spPr/>
      <dgm:t>
        <a:bodyPr/>
        <a:lstStyle/>
        <a:p>
          <a:endParaRPr lang="en-US"/>
        </a:p>
      </dgm:t>
    </dgm:pt>
    <dgm:pt modelId="{7044231D-5A8A-431A-8F5E-FC6430EEA71D}">
      <dgm:prSet phldrT="[Text]"/>
      <dgm:spPr/>
      <dgm:t>
        <a:bodyPr/>
        <a:lstStyle/>
        <a:p>
          <a:r>
            <a:rPr lang="en-US" dirty="0" smtClean="0"/>
            <a:t>d=1 Difference b/w consecutive observations is modelled</a:t>
          </a:r>
          <a:endParaRPr lang="en-US" dirty="0"/>
        </a:p>
      </dgm:t>
    </dgm:pt>
    <dgm:pt modelId="{09F8A58D-7320-4F05-A6EB-A9B8CC3DE6BA}" type="parTrans" cxnId="{B70CACE2-5654-497E-B75F-0FE36859B5E1}">
      <dgm:prSet/>
      <dgm:spPr/>
      <dgm:t>
        <a:bodyPr/>
        <a:lstStyle/>
        <a:p>
          <a:endParaRPr lang="en-US"/>
        </a:p>
      </dgm:t>
    </dgm:pt>
    <dgm:pt modelId="{F2AABF90-7F54-46B6-B369-CD75A7A1B6D3}" type="sibTrans" cxnId="{B70CACE2-5654-497E-B75F-0FE36859B5E1}">
      <dgm:prSet/>
      <dgm:spPr/>
      <dgm:t>
        <a:bodyPr/>
        <a:lstStyle/>
        <a:p>
          <a:endParaRPr lang="en-US"/>
        </a:p>
      </dgm:t>
    </dgm:pt>
    <dgm:pt modelId="{996D52E6-CE64-4D90-B00A-098E9E768313}">
      <dgm:prSet phldrT="[Text]"/>
      <dgm:spPr/>
      <dgm:t>
        <a:bodyPr/>
        <a:lstStyle/>
        <a:p>
          <a:r>
            <a:rPr lang="en-US" dirty="0" smtClean="0"/>
            <a:t>Time dependence of stationary model</a:t>
          </a:r>
          <a:endParaRPr lang="en-US" dirty="0"/>
        </a:p>
      </dgm:t>
    </dgm:pt>
    <dgm:pt modelId="{2A63C783-BF8E-41BF-85CE-906DD9DE1B5E}" type="parTrans" cxnId="{EBFFF13E-8CA1-4B78-9E65-FB702007439F}">
      <dgm:prSet/>
      <dgm:spPr/>
      <dgm:t>
        <a:bodyPr/>
        <a:lstStyle/>
        <a:p>
          <a:endParaRPr lang="en-US"/>
        </a:p>
      </dgm:t>
    </dgm:pt>
    <dgm:pt modelId="{2193DD40-3E0D-4B5C-AEFD-7BB16B6E7E66}" type="sibTrans" cxnId="{EBFFF13E-8CA1-4B78-9E65-FB702007439F}">
      <dgm:prSet/>
      <dgm:spPr/>
      <dgm:t>
        <a:bodyPr/>
        <a:lstStyle/>
        <a:p>
          <a:endParaRPr lang="en-US"/>
        </a:p>
      </dgm:t>
    </dgm:pt>
    <dgm:pt modelId="{7102D53C-94EF-43F4-9E9F-B36F23B887EC}">
      <dgm:prSet phldrT="[Text]"/>
      <dgm:spPr/>
      <dgm:t>
        <a:bodyPr/>
        <a:lstStyle/>
        <a:p>
          <a:r>
            <a:rPr lang="en-US" dirty="0" smtClean="0"/>
            <a:t>Autoregressive</a:t>
          </a:r>
          <a:endParaRPr lang="en-US" dirty="0"/>
        </a:p>
      </dgm:t>
    </dgm:pt>
    <dgm:pt modelId="{E56717BF-A7B2-4123-AEB1-B8F1F2406AF4}" type="parTrans" cxnId="{A2C02CEF-B84D-4C3B-A737-7DFEBDF44F47}">
      <dgm:prSet/>
      <dgm:spPr/>
      <dgm:t>
        <a:bodyPr/>
        <a:lstStyle/>
        <a:p>
          <a:endParaRPr lang="en-US"/>
        </a:p>
      </dgm:t>
    </dgm:pt>
    <dgm:pt modelId="{0E4E4B71-A0AA-41E8-BA70-F5BC9C0BE3E1}" type="sibTrans" cxnId="{A2C02CEF-B84D-4C3B-A737-7DFEBDF44F47}">
      <dgm:prSet/>
      <dgm:spPr/>
      <dgm:t>
        <a:bodyPr/>
        <a:lstStyle/>
        <a:p>
          <a:endParaRPr lang="en-US"/>
        </a:p>
      </dgm:t>
    </dgm:pt>
    <dgm:pt modelId="{5F7F83C8-69C5-4FB7-94EF-0D48CA506445}">
      <dgm:prSet phldrT="[Text]" custT="1"/>
      <dgm:spPr/>
      <dgm:t>
        <a:bodyPr/>
        <a:lstStyle/>
        <a:p>
          <a:r>
            <a:rPr lang="en-US" sz="1400" baseline="0" dirty="0" smtClean="0"/>
            <a:t>Moving Average Terms</a:t>
          </a:r>
          <a:endParaRPr lang="en-US" sz="1400" baseline="0" dirty="0"/>
        </a:p>
      </dgm:t>
    </dgm:pt>
    <dgm:pt modelId="{2EDD9493-5CFC-4BE0-8DEC-A44A1E6C6A7A}" type="parTrans" cxnId="{A2928F46-81B5-44C3-81AD-B5AD6D14E871}">
      <dgm:prSet/>
      <dgm:spPr/>
      <dgm:t>
        <a:bodyPr/>
        <a:lstStyle/>
        <a:p>
          <a:endParaRPr lang="en-US"/>
        </a:p>
      </dgm:t>
    </dgm:pt>
    <dgm:pt modelId="{334EE44F-2C08-4316-A78B-1C9457A7D645}" type="sibTrans" cxnId="{A2928F46-81B5-44C3-81AD-B5AD6D14E871}">
      <dgm:prSet/>
      <dgm:spPr/>
      <dgm:t>
        <a:bodyPr/>
        <a:lstStyle/>
        <a:p>
          <a:endParaRPr lang="en-US"/>
        </a:p>
      </dgm:t>
    </dgm:pt>
    <dgm:pt modelId="{8D7D322A-01C3-4AC0-B22D-223E23F40CDB}">
      <dgm:prSet phldrT="[Text]"/>
      <dgm:spPr/>
      <dgm:t>
        <a:bodyPr/>
        <a:lstStyle/>
        <a:p>
          <a:r>
            <a:rPr lang="en-US" dirty="0" smtClean="0"/>
            <a:t>Time-varying covariates</a:t>
          </a:r>
          <a:endParaRPr lang="en-US" dirty="0"/>
        </a:p>
      </dgm:t>
    </dgm:pt>
    <dgm:pt modelId="{FC9F32F9-B465-40AD-A779-C3E2E8B54EF8}" type="parTrans" cxnId="{C5BB5890-CBD2-4C8A-BBFE-4340789A23BF}">
      <dgm:prSet/>
      <dgm:spPr/>
      <dgm:t>
        <a:bodyPr/>
        <a:lstStyle/>
        <a:p>
          <a:endParaRPr lang="en-US"/>
        </a:p>
      </dgm:t>
    </dgm:pt>
    <dgm:pt modelId="{377ADAF0-8099-4A74-8530-470245F5B7AA}" type="sibTrans" cxnId="{C5BB5890-CBD2-4C8A-BBFE-4340789A23BF}">
      <dgm:prSet/>
      <dgm:spPr/>
      <dgm:t>
        <a:bodyPr/>
        <a:lstStyle/>
        <a:p>
          <a:endParaRPr lang="en-US"/>
        </a:p>
      </dgm:t>
    </dgm:pt>
    <dgm:pt modelId="{80CDCD5B-1AAB-46E8-97D6-27B9DD6ECE08}">
      <dgm:prSet phldrT="[Text]"/>
      <dgm:spPr/>
      <dgm:t>
        <a:bodyPr/>
        <a:lstStyle/>
        <a:p>
          <a:r>
            <a:rPr lang="en-US" dirty="0" smtClean="0"/>
            <a:t>Takes the previous errors as observation</a:t>
          </a:r>
          <a:endParaRPr lang="en-US" dirty="0"/>
        </a:p>
      </dgm:t>
    </dgm:pt>
    <dgm:pt modelId="{2444B608-668A-496C-9BDC-DF9D88965CE9}" type="parTrans" cxnId="{47569AC2-C713-4948-AC38-DC4086AA671A}">
      <dgm:prSet/>
      <dgm:spPr/>
      <dgm:t>
        <a:bodyPr/>
        <a:lstStyle/>
        <a:p>
          <a:endParaRPr lang="en-US"/>
        </a:p>
      </dgm:t>
    </dgm:pt>
    <dgm:pt modelId="{37B94D14-20E6-4CEA-A594-D281267A1137}" type="sibTrans" cxnId="{47569AC2-C713-4948-AC38-DC4086AA671A}">
      <dgm:prSet/>
      <dgm:spPr/>
      <dgm:t>
        <a:bodyPr/>
        <a:lstStyle/>
        <a:p>
          <a:endParaRPr lang="en-US"/>
        </a:p>
      </dgm:t>
    </dgm:pt>
    <dgm:pt modelId="{8439415D-32C9-4589-A1C9-E1D55BB519D7}" type="pres">
      <dgm:prSet presAssocID="{44E4D7E1-185A-4AAF-A506-F2243440921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700A66-113D-470F-BF4A-B631EEA19B78}" type="pres">
      <dgm:prSet presAssocID="{0B4AE64B-6BAF-4B87-8132-909BAC2E6736}" presName="composite" presStyleCnt="0"/>
      <dgm:spPr/>
    </dgm:pt>
    <dgm:pt modelId="{54E2A154-E777-45E2-9901-C84D8934BC11}" type="pres">
      <dgm:prSet presAssocID="{0B4AE64B-6BAF-4B87-8132-909BAC2E673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4C081-3496-4B14-8C26-FEA681C4C233}" type="pres">
      <dgm:prSet presAssocID="{0B4AE64B-6BAF-4B87-8132-909BAC2E6736}" presName="descendantText" presStyleLbl="alignAcc1" presStyleIdx="0" presStyleCnt="3" custScaleX="60334" custLinFactNeighborX="-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98FF25-F4C4-47F6-A596-72488E562EC6}" type="pres">
      <dgm:prSet presAssocID="{64171EC8-F7A4-4ADE-95F9-B00AFADDC830}" presName="sp" presStyleCnt="0"/>
      <dgm:spPr/>
    </dgm:pt>
    <dgm:pt modelId="{77DA3056-C006-4887-89FC-57DF26CEC347}" type="pres">
      <dgm:prSet presAssocID="{996D52E6-CE64-4D90-B00A-098E9E768313}" presName="composite" presStyleCnt="0"/>
      <dgm:spPr/>
    </dgm:pt>
    <dgm:pt modelId="{9861B50E-ACE4-4D02-8ABB-EBCDACCA2384}" type="pres">
      <dgm:prSet presAssocID="{996D52E6-CE64-4D90-B00A-098E9E76831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FC474D-120C-42AA-B197-F710D136766F}" type="pres">
      <dgm:prSet presAssocID="{996D52E6-CE64-4D90-B00A-098E9E768313}" presName="descendantText" presStyleLbl="alignAcc1" presStyleIdx="1" presStyleCnt="3" custScaleX="27610" custLinFactNeighborX="-1558" custLinFactNeighborY="-8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4E37F0-AA35-46F3-BD61-BF25AB749AD4}" type="pres">
      <dgm:prSet presAssocID="{2193DD40-3E0D-4B5C-AEFD-7BB16B6E7E66}" presName="sp" presStyleCnt="0"/>
      <dgm:spPr/>
    </dgm:pt>
    <dgm:pt modelId="{4992B185-F3BC-4560-825D-3AAEF527963A}" type="pres">
      <dgm:prSet presAssocID="{5F7F83C8-69C5-4FB7-94EF-0D48CA506445}" presName="composite" presStyleCnt="0"/>
      <dgm:spPr/>
    </dgm:pt>
    <dgm:pt modelId="{46AB767C-4B39-4FBF-9BD1-30545051DCBD}" type="pres">
      <dgm:prSet presAssocID="{5F7F83C8-69C5-4FB7-94EF-0D48CA50644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2399B-4765-4393-B4B3-3EB2045E0F0A}" type="pres">
      <dgm:prSet presAssocID="{5F7F83C8-69C5-4FB7-94EF-0D48CA506445}" presName="descendantText" presStyleLbl="alignAcc1" presStyleIdx="2" presStyleCnt="3" custScaleX="42769" custLinFactNeighborX="-24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BB5890-CBD2-4C8A-BBFE-4340789A23BF}" srcId="{5F7F83C8-69C5-4FB7-94EF-0D48CA506445}" destId="{8D7D322A-01C3-4AC0-B22D-223E23F40CDB}" srcOrd="0" destOrd="0" parTransId="{FC9F32F9-B465-40AD-A779-C3E2E8B54EF8}" sibTransId="{377ADAF0-8099-4A74-8530-470245F5B7AA}"/>
    <dgm:cxn modelId="{18DBBA23-AB9D-4687-A652-C26B094BDFBB}" type="presOf" srcId="{7102D53C-94EF-43F4-9E9F-B36F23B887EC}" destId="{86FC474D-120C-42AA-B197-F710D136766F}" srcOrd="0" destOrd="0" presId="urn:microsoft.com/office/officeart/2005/8/layout/chevron2"/>
    <dgm:cxn modelId="{00B7D988-32A0-4F6B-B6D7-F003CB94B1C1}" srcId="{0B4AE64B-6BAF-4B87-8132-909BAC2E6736}" destId="{41684B6B-AE0F-4CAF-A05E-F4F6120F201E}" srcOrd="0" destOrd="0" parTransId="{AAF06C62-F07B-4478-8969-68D1BF49FCB2}" sibTransId="{3D41AFD4-4EAD-43AD-B733-0511131C9E69}"/>
    <dgm:cxn modelId="{8914FD6C-047A-47CE-94BE-09E00E943B71}" type="presOf" srcId="{80CDCD5B-1AAB-46E8-97D6-27B9DD6ECE08}" destId="{24D2399B-4765-4393-B4B3-3EB2045E0F0A}" srcOrd="0" destOrd="1" presId="urn:microsoft.com/office/officeart/2005/8/layout/chevron2"/>
    <dgm:cxn modelId="{47569AC2-C713-4948-AC38-DC4086AA671A}" srcId="{5F7F83C8-69C5-4FB7-94EF-0D48CA506445}" destId="{80CDCD5B-1AAB-46E8-97D6-27B9DD6ECE08}" srcOrd="1" destOrd="0" parTransId="{2444B608-668A-496C-9BDC-DF9D88965CE9}" sibTransId="{37B94D14-20E6-4CEA-A594-D281267A1137}"/>
    <dgm:cxn modelId="{9C90DBD6-56AE-4378-AB63-7E83DA9DD9EE}" type="presOf" srcId="{7044231D-5A8A-431A-8F5E-FC6430EEA71D}" destId="{FCF4C081-3496-4B14-8C26-FEA681C4C233}" srcOrd="0" destOrd="1" presId="urn:microsoft.com/office/officeart/2005/8/layout/chevron2"/>
    <dgm:cxn modelId="{169B1880-BD13-425C-B93D-60C7BE4CFCDE}" type="presOf" srcId="{0B4AE64B-6BAF-4B87-8132-909BAC2E6736}" destId="{54E2A154-E777-45E2-9901-C84D8934BC11}" srcOrd="0" destOrd="0" presId="urn:microsoft.com/office/officeart/2005/8/layout/chevron2"/>
    <dgm:cxn modelId="{EBFFF13E-8CA1-4B78-9E65-FB702007439F}" srcId="{44E4D7E1-185A-4AAF-A506-F22434409212}" destId="{996D52E6-CE64-4D90-B00A-098E9E768313}" srcOrd="1" destOrd="0" parTransId="{2A63C783-BF8E-41BF-85CE-906DD9DE1B5E}" sibTransId="{2193DD40-3E0D-4B5C-AEFD-7BB16B6E7E66}"/>
    <dgm:cxn modelId="{A2C02CEF-B84D-4C3B-A737-7DFEBDF44F47}" srcId="{996D52E6-CE64-4D90-B00A-098E9E768313}" destId="{7102D53C-94EF-43F4-9E9F-B36F23B887EC}" srcOrd="0" destOrd="0" parTransId="{E56717BF-A7B2-4123-AEB1-B8F1F2406AF4}" sibTransId="{0E4E4B71-A0AA-41E8-BA70-F5BC9C0BE3E1}"/>
    <dgm:cxn modelId="{B70CACE2-5654-497E-B75F-0FE36859B5E1}" srcId="{0B4AE64B-6BAF-4B87-8132-909BAC2E6736}" destId="{7044231D-5A8A-431A-8F5E-FC6430EEA71D}" srcOrd="1" destOrd="0" parTransId="{09F8A58D-7320-4F05-A6EB-A9B8CC3DE6BA}" sibTransId="{F2AABF90-7F54-46B6-B369-CD75A7A1B6D3}"/>
    <dgm:cxn modelId="{A2928F46-81B5-44C3-81AD-B5AD6D14E871}" srcId="{44E4D7E1-185A-4AAF-A506-F22434409212}" destId="{5F7F83C8-69C5-4FB7-94EF-0D48CA506445}" srcOrd="2" destOrd="0" parTransId="{2EDD9493-5CFC-4BE0-8DEC-A44A1E6C6A7A}" sibTransId="{334EE44F-2C08-4316-A78B-1C9457A7D645}"/>
    <dgm:cxn modelId="{1E0A9962-A988-408C-8A4E-F4AF465EC265}" type="presOf" srcId="{44E4D7E1-185A-4AAF-A506-F22434409212}" destId="{8439415D-32C9-4589-A1C9-E1D55BB519D7}" srcOrd="0" destOrd="0" presId="urn:microsoft.com/office/officeart/2005/8/layout/chevron2"/>
    <dgm:cxn modelId="{A27E1120-3195-4076-9200-A06EE3C559D4}" type="presOf" srcId="{5F7F83C8-69C5-4FB7-94EF-0D48CA506445}" destId="{46AB767C-4B39-4FBF-9BD1-30545051DCBD}" srcOrd="0" destOrd="0" presId="urn:microsoft.com/office/officeart/2005/8/layout/chevron2"/>
    <dgm:cxn modelId="{7774083C-AF8C-4964-A231-50ED9C266413}" type="presOf" srcId="{41684B6B-AE0F-4CAF-A05E-F4F6120F201E}" destId="{FCF4C081-3496-4B14-8C26-FEA681C4C233}" srcOrd="0" destOrd="0" presId="urn:microsoft.com/office/officeart/2005/8/layout/chevron2"/>
    <dgm:cxn modelId="{4295BCFE-C151-42FA-9A9F-0F0C413823DD}" srcId="{44E4D7E1-185A-4AAF-A506-F22434409212}" destId="{0B4AE64B-6BAF-4B87-8132-909BAC2E6736}" srcOrd="0" destOrd="0" parTransId="{690689E2-DA8D-44FB-ACE1-7E54118FE244}" sibTransId="{64171EC8-F7A4-4ADE-95F9-B00AFADDC830}"/>
    <dgm:cxn modelId="{3CB9CFC1-C848-4B94-B487-E5BC14997B3E}" type="presOf" srcId="{996D52E6-CE64-4D90-B00A-098E9E768313}" destId="{9861B50E-ACE4-4D02-8ABB-EBCDACCA2384}" srcOrd="0" destOrd="0" presId="urn:microsoft.com/office/officeart/2005/8/layout/chevron2"/>
    <dgm:cxn modelId="{E114CD41-D26B-43A4-A6AE-40F759410030}" type="presOf" srcId="{8D7D322A-01C3-4AC0-B22D-223E23F40CDB}" destId="{24D2399B-4765-4393-B4B3-3EB2045E0F0A}" srcOrd="0" destOrd="0" presId="urn:microsoft.com/office/officeart/2005/8/layout/chevron2"/>
    <dgm:cxn modelId="{C1AD406D-8AD9-41DB-9FC3-E439E9C7DE99}" type="presParOf" srcId="{8439415D-32C9-4589-A1C9-E1D55BB519D7}" destId="{1F700A66-113D-470F-BF4A-B631EEA19B78}" srcOrd="0" destOrd="0" presId="urn:microsoft.com/office/officeart/2005/8/layout/chevron2"/>
    <dgm:cxn modelId="{35BCE660-6491-40A2-BFC1-4FEBD56E3264}" type="presParOf" srcId="{1F700A66-113D-470F-BF4A-B631EEA19B78}" destId="{54E2A154-E777-45E2-9901-C84D8934BC11}" srcOrd="0" destOrd="0" presId="urn:microsoft.com/office/officeart/2005/8/layout/chevron2"/>
    <dgm:cxn modelId="{8C33C84A-06BE-4F4F-A0AA-1BED86C74822}" type="presParOf" srcId="{1F700A66-113D-470F-BF4A-B631EEA19B78}" destId="{FCF4C081-3496-4B14-8C26-FEA681C4C233}" srcOrd="1" destOrd="0" presId="urn:microsoft.com/office/officeart/2005/8/layout/chevron2"/>
    <dgm:cxn modelId="{BE3150F3-EFD0-4D20-A4E2-221753898D94}" type="presParOf" srcId="{8439415D-32C9-4589-A1C9-E1D55BB519D7}" destId="{D298FF25-F4C4-47F6-A596-72488E562EC6}" srcOrd="1" destOrd="0" presId="urn:microsoft.com/office/officeart/2005/8/layout/chevron2"/>
    <dgm:cxn modelId="{D0EC1186-89DD-4D88-B721-FB94D4B2CFA0}" type="presParOf" srcId="{8439415D-32C9-4589-A1C9-E1D55BB519D7}" destId="{77DA3056-C006-4887-89FC-57DF26CEC347}" srcOrd="2" destOrd="0" presId="urn:microsoft.com/office/officeart/2005/8/layout/chevron2"/>
    <dgm:cxn modelId="{A2E25364-3664-41F8-A407-7C1832AF7728}" type="presParOf" srcId="{77DA3056-C006-4887-89FC-57DF26CEC347}" destId="{9861B50E-ACE4-4D02-8ABB-EBCDACCA2384}" srcOrd="0" destOrd="0" presId="urn:microsoft.com/office/officeart/2005/8/layout/chevron2"/>
    <dgm:cxn modelId="{6B7D96DF-CE91-4592-A92A-4FCD547B3AED}" type="presParOf" srcId="{77DA3056-C006-4887-89FC-57DF26CEC347}" destId="{86FC474D-120C-42AA-B197-F710D136766F}" srcOrd="1" destOrd="0" presId="urn:microsoft.com/office/officeart/2005/8/layout/chevron2"/>
    <dgm:cxn modelId="{78D73B84-1DB4-4858-A527-698D690BEB16}" type="presParOf" srcId="{8439415D-32C9-4589-A1C9-E1D55BB519D7}" destId="{014E37F0-AA35-46F3-BD61-BF25AB749AD4}" srcOrd="3" destOrd="0" presId="urn:microsoft.com/office/officeart/2005/8/layout/chevron2"/>
    <dgm:cxn modelId="{8526DCD2-2B73-4558-BF10-3A6A9007C9B4}" type="presParOf" srcId="{8439415D-32C9-4589-A1C9-E1D55BB519D7}" destId="{4992B185-F3BC-4560-825D-3AAEF527963A}" srcOrd="4" destOrd="0" presId="urn:microsoft.com/office/officeart/2005/8/layout/chevron2"/>
    <dgm:cxn modelId="{AB586D74-708B-4125-8C4F-BB7FE5E27597}" type="presParOf" srcId="{4992B185-F3BC-4560-825D-3AAEF527963A}" destId="{46AB767C-4B39-4FBF-9BD1-30545051DCBD}" srcOrd="0" destOrd="0" presId="urn:microsoft.com/office/officeart/2005/8/layout/chevron2"/>
    <dgm:cxn modelId="{A5FCC7BC-D54E-4040-A039-B8C906BAE80F}" type="presParOf" srcId="{4992B185-F3BC-4560-825D-3AAEF527963A}" destId="{24D2399B-4765-4393-B4B3-3EB2045E0F0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A1FDAC-6006-425B-B4C5-941399B77E0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8F98899-1FC0-4C8F-AB44-D27CD20BBD89}">
      <dgm:prSet phldrT="[Text]"/>
      <dgm:spPr/>
      <dgm:t>
        <a:bodyPr/>
        <a:lstStyle/>
        <a:p>
          <a:r>
            <a:rPr lang="en-US" dirty="0" smtClean="0"/>
            <a:t>Grades of Linguistic Label </a:t>
          </a:r>
          <a:endParaRPr lang="en-US" dirty="0"/>
        </a:p>
      </dgm:t>
    </dgm:pt>
    <dgm:pt modelId="{4659D915-8D62-434B-923A-38019EE176A7}" type="parTrans" cxnId="{246BE4CF-79A2-4ED7-A918-64CA2BFDB99D}">
      <dgm:prSet/>
      <dgm:spPr/>
      <dgm:t>
        <a:bodyPr/>
        <a:lstStyle/>
        <a:p>
          <a:endParaRPr lang="en-US"/>
        </a:p>
      </dgm:t>
    </dgm:pt>
    <dgm:pt modelId="{3FF24F5C-D297-4EBE-97F2-298985B41064}" type="sibTrans" cxnId="{246BE4CF-79A2-4ED7-A918-64CA2BFDB99D}">
      <dgm:prSet/>
      <dgm:spPr/>
      <dgm:t>
        <a:bodyPr/>
        <a:lstStyle/>
        <a:p>
          <a:endParaRPr lang="en-US"/>
        </a:p>
      </dgm:t>
    </dgm:pt>
    <dgm:pt modelId="{ADA3320B-A1C0-4E78-9ADC-121880AEB5D8}">
      <dgm:prSet phldrT="[Text]"/>
      <dgm:spPr/>
      <dgm:t>
        <a:bodyPr/>
        <a:lstStyle/>
        <a:p>
          <a:r>
            <a:rPr lang="en-US" dirty="0" smtClean="0"/>
            <a:t>Firing Strength of each rule</a:t>
          </a:r>
          <a:endParaRPr lang="en-US" dirty="0"/>
        </a:p>
      </dgm:t>
    </dgm:pt>
    <dgm:pt modelId="{2D223F0C-FDC3-4EB2-BE38-F9F35CFD8363}" type="parTrans" cxnId="{A141855A-E98F-41C7-80A0-5E8D00FC3C97}">
      <dgm:prSet/>
      <dgm:spPr/>
      <dgm:t>
        <a:bodyPr/>
        <a:lstStyle/>
        <a:p>
          <a:endParaRPr lang="en-US"/>
        </a:p>
      </dgm:t>
    </dgm:pt>
    <dgm:pt modelId="{DD61CD3F-C0AA-409F-97B0-A8C6D5D8DC63}" type="sibTrans" cxnId="{A141855A-E98F-41C7-80A0-5E8D00FC3C9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5DDEE96-529E-412F-9A38-3F33101F0C47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</m:t>
                      </m:r>
                    </m:sup>
                  </m:sSup>
                </m:oMath>
              </a14:m>
              <a:r>
                <a:rPr lang="en-US" dirty="0" smtClean="0"/>
                <a:t> rule’s firing strength </a:t>
              </a:r>
              <a:endParaRPr lang="en-US" dirty="0"/>
            </a:p>
          </dgm:t>
        </dgm:pt>
      </mc:Choice>
      <mc:Fallback xmlns="">
        <dgm:pt modelId="{F5DDEE96-529E-412F-9A38-3F33101F0C47}">
          <dgm:prSet phldrT="[Text]"/>
          <dgm:spPr/>
          <dgm:t>
            <a:bodyPr/>
            <a:lstStyle/>
            <a:p>
              <a:r>
                <a:rPr lang="en-US" b="0" i="0" smtClean="0">
                  <a:latin typeface="Cambria Math" panose="02040503050406030204" pitchFamily="18" charset="0"/>
                </a:rPr>
                <a:t>𝑖</a:t>
              </a:r>
              <a:r>
                <a:rPr lang="en-US" b="0" i="0" smtClean="0">
                  <a:latin typeface="Cambria Math" panose="02040503050406030204" pitchFamily="18" charset="0"/>
                </a:rPr>
                <a:t>^</a:t>
              </a:r>
              <a:r>
                <a:rPr lang="en-US" b="0" i="0" smtClean="0">
                  <a:latin typeface="Cambria Math" panose="02040503050406030204" pitchFamily="18" charset="0"/>
                </a:rPr>
                <a:t>𝑡ℎ</a:t>
              </a:r>
              <a:r>
                <a:rPr lang="en-US" dirty="0" smtClean="0"/>
                <a:t> rule’s firing strength </a:t>
              </a:r>
              <a:endParaRPr lang="en-US" dirty="0"/>
            </a:p>
          </dgm:t>
        </dgm:pt>
      </mc:Fallback>
    </mc:AlternateContent>
    <dgm:pt modelId="{C9EF3FE7-2E25-43B3-89E0-5AC3A50E19F0}" type="parTrans" cxnId="{178DE50D-E87D-4933-AE27-B4A1E0767912}">
      <dgm:prSet/>
      <dgm:spPr/>
      <dgm:t>
        <a:bodyPr/>
        <a:lstStyle/>
        <a:p>
          <a:endParaRPr lang="en-US"/>
        </a:p>
      </dgm:t>
    </dgm:pt>
    <dgm:pt modelId="{0D3A1F0A-7B02-40F8-BD3F-F8B5E89B9591}" type="sibTrans" cxnId="{178DE50D-E87D-4933-AE27-B4A1E0767912}">
      <dgm:prSet/>
      <dgm:spPr/>
      <dgm:t>
        <a:bodyPr/>
        <a:lstStyle/>
        <a:p>
          <a:endParaRPr lang="en-US"/>
        </a:p>
      </dgm:t>
    </dgm:pt>
    <dgm:pt modelId="{19C7DFDE-CCD7-4EDB-AFA9-3AC0512F4650}">
      <dgm:prSet phldrT="[Text]"/>
      <dgm:spPr/>
      <dgm:t>
        <a:bodyPr/>
        <a:lstStyle/>
        <a:p>
          <a:r>
            <a:rPr lang="en-US" dirty="0" smtClean="0"/>
            <a:t>Summation of all steps</a:t>
          </a:r>
          <a:endParaRPr lang="en-US" dirty="0"/>
        </a:p>
      </dgm:t>
    </dgm:pt>
    <dgm:pt modelId="{71F69CD4-8455-4D76-96AB-C9A64AF64831}" type="parTrans" cxnId="{1707E989-F811-42B7-AA6F-4D27A79172BE}">
      <dgm:prSet/>
      <dgm:spPr/>
      <dgm:t>
        <a:bodyPr/>
        <a:lstStyle/>
        <a:p>
          <a:endParaRPr lang="en-US"/>
        </a:p>
      </dgm:t>
    </dgm:pt>
    <dgm:pt modelId="{7D612DAA-3E99-463D-9A35-A039ECEA6EC6}" type="sibTrans" cxnId="{1707E989-F811-42B7-AA6F-4D27A79172BE}">
      <dgm:prSet/>
      <dgm:spPr/>
      <dgm:t>
        <a:bodyPr/>
        <a:lstStyle/>
        <a:p>
          <a:endParaRPr lang="en-US"/>
        </a:p>
      </dgm:t>
    </dgm:pt>
    <dgm:pt modelId="{2D812EFC-D97C-44FF-8A2E-F5616BF83E79}">
      <dgm:prSet phldrT="[Text]"/>
      <dgm:spPr/>
      <dgm:t>
        <a:bodyPr/>
        <a:lstStyle/>
        <a:p>
          <a:r>
            <a:rPr lang="en-US" dirty="0" smtClean="0"/>
            <a:t>Multiplying the results of step 3</a:t>
          </a:r>
          <a:endParaRPr lang="en-US" dirty="0"/>
        </a:p>
      </dgm:t>
    </dgm:pt>
    <dgm:pt modelId="{C2CA619C-5024-4CF0-9539-58C58DC96F36}" type="parTrans" cxnId="{F8C2D60D-4895-4015-B437-32305C5CB1DA}">
      <dgm:prSet/>
      <dgm:spPr/>
      <dgm:t>
        <a:bodyPr/>
        <a:lstStyle/>
        <a:p>
          <a:endParaRPr lang="en-US"/>
        </a:p>
      </dgm:t>
    </dgm:pt>
    <dgm:pt modelId="{A7B39EE4-F33D-4FD7-B2AA-D2CCD313C250}" type="sibTrans" cxnId="{F8C2D60D-4895-4015-B437-32305C5CB1DA}">
      <dgm:prSet/>
      <dgm:spPr/>
      <dgm:t>
        <a:bodyPr/>
        <a:lstStyle/>
        <a:p>
          <a:endParaRPr lang="en-US" dirty="0"/>
        </a:p>
      </dgm:t>
    </dgm:pt>
    <dgm:pt modelId="{8DBC9EB9-51D6-42D1-B08F-FF37197525A9}" type="pres">
      <dgm:prSet presAssocID="{FAA1FDAC-6006-425B-B4C5-941399B77E0E}" presName="linearFlow" presStyleCnt="0">
        <dgm:presLayoutVars>
          <dgm:resizeHandles val="exact"/>
        </dgm:presLayoutVars>
      </dgm:prSet>
      <dgm:spPr/>
    </dgm:pt>
    <dgm:pt modelId="{F6B01F22-7C04-4229-A219-726AB39D43F2}" type="pres">
      <dgm:prSet presAssocID="{A8F98899-1FC0-4C8F-AB44-D27CD20BBD89}" presName="node" presStyleLbl="node1" presStyleIdx="0" presStyleCnt="5" custScaleX="2642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469CD2-9CF2-450B-836A-87AD8BA93E5B}" type="pres">
      <dgm:prSet presAssocID="{3FF24F5C-D297-4EBE-97F2-298985B4106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3731DC8-074B-4045-87C7-266590681F82}" type="pres">
      <dgm:prSet presAssocID="{3FF24F5C-D297-4EBE-97F2-298985B4106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7B05AD7-A7D9-418E-B489-77BA351AD72B}" type="pres">
      <dgm:prSet presAssocID="{ADA3320B-A1C0-4E78-9ADC-121880AEB5D8}" presName="node" presStyleLbl="node1" presStyleIdx="1" presStyleCnt="5" custScaleX="2642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54AD2-83A8-4EA1-B706-060C31BB865E}" type="pres">
      <dgm:prSet presAssocID="{DD61CD3F-C0AA-409F-97B0-A8C6D5D8DC63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9A83ED3-35CF-41B2-AEC5-20EE32E168C7}" type="pres">
      <dgm:prSet presAssocID="{DD61CD3F-C0AA-409F-97B0-A8C6D5D8DC63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CEE8C32E-4340-4D61-8FF7-AE42FAEF098C}" type="pres">
      <dgm:prSet presAssocID="{F5DDEE96-529E-412F-9A38-3F33101F0C47}" presName="node" presStyleLbl="node1" presStyleIdx="2" presStyleCnt="5" custScaleX="2673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BB5E1-9892-4C9C-88E3-A11E7627EC8E}" type="pres">
      <dgm:prSet presAssocID="{0D3A1F0A-7B02-40F8-BD3F-F8B5E89B9591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D71165B-18D5-4BC8-8886-EAAB61B70D30}" type="pres">
      <dgm:prSet presAssocID="{0D3A1F0A-7B02-40F8-BD3F-F8B5E89B959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5DB577C-0839-4AA2-81BE-D53C967AFC3E}" type="pres">
      <dgm:prSet presAssocID="{2D812EFC-D97C-44FF-8A2E-F5616BF83E79}" presName="node" presStyleLbl="node1" presStyleIdx="3" presStyleCnt="5" custScaleX="260106" custLinFactNeighborX="0" custLinFactNeighborY="5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8490D-57CE-4600-9423-612F42B14D58}" type="pres">
      <dgm:prSet presAssocID="{A7B39EE4-F33D-4FD7-B2AA-D2CCD313C250}" presName="sibTrans" presStyleLbl="sibTrans2D1" presStyleIdx="3" presStyleCnt="4" custLinFactNeighborY="2880"/>
      <dgm:spPr/>
      <dgm:t>
        <a:bodyPr/>
        <a:lstStyle/>
        <a:p>
          <a:endParaRPr lang="en-US"/>
        </a:p>
      </dgm:t>
    </dgm:pt>
    <dgm:pt modelId="{12400A83-7531-456C-93E9-3433B1F37661}" type="pres">
      <dgm:prSet presAssocID="{A7B39EE4-F33D-4FD7-B2AA-D2CCD313C25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C713D3C-A904-4E18-BC12-E9624B495A83}" type="pres">
      <dgm:prSet presAssocID="{19C7DFDE-CCD7-4EDB-AFA9-3AC0512F465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41855A-E98F-41C7-80A0-5E8D00FC3C97}" srcId="{FAA1FDAC-6006-425B-B4C5-941399B77E0E}" destId="{ADA3320B-A1C0-4E78-9ADC-121880AEB5D8}" srcOrd="1" destOrd="0" parTransId="{2D223F0C-FDC3-4EB2-BE38-F9F35CFD8363}" sibTransId="{DD61CD3F-C0AA-409F-97B0-A8C6D5D8DC63}"/>
    <dgm:cxn modelId="{DD7E5BF3-2B49-44A6-B860-C39FAA71246E}" type="presOf" srcId="{19C7DFDE-CCD7-4EDB-AFA9-3AC0512F4650}" destId="{8C713D3C-A904-4E18-BC12-E9624B495A83}" srcOrd="0" destOrd="0" presId="urn:microsoft.com/office/officeart/2005/8/layout/process2"/>
    <dgm:cxn modelId="{2A7E2120-78D0-4BFD-8014-AFC38AA72B80}" type="presOf" srcId="{0D3A1F0A-7B02-40F8-BD3F-F8B5E89B9591}" destId="{C82BB5E1-9892-4C9C-88E3-A11E7627EC8E}" srcOrd="0" destOrd="0" presId="urn:microsoft.com/office/officeart/2005/8/layout/process2"/>
    <dgm:cxn modelId="{738EA4FF-7257-4306-8531-436024923D80}" type="presOf" srcId="{0D3A1F0A-7B02-40F8-BD3F-F8B5E89B9591}" destId="{4D71165B-18D5-4BC8-8886-EAAB61B70D30}" srcOrd="1" destOrd="0" presId="urn:microsoft.com/office/officeart/2005/8/layout/process2"/>
    <dgm:cxn modelId="{B591EE12-7F7F-4998-BD3C-E9037E1700B6}" type="presOf" srcId="{2D812EFC-D97C-44FF-8A2E-F5616BF83E79}" destId="{25DB577C-0839-4AA2-81BE-D53C967AFC3E}" srcOrd="0" destOrd="0" presId="urn:microsoft.com/office/officeart/2005/8/layout/process2"/>
    <dgm:cxn modelId="{F8C2D60D-4895-4015-B437-32305C5CB1DA}" srcId="{FAA1FDAC-6006-425B-B4C5-941399B77E0E}" destId="{2D812EFC-D97C-44FF-8A2E-F5616BF83E79}" srcOrd="3" destOrd="0" parTransId="{C2CA619C-5024-4CF0-9539-58C58DC96F36}" sibTransId="{A7B39EE4-F33D-4FD7-B2AA-D2CCD313C250}"/>
    <dgm:cxn modelId="{B9678362-54D7-406F-A197-6FB4BA3F3C8C}" type="presOf" srcId="{A7B39EE4-F33D-4FD7-B2AA-D2CCD313C250}" destId="{12400A83-7531-456C-93E9-3433B1F37661}" srcOrd="1" destOrd="0" presId="urn:microsoft.com/office/officeart/2005/8/layout/process2"/>
    <dgm:cxn modelId="{02971C02-363D-431C-AC0D-E6B3B9237163}" type="presOf" srcId="{A8F98899-1FC0-4C8F-AB44-D27CD20BBD89}" destId="{F6B01F22-7C04-4229-A219-726AB39D43F2}" srcOrd="0" destOrd="0" presId="urn:microsoft.com/office/officeart/2005/8/layout/process2"/>
    <dgm:cxn modelId="{246BE4CF-79A2-4ED7-A918-64CA2BFDB99D}" srcId="{FAA1FDAC-6006-425B-B4C5-941399B77E0E}" destId="{A8F98899-1FC0-4C8F-AB44-D27CD20BBD89}" srcOrd="0" destOrd="0" parTransId="{4659D915-8D62-434B-923A-38019EE176A7}" sibTransId="{3FF24F5C-D297-4EBE-97F2-298985B41064}"/>
    <dgm:cxn modelId="{178DE50D-E87D-4933-AE27-B4A1E0767912}" srcId="{FAA1FDAC-6006-425B-B4C5-941399B77E0E}" destId="{F5DDEE96-529E-412F-9A38-3F33101F0C47}" srcOrd="2" destOrd="0" parTransId="{C9EF3FE7-2E25-43B3-89E0-5AC3A50E19F0}" sibTransId="{0D3A1F0A-7B02-40F8-BD3F-F8B5E89B9591}"/>
    <dgm:cxn modelId="{EA5CFA5A-1AB1-42E5-B843-4B1C629130E2}" type="presOf" srcId="{DD61CD3F-C0AA-409F-97B0-A8C6D5D8DC63}" destId="{79A83ED3-35CF-41B2-AEC5-20EE32E168C7}" srcOrd="1" destOrd="0" presId="urn:microsoft.com/office/officeart/2005/8/layout/process2"/>
    <dgm:cxn modelId="{FBC9989E-F6C3-44D2-8102-65C9C0864DC5}" type="presOf" srcId="{3FF24F5C-D297-4EBE-97F2-298985B41064}" destId="{E6469CD2-9CF2-450B-836A-87AD8BA93E5B}" srcOrd="0" destOrd="0" presId="urn:microsoft.com/office/officeart/2005/8/layout/process2"/>
    <dgm:cxn modelId="{C363549B-EDB5-429E-83A8-964B749B5718}" type="presOf" srcId="{3FF24F5C-D297-4EBE-97F2-298985B41064}" destId="{43731DC8-074B-4045-87C7-266590681F82}" srcOrd="1" destOrd="0" presId="urn:microsoft.com/office/officeart/2005/8/layout/process2"/>
    <dgm:cxn modelId="{1707E989-F811-42B7-AA6F-4D27A79172BE}" srcId="{FAA1FDAC-6006-425B-B4C5-941399B77E0E}" destId="{19C7DFDE-CCD7-4EDB-AFA9-3AC0512F4650}" srcOrd="4" destOrd="0" parTransId="{71F69CD4-8455-4D76-96AB-C9A64AF64831}" sibTransId="{7D612DAA-3E99-463D-9A35-A039ECEA6EC6}"/>
    <dgm:cxn modelId="{F01F9B74-1DF7-4E95-B4C7-C87DF6A44D8A}" type="presOf" srcId="{ADA3320B-A1C0-4E78-9ADC-121880AEB5D8}" destId="{D7B05AD7-A7D9-418E-B489-77BA351AD72B}" srcOrd="0" destOrd="0" presId="urn:microsoft.com/office/officeart/2005/8/layout/process2"/>
    <dgm:cxn modelId="{1EBDC602-56CF-4ED7-AEB1-213D2DAF0EB2}" type="presOf" srcId="{FAA1FDAC-6006-425B-B4C5-941399B77E0E}" destId="{8DBC9EB9-51D6-42D1-B08F-FF37197525A9}" srcOrd="0" destOrd="0" presId="urn:microsoft.com/office/officeart/2005/8/layout/process2"/>
    <dgm:cxn modelId="{A5DA805F-D01D-495C-A2F6-F4D204C16056}" type="presOf" srcId="{A7B39EE4-F33D-4FD7-B2AA-D2CCD313C250}" destId="{7668490D-57CE-4600-9423-612F42B14D58}" srcOrd="0" destOrd="0" presId="urn:microsoft.com/office/officeart/2005/8/layout/process2"/>
    <dgm:cxn modelId="{481CDB24-7762-4563-8B9C-48315C4FE031}" type="presOf" srcId="{DD61CD3F-C0AA-409F-97B0-A8C6D5D8DC63}" destId="{DB254AD2-83A8-4EA1-B706-060C31BB865E}" srcOrd="0" destOrd="0" presId="urn:microsoft.com/office/officeart/2005/8/layout/process2"/>
    <dgm:cxn modelId="{700992F4-175C-4D71-A7A0-56703A505407}" type="presOf" srcId="{F5DDEE96-529E-412F-9A38-3F33101F0C47}" destId="{CEE8C32E-4340-4D61-8FF7-AE42FAEF098C}" srcOrd="0" destOrd="0" presId="urn:microsoft.com/office/officeart/2005/8/layout/process2"/>
    <dgm:cxn modelId="{5A609969-8E24-4F97-A25C-BC61DBFA6FC0}" type="presParOf" srcId="{8DBC9EB9-51D6-42D1-B08F-FF37197525A9}" destId="{F6B01F22-7C04-4229-A219-726AB39D43F2}" srcOrd="0" destOrd="0" presId="urn:microsoft.com/office/officeart/2005/8/layout/process2"/>
    <dgm:cxn modelId="{6BB821DB-6219-40FA-A51D-13BBF9E8085E}" type="presParOf" srcId="{8DBC9EB9-51D6-42D1-B08F-FF37197525A9}" destId="{E6469CD2-9CF2-450B-836A-87AD8BA93E5B}" srcOrd="1" destOrd="0" presId="urn:microsoft.com/office/officeart/2005/8/layout/process2"/>
    <dgm:cxn modelId="{8B578654-DC35-4F96-A723-AA09E43B340B}" type="presParOf" srcId="{E6469CD2-9CF2-450B-836A-87AD8BA93E5B}" destId="{43731DC8-074B-4045-87C7-266590681F82}" srcOrd="0" destOrd="0" presId="urn:microsoft.com/office/officeart/2005/8/layout/process2"/>
    <dgm:cxn modelId="{110EEDDD-8F40-4A61-BA36-744C44E118FD}" type="presParOf" srcId="{8DBC9EB9-51D6-42D1-B08F-FF37197525A9}" destId="{D7B05AD7-A7D9-418E-B489-77BA351AD72B}" srcOrd="2" destOrd="0" presId="urn:microsoft.com/office/officeart/2005/8/layout/process2"/>
    <dgm:cxn modelId="{8EAAA4F4-2B8C-440F-BEA0-D84FC018EADF}" type="presParOf" srcId="{8DBC9EB9-51D6-42D1-B08F-FF37197525A9}" destId="{DB254AD2-83A8-4EA1-B706-060C31BB865E}" srcOrd="3" destOrd="0" presId="urn:microsoft.com/office/officeart/2005/8/layout/process2"/>
    <dgm:cxn modelId="{094D8910-7238-473A-9652-983B557D02A7}" type="presParOf" srcId="{DB254AD2-83A8-4EA1-B706-060C31BB865E}" destId="{79A83ED3-35CF-41B2-AEC5-20EE32E168C7}" srcOrd="0" destOrd="0" presId="urn:microsoft.com/office/officeart/2005/8/layout/process2"/>
    <dgm:cxn modelId="{88D92F1E-3853-424E-A9F7-7D49B43198CE}" type="presParOf" srcId="{8DBC9EB9-51D6-42D1-B08F-FF37197525A9}" destId="{CEE8C32E-4340-4D61-8FF7-AE42FAEF098C}" srcOrd="4" destOrd="0" presId="urn:microsoft.com/office/officeart/2005/8/layout/process2"/>
    <dgm:cxn modelId="{05B77153-7F69-4D4A-91EE-930EB6758E15}" type="presParOf" srcId="{8DBC9EB9-51D6-42D1-B08F-FF37197525A9}" destId="{C82BB5E1-9892-4C9C-88E3-A11E7627EC8E}" srcOrd="5" destOrd="0" presId="urn:microsoft.com/office/officeart/2005/8/layout/process2"/>
    <dgm:cxn modelId="{66375E78-31F7-4637-AA21-6E034F420F10}" type="presParOf" srcId="{C82BB5E1-9892-4C9C-88E3-A11E7627EC8E}" destId="{4D71165B-18D5-4BC8-8886-EAAB61B70D30}" srcOrd="0" destOrd="0" presId="urn:microsoft.com/office/officeart/2005/8/layout/process2"/>
    <dgm:cxn modelId="{DC501E1B-6B49-41F8-B9B0-391EE44A866D}" type="presParOf" srcId="{8DBC9EB9-51D6-42D1-B08F-FF37197525A9}" destId="{25DB577C-0839-4AA2-81BE-D53C967AFC3E}" srcOrd="6" destOrd="0" presId="urn:microsoft.com/office/officeart/2005/8/layout/process2"/>
    <dgm:cxn modelId="{5879B853-5645-47DD-A028-010B42FC87C1}" type="presParOf" srcId="{8DBC9EB9-51D6-42D1-B08F-FF37197525A9}" destId="{7668490D-57CE-4600-9423-612F42B14D58}" srcOrd="7" destOrd="0" presId="urn:microsoft.com/office/officeart/2005/8/layout/process2"/>
    <dgm:cxn modelId="{69DD6F93-EB2B-4296-8C06-6A4D09B91E4C}" type="presParOf" srcId="{7668490D-57CE-4600-9423-612F42B14D58}" destId="{12400A83-7531-456C-93E9-3433B1F37661}" srcOrd="0" destOrd="0" presId="urn:microsoft.com/office/officeart/2005/8/layout/process2"/>
    <dgm:cxn modelId="{C41100CE-C733-407F-861C-04A143796185}" type="presParOf" srcId="{8DBC9EB9-51D6-42D1-B08F-FF37197525A9}" destId="{8C713D3C-A904-4E18-BC12-E9624B495A8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A1FDAC-6006-425B-B4C5-941399B77E0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8F98899-1FC0-4C8F-AB44-D27CD20BBD89}">
      <dgm:prSet phldrT="[Text]"/>
      <dgm:spPr/>
      <dgm:t>
        <a:bodyPr/>
        <a:lstStyle/>
        <a:p>
          <a:r>
            <a:rPr lang="en-US" dirty="0" smtClean="0"/>
            <a:t>Grades of Linguistic Label </a:t>
          </a:r>
          <a:endParaRPr lang="en-US" dirty="0"/>
        </a:p>
      </dgm:t>
    </dgm:pt>
    <dgm:pt modelId="{4659D915-8D62-434B-923A-38019EE176A7}" type="parTrans" cxnId="{246BE4CF-79A2-4ED7-A918-64CA2BFDB99D}">
      <dgm:prSet/>
      <dgm:spPr/>
      <dgm:t>
        <a:bodyPr/>
        <a:lstStyle/>
        <a:p>
          <a:endParaRPr lang="en-US"/>
        </a:p>
      </dgm:t>
    </dgm:pt>
    <dgm:pt modelId="{3FF24F5C-D297-4EBE-97F2-298985B41064}" type="sibTrans" cxnId="{246BE4CF-79A2-4ED7-A918-64CA2BFDB99D}">
      <dgm:prSet/>
      <dgm:spPr/>
      <dgm:t>
        <a:bodyPr/>
        <a:lstStyle/>
        <a:p>
          <a:endParaRPr lang="en-US"/>
        </a:p>
      </dgm:t>
    </dgm:pt>
    <dgm:pt modelId="{ADA3320B-A1C0-4E78-9ADC-121880AEB5D8}">
      <dgm:prSet phldrT="[Text]"/>
      <dgm:spPr/>
      <dgm:t>
        <a:bodyPr/>
        <a:lstStyle/>
        <a:p>
          <a:r>
            <a:rPr lang="en-US" dirty="0" smtClean="0"/>
            <a:t>Firing Strength of each rule</a:t>
          </a:r>
          <a:endParaRPr lang="en-US" dirty="0"/>
        </a:p>
      </dgm:t>
    </dgm:pt>
    <dgm:pt modelId="{2D223F0C-FDC3-4EB2-BE38-F9F35CFD8363}" type="parTrans" cxnId="{A141855A-E98F-41C7-80A0-5E8D00FC3C97}">
      <dgm:prSet/>
      <dgm:spPr/>
      <dgm:t>
        <a:bodyPr/>
        <a:lstStyle/>
        <a:p>
          <a:endParaRPr lang="en-US"/>
        </a:p>
      </dgm:t>
    </dgm:pt>
    <dgm:pt modelId="{DD61CD3F-C0AA-409F-97B0-A8C6D5D8DC63}" type="sibTrans" cxnId="{A141855A-E98F-41C7-80A0-5E8D00FC3C97}">
      <dgm:prSet/>
      <dgm:spPr/>
      <dgm:t>
        <a:bodyPr/>
        <a:lstStyle/>
        <a:p>
          <a:endParaRPr lang="en-US"/>
        </a:p>
      </dgm:t>
    </dgm:pt>
    <dgm:pt modelId="{F5DDEE96-529E-412F-9A38-3F33101F0C47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9EF3FE7-2E25-43B3-89E0-5AC3A50E19F0}" type="parTrans" cxnId="{178DE50D-E87D-4933-AE27-B4A1E0767912}">
      <dgm:prSet/>
      <dgm:spPr/>
      <dgm:t>
        <a:bodyPr/>
        <a:lstStyle/>
        <a:p>
          <a:endParaRPr lang="en-US"/>
        </a:p>
      </dgm:t>
    </dgm:pt>
    <dgm:pt modelId="{0D3A1F0A-7B02-40F8-BD3F-F8B5E89B9591}" type="sibTrans" cxnId="{178DE50D-E87D-4933-AE27-B4A1E0767912}">
      <dgm:prSet/>
      <dgm:spPr/>
      <dgm:t>
        <a:bodyPr/>
        <a:lstStyle/>
        <a:p>
          <a:endParaRPr lang="en-US"/>
        </a:p>
      </dgm:t>
    </dgm:pt>
    <dgm:pt modelId="{19C7DFDE-CCD7-4EDB-AFA9-3AC0512F4650}">
      <dgm:prSet phldrT="[Text]"/>
      <dgm:spPr/>
      <dgm:t>
        <a:bodyPr/>
        <a:lstStyle/>
        <a:p>
          <a:r>
            <a:rPr lang="en-US" dirty="0" smtClean="0"/>
            <a:t>Summation of all steps</a:t>
          </a:r>
          <a:endParaRPr lang="en-US" dirty="0"/>
        </a:p>
      </dgm:t>
    </dgm:pt>
    <dgm:pt modelId="{71F69CD4-8455-4D76-96AB-C9A64AF64831}" type="parTrans" cxnId="{1707E989-F811-42B7-AA6F-4D27A79172BE}">
      <dgm:prSet/>
      <dgm:spPr/>
      <dgm:t>
        <a:bodyPr/>
        <a:lstStyle/>
        <a:p>
          <a:endParaRPr lang="en-US"/>
        </a:p>
      </dgm:t>
    </dgm:pt>
    <dgm:pt modelId="{7D612DAA-3E99-463D-9A35-A039ECEA6EC6}" type="sibTrans" cxnId="{1707E989-F811-42B7-AA6F-4D27A79172BE}">
      <dgm:prSet/>
      <dgm:spPr/>
      <dgm:t>
        <a:bodyPr/>
        <a:lstStyle/>
        <a:p>
          <a:endParaRPr lang="en-US"/>
        </a:p>
      </dgm:t>
    </dgm:pt>
    <dgm:pt modelId="{2D812EFC-D97C-44FF-8A2E-F5616BF83E79}">
      <dgm:prSet phldrT="[Text]"/>
      <dgm:spPr/>
      <dgm:t>
        <a:bodyPr/>
        <a:lstStyle/>
        <a:p>
          <a:r>
            <a:rPr lang="en-US" dirty="0" smtClean="0"/>
            <a:t>Multiplying the results of step 3</a:t>
          </a:r>
          <a:endParaRPr lang="en-US" dirty="0"/>
        </a:p>
      </dgm:t>
    </dgm:pt>
    <dgm:pt modelId="{C2CA619C-5024-4CF0-9539-58C58DC96F36}" type="parTrans" cxnId="{F8C2D60D-4895-4015-B437-32305C5CB1DA}">
      <dgm:prSet/>
      <dgm:spPr/>
      <dgm:t>
        <a:bodyPr/>
        <a:lstStyle/>
        <a:p>
          <a:endParaRPr lang="en-US"/>
        </a:p>
      </dgm:t>
    </dgm:pt>
    <dgm:pt modelId="{A7B39EE4-F33D-4FD7-B2AA-D2CCD313C250}" type="sibTrans" cxnId="{F8C2D60D-4895-4015-B437-32305C5CB1DA}">
      <dgm:prSet/>
      <dgm:spPr/>
      <dgm:t>
        <a:bodyPr/>
        <a:lstStyle/>
        <a:p>
          <a:endParaRPr lang="en-US" dirty="0"/>
        </a:p>
      </dgm:t>
    </dgm:pt>
    <dgm:pt modelId="{8DBC9EB9-51D6-42D1-B08F-FF37197525A9}" type="pres">
      <dgm:prSet presAssocID="{FAA1FDAC-6006-425B-B4C5-941399B77E0E}" presName="linearFlow" presStyleCnt="0">
        <dgm:presLayoutVars>
          <dgm:resizeHandles val="exact"/>
        </dgm:presLayoutVars>
      </dgm:prSet>
      <dgm:spPr/>
    </dgm:pt>
    <dgm:pt modelId="{F6B01F22-7C04-4229-A219-726AB39D43F2}" type="pres">
      <dgm:prSet presAssocID="{A8F98899-1FC0-4C8F-AB44-D27CD20BBD89}" presName="node" presStyleLbl="node1" presStyleIdx="0" presStyleCnt="5" custScaleX="2642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469CD2-9CF2-450B-836A-87AD8BA93E5B}" type="pres">
      <dgm:prSet presAssocID="{3FF24F5C-D297-4EBE-97F2-298985B41064}" presName="sibTrans" presStyleLbl="sibTrans2D1" presStyleIdx="0" presStyleCnt="4"/>
      <dgm:spPr/>
    </dgm:pt>
    <dgm:pt modelId="{43731DC8-074B-4045-87C7-266590681F82}" type="pres">
      <dgm:prSet presAssocID="{3FF24F5C-D297-4EBE-97F2-298985B41064}" presName="connectorText" presStyleLbl="sibTrans2D1" presStyleIdx="0" presStyleCnt="4"/>
      <dgm:spPr/>
    </dgm:pt>
    <dgm:pt modelId="{D7B05AD7-A7D9-418E-B489-77BA351AD72B}" type="pres">
      <dgm:prSet presAssocID="{ADA3320B-A1C0-4E78-9ADC-121880AEB5D8}" presName="node" presStyleLbl="node1" presStyleIdx="1" presStyleCnt="5" custScaleX="264248">
        <dgm:presLayoutVars>
          <dgm:bulletEnabled val="1"/>
        </dgm:presLayoutVars>
      </dgm:prSet>
      <dgm:spPr/>
    </dgm:pt>
    <dgm:pt modelId="{DB254AD2-83A8-4EA1-B706-060C31BB865E}" type="pres">
      <dgm:prSet presAssocID="{DD61CD3F-C0AA-409F-97B0-A8C6D5D8DC63}" presName="sibTrans" presStyleLbl="sibTrans2D1" presStyleIdx="1" presStyleCnt="4"/>
      <dgm:spPr/>
    </dgm:pt>
    <dgm:pt modelId="{79A83ED3-35CF-41B2-AEC5-20EE32E168C7}" type="pres">
      <dgm:prSet presAssocID="{DD61CD3F-C0AA-409F-97B0-A8C6D5D8DC63}" presName="connectorText" presStyleLbl="sibTrans2D1" presStyleIdx="1" presStyleCnt="4"/>
      <dgm:spPr/>
    </dgm:pt>
    <dgm:pt modelId="{CEE8C32E-4340-4D61-8FF7-AE42FAEF098C}" type="pres">
      <dgm:prSet presAssocID="{F5DDEE96-529E-412F-9A38-3F33101F0C47}" presName="node" presStyleLbl="node1" presStyleIdx="2" presStyleCnt="5" custScaleX="2673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BB5E1-9892-4C9C-88E3-A11E7627EC8E}" type="pres">
      <dgm:prSet presAssocID="{0D3A1F0A-7B02-40F8-BD3F-F8B5E89B9591}" presName="sibTrans" presStyleLbl="sibTrans2D1" presStyleIdx="2" presStyleCnt="4"/>
      <dgm:spPr/>
    </dgm:pt>
    <dgm:pt modelId="{4D71165B-18D5-4BC8-8886-EAAB61B70D30}" type="pres">
      <dgm:prSet presAssocID="{0D3A1F0A-7B02-40F8-BD3F-F8B5E89B9591}" presName="connectorText" presStyleLbl="sibTrans2D1" presStyleIdx="2" presStyleCnt="4"/>
      <dgm:spPr/>
    </dgm:pt>
    <dgm:pt modelId="{25DB577C-0839-4AA2-81BE-D53C967AFC3E}" type="pres">
      <dgm:prSet presAssocID="{2D812EFC-D97C-44FF-8A2E-F5616BF83E79}" presName="node" presStyleLbl="node1" presStyleIdx="3" presStyleCnt="5" custScaleX="260106" custLinFactNeighborX="0" custLinFactNeighborY="5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8490D-57CE-4600-9423-612F42B14D58}" type="pres">
      <dgm:prSet presAssocID="{A7B39EE4-F33D-4FD7-B2AA-D2CCD313C250}" presName="sibTrans" presStyleLbl="sibTrans2D1" presStyleIdx="3" presStyleCnt="4" custLinFactNeighborY="2880"/>
      <dgm:spPr/>
    </dgm:pt>
    <dgm:pt modelId="{12400A83-7531-456C-93E9-3433B1F37661}" type="pres">
      <dgm:prSet presAssocID="{A7B39EE4-F33D-4FD7-B2AA-D2CCD313C250}" presName="connectorText" presStyleLbl="sibTrans2D1" presStyleIdx="3" presStyleCnt="4"/>
      <dgm:spPr/>
    </dgm:pt>
    <dgm:pt modelId="{8C713D3C-A904-4E18-BC12-E9624B495A83}" type="pres">
      <dgm:prSet presAssocID="{19C7DFDE-CCD7-4EDB-AFA9-3AC0512F4650}" presName="node" presStyleLbl="node1" presStyleIdx="4" presStyleCnt="5">
        <dgm:presLayoutVars>
          <dgm:bulletEnabled val="1"/>
        </dgm:presLayoutVars>
      </dgm:prSet>
      <dgm:spPr/>
    </dgm:pt>
  </dgm:ptLst>
  <dgm:cxnLst>
    <dgm:cxn modelId="{A141855A-E98F-41C7-80A0-5E8D00FC3C97}" srcId="{FAA1FDAC-6006-425B-B4C5-941399B77E0E}" destId="{ADA3320B-A1C0-4E78-9ADC-121880AEB5D8}" srcOrd="1" destOrd="0" parTransId="{2D223F0C-FDC3-4EB2-BE38-F9F35CFD8363}" sibTransId="{DD61CD3F-C0AA-409F-97B0-A8C6D5D8DC63}"/>
    <dgm:cxn modelId="{DD7E5BF3-2B49-44A6-B860-C39FAA71246E}" type="presOf" srcId="{19C7DFDE-CCD7-4EDB-AFA9-3AC0512F4650}" destId="{8C713D3C-A904-4E18-BC12-E9624B495A83}" srcOrd="0" destOrd="0" presId="urn:microsoft.com/office/officeart/2005/8/layout/process2"/>
    <dgm:cxn modelId="{2A7E2120-78D0-4BFD-8014-AFC38AA72B80}" type="presOf" srcId="{0D3A1F0A-7B02-40F8-BD3F-F8B5E89B9591}" destId="{C82BB5E1-9892-4C9C-88E3-A11E7627EC8E}" srcOrd="0" destOrd="0" presId="urn:microsoft.com/office/officeart/2005/8/layout/process2"/>
    <dgm:cxn modelId="{738EA4FF-7257-4306-8531-436024923D80}" type="presOf" srcId="{0D3A1F0A-7B02-40F8-BD3F-F8B5E89B9591}" destId="{4D71165B-18D5-4BC8-8886-EAAB61B70D30}" srcOrd="1" destOrd="0" presId="urn:microsoft.com/office/officeart/2005/8/layout/process2"/>
    <dgm:cxn modelId="{B591EE12-7F7F-4998-BD3C-E9037E1700B6}" type="presOf" srcId="{2D812EFC-D97C-44FF-8A2E-F5616BF83E79}" destId="{25DB577C-0839-4AA2-81BE-D53C967AFC3E}" srcOrd="0" destOrd="0" presId="urn:microsoft.com/office/officeart/2005/8/layout/process2"/>
    <dgm:cxn modelId="{F8C2D60D-4895-4015-B437-32305C5CB1DA}" srcId="{FAA1FDAC-6006-425B-B4C5-941399B77E0E}" destId="{2D812EFC-D97C-44FF-8A2E-F5616BF83E79}" srcOrd="3" destOrd="0" parTransId="{C2CA619C-5024-4CF0-9539-58C58DC96F36}" sibTransId="{A7B39EE4-F33D-4FD7-B2AA-D2CCD313C250}"/>
    <dgm:cxn modelId="{B9678362-54D7-406F-A197-6FB4BA3F3C8C}" type="presOf" srcId="{A7B39EE4-F33D-4FD7-B2AA-D2CCD313C250}" destId="{12400A83-7531-456C-93E9-3433B1F37661}" srcOrd="1" destOrd="0" presId="urn:microsoft.com/office/officeart/2005/8/layout/process2"/>
    <dgm:cxn modelId="{02971C02-363D-431C-AC0D-E6B3B9237163}" type="presOf" srcId="{A8F98899-1FC0-4C8F-AB44-D27CD20BBD89}" destId="{F6B01F22-7C04-4229-A219-726AB39D43F2}" srcOrd="0" destOrd="0" presId="urn:microsoft.com/office/officeart/2005/8/layout/process2"/>
    <dgm:cxn modelId="{246BE4CF-79A2-4ED7-A918-64CA2BFDB99D}" srcId="{FAA1FDAC-6006-425B-B4C5-941399B77E0E}" destId="{A8F98899-1FC0-4C8F-AB44-D27CD20BBD89}" srcOrd="0" destOrd="0" parTransId="{4659D915-8D62-434B-923A-38019EE176A7}" sibTransId="{3FF24F5C-D297-4EBE-97F2-298985B41064}"/>
    <dgm:cxn modelId="{178DE50D-E87D-4933-AE27-B4A1E0767912}" srcId="{FAA1FDAC-6006-425B-B4C5-941399B77E0E}" destId="{F5DDEE96-529E-412F-9A38-3F33101F0C47}" srcOrd="2" destOrd="0" parTransId="{C9EF3FE7-2E25-43B3-89E0-5AC3A50E19F0}" sibTransId="{0D3A1F0A-7B02-40F8-BD3F-F8B5E89B9591}"/>
    <dgm:cxn modelId="{EA5CFA5A-1AB1-42E5-B843-4B1C629130E2}" type="presOf" srcId="{DD61CD3F-C0AA-409F-97B0-A8C6D5D8DC63}" destId="{79A83ED3-35CF-41B2-AEC5-20EE32E168C7}" srcOrd="1" destOrd="0" presId="urn:microsoft.com/office/officeart/2005/8/layout/process2"/>
    <dgm:cxn modelId="{FBC9989E-F6C3-44D2-8102-65C9C0864DC5}" type="presOf" srcId="{3FF24F5C-D297-4EBE-97F2-298985B41064}" destId="{E6469CD2-9CF2-450B-836A-87AD8BA93E5B}" srcOrd="0" destOrd="0" presId="urn:microsoft.com/office/officeart/2005/8/layout/process2"/>
    <dgm:cxn modelId="{C363549B-EDB5-429E-83A8-964B749B5718}" type="presOf" srcId="{3FF24F5C-D297-4EBE-97F2-298985B41064}" destId="{43731DC8-074B-4045-87C7-266590681F82}" srcOrd="1" destOrd="0" presId="urn:microsoft.com/office/officeart/2005/8/layout/process2"/>
    <dgm:cxn modelId="{F01F9B74-1DF7-4E95-B4C7-C87DF6A44D8A}" type="presOf" srcId="{ADA3320B-A1C0-4E78-9ADC-121880AEB5D8}" destId="{D7B05AD7-A7D9-418E-B489-77BA351AD72B}" srcOrd="0" destOrd="0" presId="urn:microsoft.com/office/officeart/2005/8/layout/process2"/>
    <dgm:cxn modelId="{1707E989-F811-42B7-AA6F-4D27A79172BE}" srcId="{FAA1FDAC-6006-425B-B4C5-941399B77E0E}" destId="{19C7DFDE-CCD7-4EDB-AFA9-3AC0512F4650}" srcOrd="4" destOrd="0" parTransId="{71F69CD4-8455-4D76-96AB-C9A64AF64831}" sibTransId="{7D612DAA-3E99-463D-9A35-A039ECEA6EC6}"/>
    <dgm:cxn modelId="{1EBDC602-56CF-4ED7-AEB1-213D2DAF0EB2}" type="presOf" srcId="{FAA1FDAC-6006-425B-B4C5-941399B77E0E}" destId="{8DBC9EB9-51D6-42D1-B08F-FF37197525A9}" srcOrd="0" destOrd="0" presId="urn:microsoft.com/office/officeart/2005/8/layout/process2"/>
    <dgm:cxn modelId="{A5DA805F-D01D-495C-A2F6-F4D204C16056}" type="presOf" srcId="{A7B39EE4-F33D-4FD7-B2AA-D2CCD313C250}" destId="{7668490D-57CE-4600-9423-612F42B14D58}" srcOrd="0" destOrd="0" presId="urn:microsoft.com/office/officeart/2005/8/layout/process2"/>
    <dgm:cxn modelId="{481CDB24-7762-4563-8B9C-48315C4FE031}" type="presOf" srcId="{DD61CD3F-C0AA-409F-97B0-A8C6D5D8DC63}" destId="{DB254AD2-83A8-4EA1-B706-060C31BB865E}" srcOrd="0" destOrd="0" presId="urn:microsoft.com/office/officeart/2005/8/layout/process2"/>
    <dgm:cxn modelId="{700992F4-175C-4D71-A7A0-56703A505407}" type="presOf" srcId="{F5DDEE96-529E-412F-9A38-3F33101F0C47}" destId="{CEE8C32E-4340-4D61-8FF7-AE42FAEF098C}" srcOrd="0" destOrd="0" presId="urn:microsoft.com/office/officeart/2005/8/layout/process2"/>
    <dgm:cxn modelId="{5A609969-8E24-4F97-A25C-BC61DBFA6FC0}" type="presParOf" srcId="{8DBC9EB9-51D6-42D1-B08F-FF37197525A9}" destId="{F6B01F22-7C04-4229-A219-726AB39D43F2}" srcOrd="0" destOrd="0" presId="urn:microsoft.com/office/officeart/2005/8/layout/process2"/>
    <dgm:cxn modelId="{6BB821DB-6219-40FA-A51D-13BBF9E8085E}" type="presParOf" srcId="{8DBC9EB9-51D6-42D1-B08F-FF37197525A9}" destId="{E6469CD2-9CF2-450B-836A-87AD8BA93E5B}" srcOrd="1" destOrd="0" presId="urn:microsoft.com/office/officeart/2005/8/layout/process2"/>
    <dgm:cxn modelId="{8B578654-DC35-4F96-A723-AA09E43B340B}" type="presParOf" srcId="{E6469CD2-9CF2-450B-836A-87AD8BA93E5B}" destId="{43731DC8-074B-4045-87C7-266590681F82}" srcOrd="0" destOrd="0" presId="urn:microsoft.com/office/officeart/2005/8/layout/process2"/>
    <dgm:cxn modelId="{110EEDDD-8F40-4A61-BA36-744C44E118FD}" type="presParOf" srcId="{8DBC9EB9-51D6-42D1-B08F-FF37197525A9}" destId="{D7B05AD7-A7D9-418E-B489-77BA351AD72B}" srcOrd="2" destOrd="0" presId="urn:microsoft.com/office/officeart/2005/8/layout/process2"/>
    <dgm:cxn modelId="{8EAAA4F4-2B8C-440F-BEA0-D84FC018EADF}" type="presParOf" srcId="{8DBC9EB9-51D6-42D1-B08F-FF37197525A9}" destId="{DB254AD2-83A8-4EA1-B706-060C31BB865E}" srcOrd="3" destOrd="0" presId="urn:microsoft.com/office/officeart/2005/8/layout/process2"/>
    <dgm:cxn modelId="{094D8910-7238-473A-9652-983B557D02A7}" type="presParOf" srcId="{DB254AD2-83A8-4EA1-B706-060C31BB865E}" destId="{79A83ED3-35CF-41B2-AEC5-20EE32E168C7}" srcOrd="0" destOrd="0" presId="urn:microsoft.com/office/officeart/2005/8/layout/process2"/>
    <dgm:cxn modelId="{88D92F1E-3853-424E-A9F7-7D49B43198CE}" type="presParOf" srcId="{8DBC9EB9-51D6-42D1-B08F-FF37197525A9}" destId="{CEE8C32E-4340-4D61-8FF7-AE42FAEF098C}" srcOrd="4" destOrd="0" presId="urn:microsoft.com/office/officeart/2005/8/layout/process2"/>
    <dgm:cxn modelId="{05B77153-7F69-4D4A-91EE-930EB6758E15}" type="presParOf" srcId="{8DBC9EB9-51D6-42D1-B08F-FF37197525A9}" destId="{C82BB5E1-9892-4C9C-88E3-A11E7627EC8E}" srcOrd="5" destOrd="0" presId="urn:microsoft.com/office/officeart/2005/8/layout/process2"/>
    <dgm:cxn modelId="{66375E78-31F7-4637-AA21-6E034F420F10}" type="presParOf" srcId="{C82BB5E1-9892-4C9C-88E3-A11E7627EC8E}" destId="{4D71165B-18D5-4BC8-8886-EAAB61B70D30}" srcOrd="0" destOrd="0" presId="urn:microsoft.com/office/officeart/2005/8/layout/process2"/>
    <dgm:cxn modelId="{DC501E1B-6B49-41F8-B9B0-391EE44A866D}" type="presParOf" srcId="{8DBC9EB9-51D6-42D1-B08F-FF37197525A9}" destId="{25DB577C-0839-4AA2-81BE-D53C967AFC3E}" srcOrd="6" destOrd="0" presId="urn:microsoft.com/office/officeart/2005/8/layout/process2"/>
    <dgm:cxn modelId="{5879B853-5645-47DD-A028-010B42FC87C1}" type="presParOf" srcId="{8DBC9EB9-51D6-42D1-B08F-FF37197525A9}" destId="{7668490D-57CE-4600-9423-612F42B14D58}" srcOrd="7" destOrd="0" presId="urn:microsoft.com/office/officeart/2005/8/layout/process2"/>
    <dgm:cxn modelId="{69DD6F93-EB2B-4296-8C06-6A4D09B91E4C}" type="presParOf" srcId="{7668490D-57CE-4600-9423-612F42B14D58}" destId="{12400A83-7531-456C-93E9-3433B1F37661}" srcOrd="0" destOrd="0" presId="urn:microsoft.com/office/officeart/2005/8/layout/process2"/>
    <dgm:cxn modelId="{C41100CE-C733-407F-861C-04A143796185}" type="presParOf" srcId="{8DBC9EB9-51D6-42D1-B08F-FF37197525A9}" destId="{8C713D3C-A904-4E18-BC12-E9624B495A8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2A154-E777-45E2-9901-C84D8934BC11}">
      <dsp:nvSpPr>
        <dsp:cNvPr id="0" name=""/>
        <dsp:cNvSpPr/>
      </dsp:nvSpPr>
      <dsp:spPr>
        <a:xfrm rot="5400000">
          <a:off x="1462920" y="238852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baseline="0" dirty="0" smtClean="0"/>
            <a:t>Time Series Deference</a:t>
          </a:r>
          <a:endParaRPr lang="en-US" sz="1200" kern="1200" baseline="0" dirty="0"/>
        </a:p>
      </dsp:txBody>
      <dsp:txXfrm rot="-5400000">
        <a:off x="1699715" y="554579"/>
        <a:ext cx="1105044" cy="473590"/>
      </dsp:txXfrm>
    </dsp:sp>
    <dsp:sp modelId="{FCF4C081-3496-4B14-8C26-FEA681C4C233}">
      <dsp:nvSpPr>
        <dsp:cNvPr id="0" name=""/>
        <dsp:cNvSpPr/>
      </dsp:nvSpPr>
      <dsp:spPr>
        <a:xfrm rot="5400000">
          <a:off x="5136175" y="-2323768"/>
          <a:ext cx="1026112" cy="56777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d=0 Observations Modelled directly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d=1 Difference b/w consecutive observations is modelled</a:t>
          </a:r>
          <a:endParaRPr lang="en-US" sz="2000" kern="1200" dirty="0"/>
        </a:p>
      </dsp:txBody>
      <dsp:txXfrm rot="-5400000">
        <a:off x="2810350" y="52148"/>
        <a:ext cx="5627673" cy="925930"/>
      </dsp:txXfrm>
    </dsp:sp>
    <dsp:sp modelId="{9861B50E-ACE4-4D02-8ABB-EBCDACCA2384}">
      <dsp:nvSpPr>
        <dsp:cNvPr id="0" name=""/>
        <dsp:cNvSpPr/>
      </dsp:nvSpPr>
      <dsp:spPr>
        <a:xfrm rot="5400000">
          <a:off x="1462920" y="1623146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Time dependence of stationary model</a:t>
          </a:r>
          <a:endParaRPr lang="en-US" sz="1000" kern="1200" dirty="0"/>
        </a:p>
      </dsp:txBody>
      <dsp:txXfrm rot="-5400000">
        <a:off x="1699715" y="1938873"/>
        <a:ext cx="1105044" cy="473590"/>
      </dsp:txXfrm>
    </dsp:sp>
    <dsp:sp modelId="{86FC474D-120C-42AA-B197-F710D136766F}">
      <dsp:nvSpPr>
        <dsp:cNvPr id="0" name=""/>
        <dsp:cNvSpPr/>
      </dsp:nvSpPr>
      <dsp:spPr>
        <a:xfrm rot="5400000">
          <a:off x="3596766" y="591651"/>
          <a:ext cx="1026112" cy="25982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Autoregressive</a:t>
          </a:r>
          <a:endParaRPr lang="en-US" sz="2000" kern="1200" dirty="0"/>
        </a:p>
      </dsp:txBody>
      <dsp:txXfrm rot="-5400000">
        <a:off x="2810696" y="1427813"/>
        <a:ext cx="2548163" cy="925930"/>
      </dsp:txXfrm>
    </dsp:sp>
    <dsp:sp modelId="{46AB767C-4B39-4FBF-9BD1-30545051DCBD}">
      <dsp:nvSpPr>
        <dsp:cNvPr id="0" name=""/>
        <dsp:cNvSpPr/>
      </dsp:nvSpPr>
      <dsp:spPr>
        <a:xfrm rot="5400000">
          <a:off x="1462920" y="3007440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Moving Average Terms</a:t>
          </a:r>
          <a:endParaRPr lang="en-US" sz="1400" kern="1200" baseline="0" dirty="0"/>
        </a:p>
      </dsp:txBody>
      <dsp:txXfrm rot="-5400000">
        <a:off x="1699715" y="3323167"/>
        <a:ext cx="1105044" cy="473590"/>
      </dsp:txXfrm>
    </dsp:sp>
    <dsp:sp modelId="{24D2399B-4765-4393-B4B3-3EB2045E0F0A}">
      <dsp:nvSpPr>
        <dsp:cNvPr id="0" name=""/>
        <dsp:cNvSpPr/>
      </dsp:nvSpPr>
      <dsp:spPr>
        <a:xfrm rot="5400000">
          <a:off x="4307501" y="1271301"/>
          <a:ext cx="1026112" cy="40248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Time-varying covariates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Takes the previous errors as observation</a:t>
          </a:r>
          <a:endParaRPr lang="en-US" sz="2000" kern="1200" dirty="0"/>
        </a:p>
      </dsp:txBody>
      <dsp:txXfrm rot="-5400000">
        <a:off x="2808158" y="2820736"/>
        <a:ext cx="3974709" cy="925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01F22-7C04-4229-A219-726AB39D43F2}">
      <dsp:nvSpPr>
        <dsp:cNvPr id="0" name=""/>
        <dsp:cNvSpPr/>
      </dsp:nvSpPr>
      <dsp:spPr>
        <a:xfrm>
          <a:off x="3156664" y="569"/>
          <a:ext cx="4202271" cy="665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Grades of Linguistic Label </a:t>
          </a:r>
          <a:endParaRPr lang="en-US" sz="1700" kern="1200" dirty="0"/>
        </a:p>
      </dsp:txBody>
      <dsp:txXfrm>
        <a:off x="3176163" y="20068"/>
        <a:ext cx="4163273" cy="626759"/>
      </dsp:txXfrm>
    </dsp:sp>
    <dsp:sp modelId="{E6469CD2-9CF2-450B-836A-87AD8BA93E5B}">
      <dsp:nvSpPr>
        <dsp:cNvPr id="0" name=""/>
        <dsp:cNvSpPr/>
      </dsp:nvSpPr>
      <dsp:spPr>
        <a:xfrm rot="5400000">
          <a:off x="5132970" y="682970"/>
          <a:ext cx="249658" cy="2995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5167923" y="707936"/>
        <a:ext cx="179754" cy="174761"/>
      </dsp:txXfrm>
    </dsp:sp>
    <dsp:sp modelId="{D7B05AD7-A7D9-418E-B489-77BA351AD72B}">
      <dsp:nvSpPr>
        <dsp:cNvPr id="0" name=""/>
        <dsp:cNvSpPr/>
      </dsp:nvSpPr>
      <dsp:spPr>
        <a:xfrm>
          <a:off x="3156664" y="999204"/>
          <a:ext cx="4202271" cy="665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Firing Strength of each rule</a:t>
          </a:r>
          <a:endParaRPr lang="en-US" sz="1700" kern="1200" dirty="0"/>
        </a:p>
      </dsp:txBody>
      <dsp:txXfrm>
        <a:off x="3176163" y="1018703"/>
        <a:ext cx="4163273" cy="626759"/>
      </dsp:txXfrm>
    </dsp:sp>
    <dsp:sp modelId="{DB254AD2-83A8-4EA1-B706-060C31BB865E}">
      <dsp:nvSpPr>
        <dsp:cNvPr id="0" name=""/>
        <dsp:cNvSpPr/>
      </dsp:nvSpPr>
      <dsp:spPr>
        <a:xfrm rot="5400000">
          <a:off x="5132970" y="1681606"/>
          <a:ext cx="249658" cy="2995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5167923" y="1706572"/>
        <a:ext cx="179754" cy="174761"/>
      </dsp:txXfrm>
    </dsp:sp>
    <dsp:sp modelId="{CEE8C32E-4340-4D61-8FF7-AE42FAEF098C}">
      <dsp:nvSpPr>
        <dsp:cNvPr id="0" name=""/>
        <dsp:cNvSpPr/>
      </dsp:nvSpPr>
      <dsp:spPr>
        <a:xfrm>
          <a:off x="3132142" y="1997840"/>
          <a:ext cx="4251315" cy="665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7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𝑖</m:t>
                  </m:r>
                </m:e>
                <m:sup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𝑡h</m:t>
                  </m:r>
                </m:sup>
              </m:sSup>
            </m:oMath>
          </a14:m>
          <a:r>
            <a:rPr lang="en-US" sz="1700" kern="1200" dirty="0" smtClean="0"/>
            <a:t> rule’s firing strength </a:t>
          </a:r>
          <a:endParaRPr lang="en-US" sz="1700" kern="1200" dirty="0"/>
        </a:p>
      </dsp:txBody>
      <dsp:txXfrm>
        <a:off x="3151641" y="2017339"/>
        <a:ext cx="4212317" cy="626759"/>
      </dsp:txXfrm>
    </dsp:sp>
    <dsp:sp modelId="{C82BB5E1-9892-4C9C-88E3-A11E7627EC8E}">
      <dsp:nvSpPr>
        <dsp:cNvPr id="0" name=""/>
        <dsp:cNvSpPr/>
      </dsp:nvSpPr>
      <dsp:spPr>
        <a:xfrm rot="5400000">
          <a:off x="5126500" y="2688868"/>
          <a:ext cx="262598" cy="2995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5167922" y="2707365"/>
        <a:ext cx="179754" cy="183819"/>
      </dsp:txXfrm>
    </dsp:sp>
    <dsp:sp modelId="{25DB577C-0839-4AA2-81BE-D53C967AFC3E}">
      <dsp:nvSpPr>
        <dsp:cNvPr id="0" name=""/>
        <dsp:cNvSpPr/>
      </dsp:nvSpPr>
      <dsp:spPr>
        <a:xfrm>
          <a:off x="3189598" y="3013729"/>
          <a:ext cx="4136402" cy="665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Multiplying the results of step 3</a:t>
          </a:r>
          <a:endParaRPr lang="en-US" sz="1700" kern="1200" dirty="0"/>
        </a:p>
      </dsp:txBody>
      <dsp:txXfrm>
        <a:off x="3209097" y="3033228"/>
        <a:ext cx="4097404" cy="626759"/>
      </dsp:txXfrm>
    </dsp:sp>
    <dsp:sp modelId="{7668490D-57CE-4600-9423-612F42B14D58}">
      <dsp:nvSpPr>
        <dsp:cNvPr id="0" name=""/>
        <dsp:cNvSpPr/>
      </dsp:nvSpPr>
      <dsp:spPr>
        <a:xfrm rot="5400000">
          <a:off x="5139440" y="3696132"/>
          <a:ext cx="236719" cy="2995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5400000">
        <a:off x="5167923" y="3727567"/>
        <a:ext cx="179754" cy="165703"/>
      </dsp:txXfrm>
    </dsp:sp>
    <dsp:sp modelId="{8C713D3C-A904-4E18-BC12-E9624B495A83}">
      <dsp:nvSpPr>
        <dsp:cNvPr id="0" name=""/>
        <dsp:cNvSpPr/>
      </dsp:nvSpPr>
      <dsp:spPr>
        <a:xfrm>
          <a:off x="4462662" y="3995112"/>
          <a:ext cx="1590275" cy="665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Summation of all steps</a:t>
          </a:r>
          <a:endParaRPr lang="en-US" sz="1700" kern="1200" dirty="0"/>
        </a:p>
      </dsp:txBody>
      <dsp:txXfrm>
        <a:off x="4482161" y="4014611"/>
        <a:ext cx="1551277" cy="626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9BAD-AF40-454F-B441-FD29431B01A3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CCCC-6CCC-4E07-8074-AC22194A3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7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9BAD-AF40-454F-B441-FD29431B01A3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CCCC-6CCC-4E07-8074-AC22194A3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9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9BAD-AF40-454F-B441-FD29431B01A3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CCCC-6CCC-4E07-8074-AC22194A3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2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9BAD-AF40-454F-B441-FD29431B01A3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CCCC-6CCC-4E07-8074-AC22194A3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9BAD-AF40-454F-B441-FD29431B01A3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CCCC-6CCC-4E07-8074-AC22194A3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7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9BAD-AF40-454F-B441-FD29431B01A3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CCCC-6CCC-4E07-8074-AC22194A3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8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9BAD-AF40-454F-B441-FD29431B01A3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CCCC-6CCC-4E07-8074-AC22194A3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6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9BAD-AF40-454F-B441-FD29431B01A3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CCCC-6CCC-4E07-8074-AC22194A3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9BAD-AF40-454F-B441-FD29431B01A3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CCCC-6CCC-4E07-8074-AC22194A3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4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9BAD-AF40-454F-B441-FD29431B01A3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CCCC-6CCC-4E07-8074-AC22194A3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5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9BAD-AF40-454F-B441-FD29431B01A3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CCCC-6CCC-4E07-8074-AC22194A3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6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59BAD-AF40-454F-B441-FD29431B01A3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DCCCC-6CCC-4E07-8074-AC22194A3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6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eeexplore.ieee.org/xpl/mostRecentIssue.jsp?punumber=655854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the Competitor article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			</a:t>
            </a:r>
            <a:r>
              <a:rPr lang="en-US" dirty="0" err="1" smtClean="0"/>
              <a:t>Sravan</a:t>
            </a:r>
            <a:r>
              <a:rPr lang="en-US" dirty="0" smtClean="0"/>
              <a:t> Kumar </a:t>
            </a:r>
            <a:r>
              <a:rPr lang="en-US" dirty="0" err="1" smtClean="0"/>
              <a:t>Borra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64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ARIMA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707020"/>
              </p:ext>
            </p:extLst>
          </p:nvPr>
        </p:nvGraphicFramePr>
        <p:xfrm>
          <a:off x="2011392" y="179974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642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 in ARIMA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895944"/>
              </p:ext>
            </p:extLst>
          </p:nvPr>
        </p:nvGraphicFramePr>
        <p:xfrm>
          <a:off x="838200" y="1825623"/>
          <a:ext cx="10515600" cy="2939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734854">
                <a:tc rowSpan="4"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Non-Seasonal Lags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Error</a:t>
                      </a:r>
                      <a:endParaRPr lang="en-US" dirty="0"/>
                    </a:p>
                  </a:txBody>
                  <a:tcPr/>
                </a:tc>
              </a:tr>
              <a:tr h="73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0.026</a:t>
                      </a:r>
                      <a:endParaRPr lang="en-US" dirty="0"/>
                    </a:p>
                  </a:txBody>
                  <a:tcPr/>
                </a:tc>
              </a:tr>
              <a:tr h="73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0.025</a:t>
                      </a:r>
                      <a:endParaRPr lang="en-US" dirty="0"/>
                    </a:p>
                  </a:txBody>
                  <a:tcPr/>
                </a:tc>
              </a:tr>
              <a:tr h="73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22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ANFIS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Combination of fuzzy logic and Neural networks</a:t>
            </a:r>
          </a:p>
          <a:p>
            <a:r>
              <a:rPr lang="en-US" dirty="0" smtClean="0"/>
              <a:t>ANFIS Editor GUI in the Fuzzy Logic Toolbox</a:t>
            </a:r>
          </a:p>
          <a:p>
            <a:r>
              <a:rPr lang="en-US" dirty="0" smtClean="0"/>
              <a:t>ANFIS : Four inputs and one output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1098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ANFIS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divides data into train set and testing set</a:t>
            </a:r>
          </a:p>
          <a:p>
            <a:r>
              <a:rPr lang="en-US" dirty="0" smtClean="0"/>
              <a:t>Uses least squares and also gradient back propagation methods.</a:t>
            </a:r>
          </a:p>
          <a:p>
            <a:r>
              <a:rPr lang="en-US" dirty="0" smtClean="0"/>
              <a:t>These methods will model the training data set.</a:t>
            </a:r>
          </a:p>
          <a:p>
            <a:r>
              <a:rPr lang="en-US" dirty="0" smtClean="0"/>
              <a:t>After that it will check for test data if there is overfitting caused due </a:t>
            </a:r>
            <a:r>
              <a:rPr lang="en-US" smtClean="0"/>
              <a:t>to train data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3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Five Layers of operations will be conducted in ANFIS</a:t>
                </a:r>
              </a:p>
              <a:p>
                <a:pPr lvl="1"/>
                <a:r>
                  <a:rPr lang="en-US" dirty="0" smtClean="0"/>
                  <a:t>Generates grades for Linguistic label</a:t>
                </a:r>
              </a:p>
              <a:p>
                <a:pPr lvl="1"/>
                <a:r>
                  <a:rPr lang="en-US" dirty="0" smtClean="0"/>
                  <a:t>Strength of each rule is calculated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rule’s firing strength will be calculated</a:t>
                </a:r>
              </a:p>
              <a:p>
                <a:pPr lvl="1"/>
                <a:r>
                  <a:rPr lang="en-US" dirty="0" smtClean="0"/>
                  <a:t>Step 3 output will be multiplied</a:t>
                </a:r>
              </a:p>
              <a:p>
                <a:pPr lvl="1"/>
                <a:r>
                  <a:rPr lang="en-US" dirty="0" smtClean="0"/>
                  <a:t>Gives the output of summation signals</a:t>
                </a:r>
              </a:p>
              <a:p>
                <a:r>
                  <a:rPr lang="en-US" dirty="0" smtClean="0"/>
                  <a:t>Time series Prediction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549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Layers In ANFIS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84928279"/>
                  </p:ext>
                </p:extLst>
              </p:nvPr>
            </p:nvGraphicFramePr>
            <p:xfrm>
              <a:off x="838200" y="1825624"/>
              <a:ext cx="10515600" cy="466143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84928279"/>
                  </p:ext>
                </p:extLst>
              </p:nvPr>
            </p:nvGraphicFramePr>
            <p:xfrm>
              <a:off x="838200" y="1825624"/>
              <a:ext cx="10515600" cy="466143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7072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and Result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95% to training the model and 5% to testing the model</a:t>
            </a:r>
          </a:p>
          <a:p>
            <a:r>
              <a:rPr lang="en-US" dirty="0" smtClean="0"/>
              <a:t>ANFIS : Four inputs and one output</a:t>
            </a:r>
          </a:p>
          <a:p>
            <a:r>
              <a:rPr lang="en-US" dirty="0" smtClean="0"/>
              <a:t>ARIMA: 2,0,1 Model</a:t>
            </a:r>
          </a:p>
          <a:p>
            <a:r>
              <a:rPr lang="en-US" dirty="0" smtClean="0"/>
              <a:t>MAE, SSE, RMSE results were obtained for both ANFIS and ARIMA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811621"/>
              </p:ext>
            </p:extLst>
          </p:nvPr>
        </p:nvGraphicFramePr>
        <p:xfrm>
          <a:off x="838200" y="1825625"/>
          <a:ext cx="7886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ANFIS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ARIMA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2.0151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R^2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-1.0151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5.0808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1.6594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4.1040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1.2008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838200" y="3814762"/>
            <a:ext cx="10515600" cy="202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/>
              <a:t>According to the results, ARIMA capture the behavior of weather better than the ANFIS. This conclusion has been made based on the research done in article.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06741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for Capstone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idea for this project is to predict the weather in a useful way to build a smart city.</a:t>
            </a:r>
          </a:p>
          <a:p>
            <a:r>
              <a:rPr lang="en-US" dirty="0" smtClean="0"/>
              <a:t>Things to achieve: </a:t>
            </a:r>
          </a:p>
          <a:p>
            <a:pPr lvl="1"/>
            <a:r>
              <a:rPr lang="en-US" dirty="0" smtClean="0"/>
              <a:t>Maximum and Minimum Temperatures</a:t>
            </a:r>
          </a:p>
          <a:p>
            <a:pPr lvl="1"/>
            <a:r>
              <a:rPr lang="en-US" dirty="0" smtClean="0"/>
              <a:t>Forecasting the weather (Rainfall, Snowfall, Temperatures, Wind Speed Prediction)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39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</a:p>
          <a:p>
            <a:r>
              <a:rPr lang="en-US" dirty="0" smtClean="0"/>
              <a:t>Decision trees</a:t>
            </a:r>
          </a:p>
          <a:p>
            <a:r>
              <a:rPr lang="en-US" dirty="0" smtClean="0"/>
              <a:t>Neural Networks</a:t>
            </a:r>
          </a:p>
          <a:p>
            <a:r>
              <a:rPr lang="en-US" dirty="0" smtClean="0"/>
              <a:t>We can also compare the results for each method and choose the best method for prediction.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5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(Capstone)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Weather data </a:t>
            </a:r>
          </a:p>
          <a:p>
            <a:r>
              <a:rPr lang="en-US" dirty="0" smtClean="0"/>
              <a:t>City- Aarhus in Denmark</a:t>
            </a:r>
          </a:p>
          <a:p>
            <a:r>
              <a:rPr lang="en-US" dirty="0" smtClean="0"/>
              <a:t>Aim: To predict weather forecasting suitable for </a:t>
            </a:r>
            <a:r>
              <a:rPr lang="en-US" dirty="0" smtClean="0">
                <a:solidFill>
                  <a:srgbClr val="FF0000"/>
                </a:solidFill>
              </a:rPr>
              <a:t>Smart City.</a:t>
            </a:r>
          </a:p>
          <a:p>
            <a:r>
              <a:rPr lang="en-US" dirty="0" smtClean="0"/>
              <a:t>Duration of the dataset: </a:t>
            </a:r>
          </a:p>
          <a:p>
            <a:pPr lvl="1"/>
            <a:r>
              <a:rPr lang="en-US" dirty="0" smtClean="0"/>
              <a:t>February </a:t>
            </a:r>
            <a:r>
              <a:rPr lang="en-US" dirty="0"/>
              <a:t>2014 - June 2014 </a:t>
            </a:r>
            <a:endParaRPr lang="en-US" dirty="0" smtClean="0"/>
          </a:p>
          <a:p>
            <a:pPr lvl="1"/>
            <a:r>
              <a:rPr lang="en-US" dirty="0" smtClean="0"/>
              <a:t>August </a:t>
            </a:r>
            <a:r>
              <a:rPr lang="en-US" dirty="0"/>
              <a:t>2014 - September </a:t>
            </a:r>
            <a:r>
              <a:rPr lang="en-US" dirty="0" smtClean="0"/>
              <a:t>2014</a:t>
            </a:r>
          </a:p>
          <a:p>
            <a:r>
              <a:rPr lang="en-US" dirty="0" smtClean="0"/>
              <a:t>Contents of Data set: Dew Point, Humidity, Pressure, Temperature, Wind Direction, Wind Speed.</a:t>
            </a:r>
          </a:p>
        </p:txBody>
      </p:sp>
    </p:spTree>
    <p:extLst>
      <p:ext uri="{BB962C8B-B14F-4D97-AF65-F5344CB8AC3E}">
        <p14:creationId xmlns:p14="http://schemas.microsoft.com/office/powerpoint/2010/main" val="3275389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two sets of data. From February to June and August to September.</a:t>
            </a:r>
          </a:p>
          <a:p>
            <a:r>
              <a:rPr lang="en-US" dirty="0" smtClean="0"/>
              <a:t>We can use one of the data sets as training data and use other data as testing data.</a:t>
            </a:r>
          </a:p>
          <a:p>
            <a:r>
              <a:rPr lang="en-US" dirty="0" smtClean="0"/>
              <a:t>Accuracy is the primary goal for the prediction in this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67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004874"/>
              </p:ext>
            </p:extLst>
          </p:nvPr>
        </p:nvGraphicFramePr>
        <p:xfrm>
          <a:off x="838200" y="1825625"/>
          <a:ext cx="105156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Capstone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Competitor Article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Model:</a:t>
                      </a:r>
                      <a:r>
                        <a:rPr lang="en-US" baseline="0" dirty="0" smtClean="0"/>
                        <a:t> SVM, Decision Trees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dirty="0" smtClean="0"/>
                        <a:t>Intend</a:t>
                      </a:r>
                      <a:r>
                        <a:rPr lang="en-US" baseline="0" dirty="0" smtClean="0"/>
                        <a:t> to Predict : Min. and Max. temperature, humidity, Pressure, Wind speed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Tools : Zeppelin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Python, R, Spark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r>
                        <a:rPr lang="en-US" baseline="0" dirty="0" smtClean="0"/>
                        <a:t>: ARIMA and ANFIS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dirty="0" smtClean="0"/>
                        <a:t>Predicted: Min and Max Temperature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Tools: SPSS Software and ANFIS Editor GUI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MATLAB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288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880" y="255968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4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 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Title: Comparative Study of ANFIS and ARIMA Model for Weather Forecasting in Dhaka </a:t>
            </a:r>
          </a:p>
          <a:p>
            <a:r>
              <a:rPr lang="en-US" dirty="0" smtClean="0"/>
              <a:t>Data set: Ten years of weather data (2000-2009) of Dhaka</a:t>
            </a:r>
          </a:p>
          <a:p>
            <a:r>
              <a:rPr lang="en-US" dirty="0" smtClean="0"/>
              <a:t>Aim of the article: Comparing ANFIS and ARIMA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4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Source: IEEE </a:t>
            </a:r>
            <a:r>
              <a:rPr lang="en-US" dirty="0" err="1" smtClean="0"/>
              <a:t>Xplore</a:t>
            </a:r>
            <a:r>
              <a:rPr lang="en-US" dirty="0" smtClean="0"/>
              <a:t> Digital Library (IEEE.org)</a:t>
            </a:r>
          </a:p>
          <a:p>
            <a:r>
              <a:rPr lang="en-US" dirty="0" smtClean="0"/>
              <a:t>Conference published in: </a:t>
            </a:r>
            <a:r>
              <a:rPr lang="en-US" b="1" dirty="0" smtClean="0"/>
              <a:t> </a:t>
            </a:r>
            <a:r>
              <a:rPr lang="en-US" u="sng" dirty="0" smtClean="0">
                <a:hlinkClick r:id="rId2"/>
              </a:rPr>
              <a:t>Informatics, Electronics &amp; Vision (ICIEV), 2013 International Conference </a:t>
            </a:r>
            <a:endParaRPr lang="en-US" dirty="0" smtClean="0"/>
          </a:p>
          <a:p>
            <a:r>
              <a:rPr lang="en-US" dirty="0" smtClean="0"/>
              <a:t>Date of the conference: 17-18 May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9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Model: ARIMA and ANFIS</a:t>
            </a:r>
          </a:p>
          <a:p>
            <a:r>
              <a:rPr lang="en-US" dirty="0" smtClean="0"/>
              <a:t>Parameters used for comparing ARIMA and ANFIS</a:t>
            </a:r>
          </a:p>
          <a:p>
            <a:pPr lvl="1"/>
            <a:r>
              <a:rPr lang="en-US" dirty="0"/>
              <a:t>Mean Absolute Error (MAE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Root </a:t>
            </a:r>
            <a:r>
              <a:rPr lang="en-US" dirty="0"/>
              <a:t>Mean Square Error (RMSE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R-square </a:t>
            </a:r>
            <a:r>
              <a:rPr lang="en-US" dirty="0"/>
              <a:t>error and the Sum of Square Error (SSE).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1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the data set(Competitor)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Temperature</a:t>
            </a:r>
          </a:p>
          <a:p>
            <a:r>
              <a:rPr lang="en-US" dirty="0" smtClean="0"/>
              <a:t>Minimum Temperature</a:t>
            </a:r>
          </a:p>
          <a:p>
            <a:r>
              <a:rPr lang="en-US" dirty="0" smtClean="0"/>
              <a:t>These are the variables that are used for performing</a:t>
            </a:r>
          </a:p>
          <a:p>
            <a:pPr lvl="1"/>
            <a:r>
              <a:rPr lang="en-US" dirty="0" smtClean="0"/>
              <a:t>ARIMA</a:t>
            </a:r>
          </a:p>
          <a:p>
            <a:pPr lvl="1"/>
            <a:r>
              <a:rPr lang="en-US" dirty="0" smtClean="0"/>
              <a:t>ANFIS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2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Auto-Regressive Integrated Moving Average</a:t>
            </a:r>
          </a:p>
          <a:p>
            <a:r>
              <a:rPr lang="en-US" dirty="0" smtClean="0"/>
              <a:t>Uses auto-regressive, integrated, moving-average</a:t>
            </a:r>
          </a:p>
          <a:p>
            <a:r>
              <a:rPr lang="en-US" dirty="0" smtClean="0"/>
              <a:t>SPSS software (Statistical package for Social Sciences)</a:t>
            </a:r>
          </a:p>
        </p:txBody>
      </p:sp>
    </p:spTree>
    <p:extLst>
      <p:ext uri="{BB962C8B-B14F-4D97-AF65-F5344CB8AC3E}">
        <p14:creationId xmlns:p14="http://schemas.microsoft.com/office/powerpoint/2010/main" val="36347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 (Forecasting Equation)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forecasting a time series.</a:t>
            </a:r>
          </a:p>
          <a:p>
            <a:r>
              <a:rPr lang="en-US" dirty="0" smtClean="0"/>
              <a:t>Competitors data is time series data of weather collection.</a:t>
            </a:r>
          </a:p>
          <a:p>
            <a:r>
              <a:rPr lang="en-US" dirty="0" smtClean="0"/>
              <a:t>So they used forecasting equation of ARIMA.</a:t>
            </a:r>
          </a:p>
          <a:p>
            <a:r>
              <a:rPr lang="en-US" dirty="0" smtClean="0"/>
              <a:t>A forecasting eq. of ARIMA --</a:t>
            </a:r>
            <a:r>
              <a:rPr lang="en-US" dirty="0" smtClean="0">
                <a:sym typeface="Wingdings" panose="05000000000000000000" pitchFamily="2" charset="2"/>
              </a:rPr>
              <a:t> Simple linear equation which has dependent variables and errors.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1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series is deference- Stationary</a:t>
            </a:r>
          </a:p>
          <a:p>
            <a:r>
              <a:rPr lang="en-US" dirty="0" smtClean="0"/>
              <a:t>Modelling the time dependence of the process which is stationary</a:t>
            </a:r>
          </a:p>
          <a:p>
            <a:r>
              <a:rPr lang="en-US" dirty="0" smtClean="0"/>
              <a:t>Moving average is calculated</a:t>
            </a:r>
          </a:p>
          <a:p>
            <a:r>
              <a:rPr lang="en-US" dirty="0" smtClean="0"/>
              <a:t>By combining all those we will get ARIMA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3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689</Words>
  <Application>Microsoft Office PowerPoint</Application>
  <PresentationFormat>Widescreen</PresentationFormat>
  <Paragraphs>149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Office Theme</vt:lpstr>
      <vt:lpstr>Understanding the Competitor article</vt:lpstr>
      <vt:lpstr>Data (Capstone) </vt:lpstr>
      <vt:lpstr>Competitor Article</vt:lpstr>
      <vt:lpstr>Source</vt:lpstr>
      <vt:lpstr>Model </vt:lpstr>
      <vt:lpstr>Contents of the data set(Competitor)</vt:lpstr>
      <vt:lpstr>ARIMA</vt:lpstr>
      <vt:lpstr>ARIMA (Forecasting Equation)</vt:lpstr>
      <vt:lpstr>Steps</vt:lpstr>
      <vt:lpstr>Steps in ARIMA</vt:lpstr>
      <vt:lpstr>Parameter Estimation in ARIMA</vt:lpstr>
      <vt:lpstr>ANFIS</vt:lpstr>
      <vt:lpstr>ANFIS Algorithm</vt:lpstr>
      <vt:lpstr>Steps</vt:lpstr>
      <vt:lpstr>Five Layers In ANFIS</vt:lpstr>
      <vt:lpstr>Discussion and Result Analysis</vt:lpstr>
      <vt:lpstr>Comparison Results</vt:lpstr>
      <vt:lpstr>Idea for Capstone</vt:lpstr>
      <vt:lpstr>Methods</vt:lpstr>
      <vt:lpstr>Process</vt:lpstr>
      <vt:lpstr>Comparison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Competitor Article Presentation</dc:title>
  <dc:creator>Personal</dc:creator>
  <cp:lastModifiedBy>Personal</cp:lastModifiedBy>
  <cp:revision>15</cp:revision>
  <dcterms:created xsi:type="dcterms:W3CDTF">2017-02-15T22:45:17Z</dcterms:created>
  <dcterms:modified xsi:type="dcterms:W3CDTF">2017-02-17T02:30:20Z</dcterms:modified>
</cp:coreProperties>
</file>