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72" r:id="rId4"/>
    <p:sldId id="273" r:id="rId5"/>
    <p:sldId id="257" r:id="rId6"/>
    <p:sldId id="260" r:id="rId7"/>
    <p:sldId id="261" r:id="rId8"/>
    <p:sldId id="265" r:id="rId9"/>
    <p:sldId id="275" r:id="rId10"/>
    <p:sldId id="274" r:id="rId11"/>
    <p:sldId id="262" r:id="rId12"/>
    <p:sldId id="259" r:id="rId13"/>
    <p:sldId id="271" r:id="rId14"/>
    <p:sldId id="270" r:id="rId15"/>
    <p:sldId id="258" r:id="rId16"/>
    <p:sldId id="264" r:id="rId17"/>
    <p:sldId id="266" r:id="rId18"/>
    <p:sldId id="267" r:id="rId19"/>
    <p:sldId id="269" r:id="rId20"/>
    <p:sldId id="268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4D7E1-185A-4AAF-A506-F2243440921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AE64B-6BAF-4B87-8132-909BAC2E6736}">
      <dgm:prSet phldrT="[Text]" custT="1"/>
      <dgm:spPr/>
      <dgm:t>
        <a:bodyPr/>
        <a:lstStyle/>
        <a:p>
          <a:r>
            <a:rPr lang="en-US" sz="1200" baseline="0" dirty="0" smtClean="0"/>
            <a:t>Time Series Deference</a:t>
          </a:r>
          <a:endParaRPr lang="en-US" sz="1200" baseline="0" dirty="0"/>
        </a:p>
      </dgm:t>
    </dgm:pt>
    <dgm:pt modelId="{690689E2-DA8D-44FB-ACE1-7E54118FE244}" type="parTrans" cxnId="{4295BCFE-C151-42FA-9A9F-0F0C413823DD}">
      <dgm:prSet/>
      <dgm:spPr/>
      <dgm:t>
        <a:bodyPr/>
        <a:lstStyle/>
        <a:p>
          <a:endParaRPr lang="en-US"/>
        </a:p>
      </dgm:t>
    </dgm:pt>
    <dgm:pt modelId="{64171EC8-F7A4-4ADE-95F9-B00AFADDC830}" type="sibTrans" cxnId="{4295BCFE-C151-42FA-9A9F-0F0C413823DD}">
      <dgm:prSet/>
      <dgm:spPr/>
      <dgm:t>
        <a:bodyPr/>
        <a:lstStyle/>
        <a:p>
          <a:endParaRPr lang="en-US"/>
        </a:p>
      </dgm:t>
    </dgm:pt>
    <dgm:pt modelId="{41684B6B-AE0F-4CAF-A05E-F4F6120F201E}">
      <dgm:prSet phldrT="[Text]"/>
      <dgm:spPr/>
      <dgm:t>
        <a:bodyPr/>
        <a:lstStyle/>
        <a:p>
          <a:r>
            <a:rPr lang="en-US" dirty="0" smtClean="0"/>
            <a:t>d=0 Observations Modelled directly</a:t>
          </a:r>
          <a:endParaRPr lang="en-US" dirty="0"/>
        </a:p>
      </dgm:t>
    </dgm:pt>
    <dgm:pt modelId="{AAF06C62-F07B-4478-8969-68D1BF49FCB2}" type="parTrans" cxnId="{00B7D988-32A0-4F6B-B6D7-F003CB94B1C1}">
      <dgm:prSet/>
      <dgm:spPr/>
      <dgm:t>
        <a:bodyPr/>
        <a:lstStyle/>
        <a:p>
          <a:endParaRPr lang="en-US"/>
        </a:p>
      </dgm:t>
    </dgm:pt>
    <dgm:pt modelId="{3D41AFD4-4EAD-43AD-B733-0511131C9E69}" type="sibTrans" cxnId="{00B7D988-32A0-4F6B-B6D7-F003CB94B1C1}">
      <dgm:prSet/>
      <dgm:spPr/>
      <dgm:t>
        <a:bodyPr/>
        <a:lstStyle/>
        <a:p>
          <a:endParaRPr lang="en-US"/>
        </a:p>
      </dgm:t>
    </dgm:pt>
    <dgm:pt modelId="{7044231D-5A8A-431A-8F5E-FC6430EEA71D}">
      <dgm:prSet phldrT="[Text]"/>
      <dgm:spPr/>
      <dgm:t>
        <a:bodyPr/>
        <a:lstStyle/>
        <a:p>
          <a:r>
            <a:rPr lang="en-US" dirty="0" smtClean="0"/>
            <a:t>d=1 Difference b/w consecutive observations is modelled</a:t>
          </a:r>
          <a:endParaRPr lang="en-US" dirty="0"/>
        </a:p>
      </dgm:t>
    </dgm:pt>
    <dgm:pt modelId="{09F8A58D-7320-4F05-A6EB-A9B8CC3DE6BA}" type="parTrans" cxnId="{B70CACE2-5654-497E-B75F-0FE36859B5E1}">
      <dgm:prSet/>
      <dgm:spPr/>
      <dgm:t>
        <a:bodyPr/>
        <a:lstStyle/>
        <a:p>
          <a:endParaRPr lang="en-US"/>
        </a:p>
      </dgm:t>
    </dgm:pt>
    <dgm:pt modelId="{F2AABF90-7F54-46B6-B369-CD75A7A1B6D3}" type="sibTrans" cxnId="{B70CACE2-5654-497E-B75F-0FE36859B5E1}">
      <dgm:prSet/>
      <dgm:spPr/>
      <dgm:t>
        <a:bodyPr/>
        <a:lstStyle/>
        <a:p>
          <a:endParaRPr lang="en-US"/>
        </a:p>
      </dgm:t>
    </dgm:pt>
    <dgm:pt modelId="{996D52E6-CE64-4D90-B00A-098E9E768313}">
      <dgm:prSet phldrT="[Text]"/>
      <dgm:spPr/>
      <dgm:t>
        <a:bodyPr/>
        <a:lstStyle/>
        <a:p>
          <a:r>
            <a:rPr lang="en-US" dirty="0" smtClean="0"/>
            <a:t>Time dependence of stationary model</a:t>
          </a:r>
          <a:endParaRPr lang="en-US" dirty="0"/>
        </a:p>
      </dgm:t>
    </dgm:pt>
    <dgm:pt modelId="{2A63C783-BF8E-41BF-85CE-906DD9DE1B5E}" type="parTrans" cxnId="{EBFFF13E-8CA1-4B78-9E65-FB702007439F}">
      <dgm:prSet/>
      <dgm:spPr/>
      <dgm:t>
        <a:bodyPr/>
        <a:lstStyle/>
        <a:p>
          <a:endParaRPr lang="en-US"/>
        </a:p>
      </dgm:t>
    </dgm:pt>
    <dgm:pt modelId="{2193DD40-3E0D-4B5C-AEFD-7BB16B6E7E66}" type="sibTrans" cxnId="{EBFFF13E-8CA1-4B78-9E65-FB702007439F}">
      <dgm:prSet/>
      <dgm:spPr/>
      <dgm:t>
        <a:bodyPr/>
        <a:lstStyle/>
        <a:p>
          <a:endParaRPr lang="en-US"/>
        </a:p>
      </dgm:t>
    </dgm:pt>
    <dgm:pt modelId="{7102D53C-94EF-43F4-9E9F-B36F23B887EC}">
      <dgm:prSet phldrT="[Text]"/>
      <dgm:spPr/>
      <dgm:t>
        <a:bodyPr/>
        <a:lstStyle/>
        <a:p>
          <a:r>
            <a:rPr lang="en-US" dirty="0" smtClean="0"/>
            <a:t>Autoregressive</a:t>
          </a:r>
          <a:endParaRPr lang="en-US" dirty="0"/>
        </a:p>
      </dgm:t>
    </dgm:pt>
    <dgm:pt modelId="{E56717BF-A7B2-4123-AEB1-B8F1F2406AF4}" type="parTrans" cxnId="{A2C02CEF-B84D-4C3B-A737-7DFEBDF44F47}">
      <dgm:prSet/>
      <dgm:spPr/>
      <dgm:t>
        <a:bodyPr/>
        <a:lstStyle/>
        <a:p>
          <a:endParaRPr lang="en-US"/>
        </a:p>
      </dgm:t>
    </dgm:pt>
    <dgm:pt modelId="{0E4E4B71-A0AA-41E8-BA70-F5BC9C0BE3E1}" type="sibTrans" cxnId="{A2C02CEF-B84D-4C3B-A737-7DFEBDF44F47}">
      <dgm:prSet/>
      <dgm:spPr/>
      <dgm:t>
        <a:bodyPr/>
        <a:lstStyle/>
        <a:p>
          <a:endParaRPr lang="en-US"/>
        </a:p>
      </dgm:t>
    </dgm:pt>
    <dgm:pt modelId="{5F7F83C8-69C5-4FB7-94EF-0D48CA506445}">
      <dgm:prSet phldrT="[Text]" custT="1"/>
      <dgm:spPr/>
      <dgm:t>
        <a:bodyPr/>
        <a:lstStyle/>
        <a:p>
          <a:r>
            <a:rPr lang="en-US" sz="1400" baseline="0" dirty="0" smtClean="0"/>
            <a:t>Moving Average Terms</a:t>
          </a:r>
          <a:endParaRPr lang="en-US" sz="1400" baseline="0" dirty="0"/>
        </a:p>
      </dgm:t>
    </dgm:pt>
    <dgm:pt modelId="{2EDD9493-5CFC-4BE0-8DEC-A44A1E6C6A7A}" type="parTrans" cxnId="{A2928F46-81B5-44C3-81AD-B5AD6D14E871}">
      <dgm:prSet/>
      <dgm:spPr/>
      <dgm:t>
        <a:bodyPr/>
        <a:lstStyle/>
        <a:p>
          <a:endParaRPr lang="en-US"/>
        </a:p>
      </dgm:t>
    </dgm:pt>
    <dgm:pt modelId="{334EE44F-2C08-4316-A78B-1C9457A7D645}" type="sibTrans" cxnId="{A2928F46-81B5-44C3-81AD-B5AD6D14E871}">
      <dgm:prSet/>
      <dgm:spPr/>
      <dgm:t>
        <a:bodyPr/>
        <a:lstStyle/>
        <a:p>
          <a:endParaRPr lang="en-US"/>
        </a:p>
      </dgm:t>
    </dgm:pt>
    <dgm:pt modelId="{8D7D322A-01C3-4AC0-B22D-223E23F40CDB}">
      <dgm:prSet phldrT="[Text]"/>
      <dgm:spPr/>
      <dgm:t>
        <a:bodyPr/>
        <a:lstStyle/>
        <a:p>
          <a:r>
            <a:rPr lang="en-US" dirty="0" smtClean="0"/>
            <a:t>Time-varying covariates</a:t>
          </a:r>
          <a:endParaRPr lang="en-US" dirty="0"/>
        </a:p>
      </dgm:t>
    </dgm:pt>
    <dgm:pt modelId="{FC9F32F9-B465-40AD-A779-C3E2E8B54EF8}" type="parTrans" cxnId="{C5BB5890-CBD2-4C8A-BBFE-4340789A23BF}">
      <dgm:prSet/>
      <dgm:spPr/>
      <dgm:t>
        <a:bodyPr/>
        <a:lstStyle/>
        <a:p>
          <a:endParaRPr lang="en-US"/>
        </a:p>
      </dgm:t>
    </dgm:pt>
    <dgm:pt modelId="{377ADAF0-8099-4A74-8530-470245F5B7AA}" type="sibTrans" cxnId="{C5BB5890-CBD2-4C8A-BBFE-4340789A23BF}">
      <dgm:prSet/>
      <dgm:spPr/>
      <dgm:t>
        <a:bodyPr/>
        <a:lstStyle/>
        <a:p>
          <a:endParaRPr lang="en-US"/>
        </a:p>
      </dgm:t>
    </dgm:pt>
    <dgm:pt modelId="{80CDCD5B-1AAB-46E8-97D6-27B9DD6ECE08}">
      <dgm:prSet phldrT="[Text]"/>
      <dgm:spPr/>
      <dgm:t>
        <a:bodyPr/>
        <a:lstStyle/>
        <a:p>
          <a:r>
            <a:rPr lang="en-US" dirty="0" smtClean="0"/>
            <a:t>Takes the previous errors as observation</a:t>
          </a:r>
          <a:endParaRPr lang="en-US" dirty="0"/>
        </a:p>
      </dgm:t>
    </dgm:pt>
    <dgm:pt modelId="{2444B608-668A-496C-9BDC-DF9D88965CE9}" type="parTrans" cxnId="{47569AC2-C713-4948-AC38-DC4086AA671A}">
      <dgm:prSet/>
      <dgm:spPr/>
      <dgm:t>
        <a:bodyPr/>
        <a:lstStyle/>
        <a:p>
          <a:endParaRPr lang="en-US"/>
        </a:p>
      </dgm:t>
    </dgm:pt>
    <dgm:pt modelId="{37B94D14-20E6-4CEA-A594-D281267A1137}" type="sibTrans" cxnId="{47569AC2-C713-4948-AC38-DC4086AA671A}">
      <dgm:prSet/>
      <dgm:spPr/>
      <dgm:t>
        <a:bodyPr/>
        <a:lstStyle/>
        <a:p>
          <a:endParaRPr lang="en-US"/>
        </a:p>
      </dgm:t>
    </dgm:pt>
    <dgm:pt modelId="{8439415D-32C9-4589-A1C9-E1D55BB519D7}" type="pres">
      <dgm:prSet presAssocID="{44E4D7E1-185A-4AAF-A506-F2243440921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700A66-113D-470F-BF4A-B631EEA19B78}" type="pres">
      <dgm:prSet presAssocID="{0B4AE64B-6BAF-4B87-8132-909BAC2E6736}" presName="composite" presStyleCnt="0"/>
      <dgm:spPr/>
    </dgm:pt>
    <dgm:pt modelId="{54E2A154-E777-45E2-9901-C84D8934BC11}" type="pres">
      <dgm:prSet presAssocID="{0B4AE64B-6BAF-4B87-8132-909BAC2E673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4C081-3496-4B14-8C26-FEA681C4C233}" type="pres">
      <dgm:prSet presAssocID="{0B4AE64B-6BAF-4B87-8132-909BAC2E6736}" presName="descendantText" presStyleLbl="alignAcc1" presStyleIdx="0" presStyleCnt="3" custScaleX="60334" custLinFactNeighborX="-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8FF25-F4C4-47F6-A596-72488E562EC6}" type="pres">
      <dgm:prSet presAssocID="{64171EC8-F7A4-4ADE-95F9-B00AFADDC830}" presName="sp" presStyleCnt="0"/>
      <dgm:spPr/>
    </dgm:pt>
    <dgm:pt modelId="{77DA3056-C006-4887-89FC-57DF26CEC347}" type="pres">
      <dgm:prSet presAssocID="{996D52E6-CE64-4D90-B00A-098E9E768313}" presName="composite" presStyleCnt="0"/>
      <dgm:spPr/>
    </dgm:pt>
    <dgm:pt modelId="{9861B50E-ACE4-4D02-8ABB-EBCDACCA2384}" type="pres">
      <dgm:prSet presAssocID="{996D52E6-CE64-4D90-B00A-098E9E76831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C474D-120C-42AA-B197-F710D136766F}" type="pres">
      <dgm:prSet presAssocID="{996D52E6-CE64-4D90-B00A-098E9E768313}" presName="descendantText" presStyleLbl="alignAcc1" presStyleIdx="1" presStyleCnt="3" custScaleX="27610" custLinFactNeighborX="-1558" custLinFactNeighborY="-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E37F0-AA35-46F3-BD61-BF25AB749AD4}" type="pres">
      <dgm:prSet presAssocID="{2193DD40-3E0D-4B5C-AEFD-7BB16B6E7E66}" presName="sp" presStyleCnt="0"/>
      <dgm:spPr/>
    </dgm:pt>
    <dgm:pt modelId="{4992B185-F3BC-4560-825D-3AAEF527963A}" type="pres">
      <dgm:prSet presAssocID="{5F7F83C8-69C5-4FB7-94EF-0D48CA506445}" presName="composite" presStyleCnt="0"/>
      <dgm:spPr/>
    </dgm:pt>
    <dgm:pt modelId="{46AB767C-4B39-4FBF-9BD1-30545051DCBD}" type="pres">
      <dgm:prSet presAssocID="{5F7F83C8-69C5-4FB7-94EF-0D48CA50644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2399B-4765-4393-B4B3-3EB2045E0F0A}" type="pres">
      <dgm:prSet presAssocID="{5F7F83C8-69C5-4FB7-94EF-0D48CA506445}" presName="descendantText" presStyleLbl="alignAcc1" presStyleIdx="2" presStyleCnt="3" custScaleX="42769" custLinFactNeighborX="-24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BB5890-CBD2-4C8A-BBFE-4340789A23BF}" srcId="{5F7F83C8-69C5-4FB7-94EF-0D48CA506445}" destId="{8D7D322A-01C3-4AC0-B22D-223E23F40CDB}" srcOrd="0" destOrd="0" parTransId="{FC9F32F9-B465-40AD-A779-C3E2E8B54EF8}" sibTransId="{377ADAF0-8099-4A74-8530-470245F5B7AA}"/>
    <dgm:cxn modelId="{24FA1D79-03C8-4126-BFE1-724813BFB197}" type="presOf" srcId="{5F7F83C8-69C5-4FB7-94EF-0D48CA506445}" destId="{46AB767C-4B39-4FBF-9BD1-30545051DCBD}" srcOrd="0" destOrd="0" presId="urn:microsoft.com/office/officeart/2005/8/layout/chevron2"/>
    <dgm:cxn modelId="{0FFAD89D-67B3-48F9-B562-4C8154E8B265}" type="presOf" srcId="{7102D53C-94EF-43F4-9E9F-B36F23B887EC}" destId="{86FC474D-120C-42AA-B197-F710D136766F}" srcOrd="0" destOrd="0" presId="urn:microsoft.com/office/officeart/2005/8/layout/chevron2"/>
    <dgm:cxn modelId="{00B7D988-32A0-4F6B-B6D7-F003CB94B1C1}" srcId="{0B4AE64B-6BAF-4B87-8132-909BAC2E6736}" destId="{41684B6B-AE0F-4CAF-A05E-F4F6120F201E}" srcOrd="0" destOrd="0" parTransId="{AAF06C62-F07B-4478-8969-68D1BF49FCB2}" sibTransId="{3D41AFD4-4EAD-43AD-B733-0511131C9E69}"/>
    <dgm:cxn modelId="{47569AC2-C713-4948-AC38-DC4086AA671A}" srcId="{5F7F83C8-69C5-4FB7-94EF-0D48CA506445}" destId="{80CDCD5B-1AAB-46E8-97D6-27B9DD6ECE08}" srcOrd="1" destOrd="0" parTransId="{2444B608-668A-496C-9BDC-DF9D88965CE9}" sibTransId="{37B94D14-20E6-4CEA-A594-D281267A1137}"/>
    <dgm:cxn modelId="{F8984CCC-1F65-40B1-A929-45D713970251}" type="presOf" srcId="{8D7D322A-01C3-4AC0-B22D-223E23F40CDB}" destId="{24D2399B-4765-4393-B4B3-3EB2045E0F0A}" srcOrd="0" destOrd="0" presId="urn:microsoft.com/office/officeart/2005/8/layout/chevron2"/>
    <dgm:cxn modelId="{EBFFF13E-8CA1-4B78-9E65-FB702007439F}" srcId="{44E4D7E1-185A-4AAF-A506-F22434409212}" destId="{996D52E6-CE64-4D90-B00A-098E9E768313}" srcOrd="1" destOrd="0" parTransId="{2A63C783-BF8E-41BF-85CE-906DD9DE1B5E}" sibTransId="{2193DD40-3E0D-4B5C-AEFD-7BB16B6E7E66}"/>
    <dgm:cxn modelId="{A2C02CEF-B84D-4C3B-A737-7DFEBDF44F47}" srcId="{996D52E6-CE64-4D90-B00A-098E9E768313}" destId="{7102D53C-94EF-43F4-9E9F-B36F23B887EC}" srcOrd="0" destOrd="0" parTransId="{E56717BF-A7B2-4123-AEB1-B8F1F2406AF4}" sibTransId="{0E4E4B71-A0AA-41E8-BA70-F5BC9C0BE3E1}"/>
    <dgm:cxn modelId="{B70CACE2-5654-497E-B75F-0FE36859B5E1}" srcId="{0B4AE64B-6BAF-4B87-8132-909BAC2E6736}" destId="{7044231D-5A8A-431A-8F5E-FC6430EEA71D}" srcOrd="1" destOrd="0" parTransId="{09F8A58D-7320-4F05-A6EB-A9B8CC3DE6BA}" sibTransId="{F2AABF90-7F54-46B6-B369-CD75A7A1B6D3}"/>
    <dgm:cxn modelId="{A2928F46-81B5-44C3-81AD-B5AD6D14E871}" srcId="{44E4D7E1-185A-4AAF-A506-F22434409212}" destId="{5F7F83C8-69C5-4FB7-94EF-0D48CA506445}" srcOrd="2" destOrd="0" parTransId="{2EDD9493-5CFC-4BE0-8DEC-A44A1E6C6A7A}" sibTransId="{334EE44F-2C08-4316-A78B-1C9457A7D645}"/>
    <dgm:cxn modelId="{67DDCB17-3610-4758-886F-E2DAB4C7D16B}" type="presOf" srcId="{996D52E6-CE64-4D90-B00A-098E9E768313}" destId="{9861B50E-ACE4-4D02-8ABB-EBCDACCA2384}" srcOrd="0" destOrd="0" presId="urn:microsoft.com/office/officeart/2005/8/layout/chevron2"/>
    <dgm:cxn modelId="{1C81CE94-1D23-47B5-B1BA-41CC19A1367E}" type="presOf" srcId="{41684B6B-AE0F-4CAF-A05E-F4F6120F201E}" destId="{FCF4C081-3496-4B14-8C26-FEA681C4C233}" srcOrd="0" destOrd="0" presId="urn:microsoft.com/office/officeart/2005/8/layout/chevron2"/>
    <dgm:cxn modelId="{158B29F1-DC0E-46EE-951B-FA7253BD49BD}" type="presOf" srcId="{44E4D7E1-185A-4AAF-A506-F22434409212}" destId="{8439415D-32C9-4589-A1C9-E1D55BB519D7}" srcOrd="0" destOrd="0" presId="urn:microsoft.com/office/officeart/2005/8/layout/chevron2"/>
    <dgm:cxn modelId="{4295BCFE-C151-42FA-9A9F-0F0C413823DD}" srcId="{44E4D7E1-185A-4AAF-A506-F22434409212}" destId="{0B4AE64B-6BAF-4B87-8132-909BAC2E6736}" srcOrd="0" destOrd="0" parTransId="{690689E2-DA8D-44FB-ACE1-7E54118FE244}" sibTransId="{64171EC8-F7A4-4ADE-95F9-B00AFADDC830}"/>
    <dgm:cxn modelId="{C2844C8E-84C1-4727-968D-DD3E38CE56E8}" type="presOf" srcId="{7044231D-5A8A-431A-8F5E-FC6430EEA71D}" destId="{FCF4C081-3496-4B14-8C26-FEA681C4C233}" srcOrd="0" destOrd="1" presId="urn:microsoft.com/office/officeart/2005/8/layout/chevron2"/>
    <dgm:cxn modelId="{C78BA8A6-1FAB-4353-92CB-53515BF57928}" type="presOf" srcId="{80CDCD5B-1AAB-46E8-97D6-27B9DD6ECE08}" destId="{24D2399B-4765-4393-B4B3-3EB2045E0F0A}" srcOrd="0" destOrd="1" presId="urn:microsoft.com/office/officeart/2005/8/layout/chevron2"/>
    <dgm:cxn modelId="{05D83CC6-B762-4B62-AB11-942C9C0F7322}" type="presOf" srcId="{0B4AE64B-6BAF-4B87-8132-909BAC2E6736}" destId="{54E2A154-E777-45E2-9901-C84D8934BC11}" srcOrd="0" destOrd="0" presId="urn:microsoft.com/office/officeart/2005/8/layout/chevron2"/>
    <dgm:cxn modelId="{B3A7538E-91F5-4680-A6A2-0C7C7F2C815B}" type="presParOf" srcId="{8439415D-32C9-4589-A1C9-E1D55BB519D7}" destId="{1F700A66-113D-470F-BF4A-B631EEA19B78}" srcOrd="0" destOrd="0" presId="urn:microsoft.com/office/officeart/2005/8/layout/chevron2"/>
    <dgm:cxn modelId="{362EDBB6-7AC1-4948-BF4D-23277685F2D3}" type="presParOf" srcId="{1F700A66-113D-470F-BF4A-B631EEA19B78}" destId="{54E2A154-E777-45E2-9901-C84D8934BC11}" srcOrd="0" destOrd="0" presId="urn:microsoft.com/office/officeart/2005/8/layout/chevron2"/>
    <dgm:cxn modelId="{1E1582FC-8420-4287-A37B-6BEAA70CA4FD}" type="presParOf" srcId="{1F700A66-113D-470F-BF4A-B631EEA19B78}" destId="{FCF4C081-3496-4B14-8C26-FEA681C4C233}" srcOrd="1" destOrd="0" presId="urn:microsoft.com/office/officeart/2005/8/layout/chevron2"/>
    <dgm:cxn modelId="{132462CF-92F8-4913-AAB0-545F976CB91A}" type="presParOf" srcId="{8439415D-32C9-4589-A1C9-E1D55BB519D7}" destId="{D298FF25-F4C4-47F6-A596-72488E562EC6}" srcOrd="1" destOrd="0" presId="urn:microsoft.com/office/officeart/2005/8/layout/chevron2"/>
    <dgm:cxn modelId="{955ECF32-60B7-48CA-9B5D-34F24DB2A91E}" type="presParOf" srcId="{8439415D-32C9-4589-A1C9-E1D55BB519D7}" destId="{77DA3056-C006-4887-89FC-57DF26CEC347}" srcOrd="2" destOrd="0" presId="urn:microsoft.com/office/officeart/2005/8/layout/chevron2"/>
    <dgm:cxn modelId="{E7F8F0DE-30BD-4C62-8BC8-8F33E6565BCD}" type="presParOf" srcId="{77DA3056-C006-4887-89FC-57DF26CEC347}" destId="{9861B50E-ACE4-4D02-8ABB-EBCDACCA2384}" srcOrd="0" destOrd="0" presId="urn:microsoft.com/office/officeart/2005/8/layout/chevron2"/>
    <dgm:cxn modelId="{6E747383-CA8E-4137-B172-DB81695F8B3B}" type="presParOf" srcId="{77DA3056-C006-4887-89FC-57DF26CEC347}" destId="{86FC474D-120C-42AA-B197-F710D136766F}" srcOrd="1" destOrd="0" presId="urn:microsoft.com/office/officeart/2005/8/layout/chevron2"/>
    <dgm:cxn modelId="{EC856F0D-7D0A-4A8E-86A0-34F69DF1652B}" type="presParOf" srcId="{8439415D-32C9-4589-A1C9-E1D55BB519D7}" destId="{014E37F0-AA35-46F3-BD61-BF25AB749AD4}" srcOrd="3" destOrd="0" presId="urn:microsoft.com/office/officeart/2005/8/layout/chevron2"/>
    <dgm:cxn modelId="{CF9B30C3-BDC1-4B5C-B5F1-F8A26070FC12}" type="presParOf" srcId="{8439415D-32C9-4589-A1C9-E1D55BB519D7}" destId="{4992B185-F3BC-4560-825D-3AAEF527963A}" srcOrd="4" destOrd="0" presId="urn:microsoft.com/office/officeart/2005/8/layout/chevron2"/>
    <dgm:cxn modelId="{EF24F6B3-17C9-4598-B550-7A1DEEA259D3}" type="presParOf" srcId="{4992B185-F3BC-4560-825D-3AAEF527963A}" destId="{46AB767C-4B39-4FBF-9BD1-30545051DCBD}" srcOrd="0" destOrd="0" presId="urn:microsoft.com/office/officeart/2005/8/layout/chevron2"/>
    <dgm:cxn modelId="{991A64E7-4102-427C-901B-DC225EB02120}" type="presParOf" srcId="{4992B185-F3BC-4560-825D-3AAEF527963A}" destId="{24D2399B-4765-4393-B4B3-3EB2045E0F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1FDAC-6006-425B-B4C5-941399B77E0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F98899-1FC0-4C8F-AB44-D27CD20BBD89}">
      <dgm:prSet phldrT="[Text]"/>
      <dgm:spPr/>
      <dgm:t>
        <a:bodyPr/>
        <a:lstStyle/>
        <a:p>
          <a:r>
            <a:rPr lang="en-US" dirty="0" smtClean="0"/>
            <a:t>Grades of Linguistic Label </a:t>
          </a:r>
          <a:endParaRPr lang="en-US" dirty="0"/>
        </a:p>
      </dgm:t>
    </dgm:pt>
    <dgm:pt modelId="{4659D915-8D62-434B-923A-38019EE176A7}" type="parTrans" cxnId="{246BE4CF-79A2-4ED7-A918-64CA2BFDB99D}">
      <dgm:prSet/>
      <dgm:spPr/>
      <dgm:t>
        <a:bodyPr/>
        <a:lstStyle/>
        <a:p>
          <a:endParaRPr lang="en-US"/>
        </a:p>
      </dgm:t>
    </dgm:pt>
    <dgm:pt modelId="{3FF24F5C-D297-4EBE-97F2-298985B41064}" type="sibTrans" cxnId="{246BE4CF-79A2-4ED7-A918-64CA2BFDB99D}">
      <dgm:prSet/>
      <dgm:spPr/>
      <dgm:t>
        <a:bodyPr/>
        <a:lstStyle/>
        <a:p>
          <a:endParaRPr lang="en-US"/>
        </a:p>
      </dgm:t>
    </dgm:pt>
    <dgm:pt modelId="{ADA3320B-A1C0-4E78-9ADC-121880AEB5D8}">
      <dgm:prSet phldrT="[Text]"/>
      <dgm:spPr/>
      <dgm:t>
        <a:bodyPr/>
        <a:lstStyle/>
        <a:p>
          <a:r>
            <a:rPr lang="en-US" dirty="0" smtClean="0"/>
            <a:t>Firing Strength of each rule</a:t>
          </a:r>
          <a:endParaRPr lang="en-US" dirty="0"/>
        </a:p>
      </dgm:t>
    </dgm:pt>
    <dgm:pt modelId="{2D223F0C-FDC3-4EB2-BE38-F9F35CFD8363}" type="parTrans" cxnId="{A141855A-E98F-41C7-80A0-5E8D00FC3C97}">
      <dgm:prSet/>
      <dgm:spPr/>
      <dgm:t>
        <a:bodyPr/>
        <a:lstStyle/>
        <a:p>
          <a:endParaRPr lang="en-US"/>
        </a:p>
      </dgm:t>
    </dgm:pt>
    <dgm:pt modelId="{DD61CD3F-C0AA-409F-97B0-A8C6D5D8DC63}" type="sibTrans" cxnId="{A141855A-E98F-41C7-80A0-5E8D00FC3C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5DDEE96-529E-412F-9A38-3F33101F0C47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</m:sup>
                  </m:sSup>
                </m:oMath>
              </a14:m>
              <a:r>
                <a:rPr lang="en-US" dirty="0" smtClean="0"/>
                <a:t> rule’s firing strength </a:t>
              </a:r>
              <a:endParaRPr lang="en-US" dirty="0"/>
            </a:p>
          </dgm:t>
        </dgm:pt>
      </mc:Choice>
      <mc:Fallback xmlns="">
        <dgm:pt modelId="{F5DDEE96-529E-412F-9A38-3F33101F0C47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en-US" b="0" i="0" smtClean="0">
                  <a:latin typeface="Cambria Math" panose="02040503050406030204" pitchFamily="18" charset="0"/>
                </a:rPr>
                <a:t>^</a:t>
              </a:r>
              <a:r>
                <a:rPr lang="en-US" b="0" i="0" smtClean="0">
                  <a:latin typeface="Cambria Math" panose="02040503050406030204" pitchFamily="18" charset="0"/>
                </a:rPr>
                <a:t>𝑡ℎ</a:t>
              </a:r>
              <a:r>
                <a:rPr lang="en-US" dirty="0" smtClean="0"/>
                <a:t> rule’s firing strength </a:t>
              </a:r>
              <a:endParaRPr lang="en-US" dirty="0"/>
            </a:p>
          </dgm:t>
        </dgm:pt>
      </mc:Fallback>
    </mc:AlternateContent>
    <dgm:pt modelId="{C9EF3FE7-2E25-43B3-89E0-5AC3A50E19F0}" type="parTrans" cxnId="{178DE50D-E87D-4933-AE27-B4A1E0767912}">
      <dgm:prSet/>
      <dgm:spPr/>
      <dgm:t>
        <a:bodyPr/>
        <a:lstStyle/>
        <a:p>
          <a:endParaRPr lang="en-US"/>
        </a:p>
      </dgm:t>
    </dgm:pt>
    <dgm:pt modelId="{0D3A1F0A-7B02-40F8-BD3F-F8B5E89B9591}" type="sibTrans" cxnId="{178DE50D-E87D-4933-AE27-B4A1E0767912}">
      <dgm:prSet/>
      <dgm:spPr/>
      <dgm:t>
        <a:bodyPr/>
        <a:lstStyle/>
        <a:p>
          <a:endParaRPr lang="en-US"/>
        </a:p>
      </dgm:t>
    </dgm:pt>
    <dgm:pt modelId="{19C7DFDE-CCD7-4EDB-AFA9-3AC0512F4650}">
      <dgm:prSet phldrT="[Text]"/>
      <dgm:spPr/>
      <dgm:t>
        <a:bodyPr/>
        <a:lstStyle/>
        <a:p>
          <a:r>
            <a:rPr lang="en-US" dirty="0" smtClean="0"/>
            <a:t>Summation of all steps</a:t>
          </a:r>
          <a:endParaRPr lang="en-US" dirty="0"/>
        </a:p>
      </dgm:t>
    </dgm:pt>
    <dgm:pt modelId="{71F69CD4-8455-4D76-96AB-C9A64AF64831}" type="parTrans" cxnId="{1707E989-F811-42B7-AA6F-4D27A79172BE}">
      <dgm:prSet/>
      <dgm:spPr/>
      <dgm:t>
        <a:bodyPr/>
        <a:lstStyle/>
        <a:p>
          <a:endParaRPr lang="en-US"/>
        </a:p>
      </dgm:t>
    </dgm:pt>
    <dgm:pt modelId="{7D612DAA-3E99-463D-9A35-A039ECEA6EC6}" type="sibTrans" cxnId="{1707E989-F811-42B7-AA6F-4D27A79172BE}">
      <dgm:prSet/>
      <dgm:spPr/>
      <dgm:t>
        <a:bodyPr/>
        <a:lstStyle/>
        <a:p>
          <a:endParaRPr lang="en-US"/>
        </a:p>
      </dgm:t>
    </dgm:pt>
    <dgm:pt modelId="{2D812EFC-D97C-44FF-8A2E-F5616BF83E79}">
      <dgm:prSet phldrT="[Text]"/>
      <dgm:spPr/>
      <dgm:t>
        <a:bodyPr/>
        <a:lstStyle/>
        <a:p>
          <a:r>
            <a:rPr lang="en-US" dirty="0" smtClean="0"/>
            <a:t>Multiplying the results of step 3</a:t>
          </a:r>
          <a:endParaRPr lang="en-US" dirty="0"/>
        </a:p>
      </dgm:t>
    </dgm:pt>
    <dgm:pt modelId="{C2CA619C-5024-4CF0-9539-58C58DC96F36}" type="parTrans" cxnId="{F8C2D60D-4895-4015-B437-32305C5CB1DA}">
      <dgm:prSet/>
      <dgm:spPr/>
      <dgm:t>
        <a:bodyPr/>
        <a:lstStyle/>
        <a:p>
          <a:endParaRPr lang="en-US"/>
        </a:p>
      </dgm:t>
    </dgm:pt>
    <dgm:pt modelId="{A7B39EE4-F33D-4FD7-B2AA-D2CCD313C250}" type="sibTrans" cxnId="{F8C2D60D-4895-4015-B437-32305C5CB1DA}">
      <dgm:prSet/>
      <dgm:spPr/>
      <dgm:t>
        <a:bodyPr/>
        <a:lstStyle/>
        <a:p>
          <a:endParaRPr lang="en-US" dirty="0"/>
        </a:p>
      </dgm:t>
    </dgm:pt>
    <dgm:pt modelId="{8DBC9EB9-51D6-42D1-B08F-FF37197525A9}" type="pres">
      <dgm:prSet presAssocID="{FAA1FDAC-6006-425B-B4C5-941399B77E0E}" presName="linearFlow" presStyleCnt="0">
        <dgm:presLayoutVars>
          <dgm:resizeHandles val="exact"/>
        </dgm:presLayoutVars>
      </dgm:prSet>
      <dgm:spPr/>
    </dgm:pt>
    <dgm:pt modelId="{F6B01F22-7C04-4229-A219-726AB39D43F2}" type="pres">
      <dgm:prSet presAssocID="{A8F98899-1FC0-4C8F-AB44-D27CD20BBD89}" presName="node" presStyleLbl="node1" presStyleIdx="0" presStyleCnt="5" custScaleX="264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69CD2-9CF2-450B-836A-87AD8BA93E5B}" type="pres">
      <dgm:prSet presAssocID="{3FF24F5C-D297-4EBE-97F2-298985B4106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3731DC8-074B-4045-87C7-266590681F82}" type="pres">
      <dgm:prSet presAssocID="{3FF24F5C-D297-4EBE-97F2-298985B4106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7B05AD7-A7D9-418E-B489-77BA351AD72B}" type="pres">
      <dgm:prSet presAssocID="{ADA3320B-A1C0-4E78-9ADC-121880AEB5D8}" presName="node" presStyleLbl="node1" presStyleIdx="1" presStyleCnt="5" custScaleX="264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54AD2-83A8-4EA1-B706-060C31BB865E}" type="pres">
      <dgm:prSet presAssocID="{DD61CD3F-C0AA-409F-97B0-A8C6D5D8DC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9A83ED3-35CF-41B2-AEC5-20EE32E168C7}" type="pres">
      <dgm:prSet presAssocID="{DD61CD3F-C0AA-409F-97B0-A8C6D5D8DC63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EE8C32E-4340-4D61-8FF7-AE42FAEF098C}" type="pres">
      <dgm:prSet presAssocID="{F5DDEE96-529E-412F-9A38-3F33101F0C47}" presName="node" presStyleLbl="node1" presStyleIdx="2" presStyleCnt="5" custScaleX="267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B5E1-9892-4C9C-88E3-A11E7627EC8E}" type="pres">
      <dgm:prSet presAssocID="{0D3A1F0A-7B02-40F8-BD3F-F8B5E89B959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D71165B-18D5-4BC8-8886-EAAB61B70D30}" type="pres">
      <dgm:prSet presAssocID="{0D3A1F0A-7B02-40F8-BD3F-F8B5E89B959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5DB577C-0839-4AA2-81BE-D53C967AFC3E}" type="pres">
      <dgm:prSet presAssocID="{2D812EFC-D97C-44FF-8A2E-F5616BF83E79}" presName="node" presStyleLbl="node1" presStyleIdx="3" presStyleCnt="5" custScaleX="260106" custLinFactNeighborX="0" custLinFactNeighborY="5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8490D-57CE-4600-9423-612F42B14D58}" type="pres">
      <dgm:prSet presAssocID="{A7B39EE4-F33D-4FD7-B2AA-D2CCD313C250}" presName="sibTrans" presStyleLbl="sibTrans2D1" presStyleIdx="3" presStyleCnt="4" custLinFactNeighborY="2880"/>
      <dgm:spPr/>
      <dgm:t>
        <a:bodyPr/>
        <a:lstStyle/>
        <a:p>
          <a:endParaRPr lang="en-US"/>
        </a:p>
      </dgm:t>
    </dgm:pt>
    <dgm:pt modelId="{12400A83-7531-456C-93E9-3433B1F37661}" type="pres">
      <dgm:prSet presAssocID="{A7B39EE4-F33D-4FD7-B2AA-D2CCD313C25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C713D3C-A904-4E18-BC12-E9624B495A83}" type="pres">
      <dgm:prSet presAssocID="{19C7DFDE-CCD7-4EDB-AFA9-3AC0512F465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41855A-E98F-41C7-80A0-5E8D00FC3C97}" srcId="{FAA1FDAC-6006-425B-B4C5-941399B77E0E}" destId="{ADA3320B-A1C0-4E78-9ADC-121880AEB5D8}" srcOrd="1" destOrd="0" parTransId="{2D223F0C-FDC3-4EB2-BE38-F9F35CFD8363}" sibTransId="{DD61CD3F-C0AA-409F-97B0-A8C6D5D8DC63}"/>
    <dgm:cxn modelId="{E77B0FE2-BE9E-40B2-8797-4675F350D378}" type="presOf" srcId="{DD61CD3F-C0AA-409F-97B0-A8C6D5D8DC63}" destId="{79A83ED3-35CF-41B2-AEC5-20EE32E168C7}" srcOrd="1" destOrd="0" presId="urn:microsoft.com/office/officeart/2005/8/layout/process2"/>
    <dgm:cxn modelId="{5D95ECC6-0BE8-48D1-8B12-43A34C4F2ED6}" type="presOf" srcId="{DD61CD3F-C0AA-409F-97B0-A8C6D5D8DC63}" destId="{DB254AD2-83A8-4EA1-B706-060C31BB865E}" srcOrd="0" destOrd="0" presId="urn:microsoft.com/office/officeart/2005/8/layout/process2"/>
    <dgm:cxn modelId="{09D71C8A-86B2-4E76-8FC4-3FDD8AA67CE5}" type="presOf" srcId="{3FF24F5C-D297-4EBE-97F2-298985B41064}" destId="{E6469CD2-9CF2-450B-836A-87AD8BA93E5B}" srcOrd="0" destOrd="0" presId="urn:microsoft.com/office/officeart/2005/8/layout/process2"/>
    <dgm:cxn modelId="{F8C2D60D-4895-4015-B437-32305C5CB1DA}" srcId="{FAA1FDAC-6006-425B-B4C5-941399B77E0E}" destId="{2D812EFC-D97C-44FF-8A2E-F5616BF83E79}" srcOrd="3" destOrd="0" parTransId="{C2CA619C-5024-4CF0-9539-58C58DC96F36}" sibTransId="{A7B39EE4-F33D-4FD7-B2AA-D2CCD313C250}"/>
    <dgm:cxn modelId="{F9AF196B-3D16-43C9-B79C-733E83445742}" type="presOf" srcId="{2D812EFC-D97C-44FF-8A2E-F5616BF83E79}" destId="{25DB577C-0839-4AA2-81BE-D53C967AFC3E}" srcOrd="0" destOrd="0" presId="urn:microsoft.com/office/officeart/2005/8/layout/process2"/>
    <dgm:cxn modelId="{811F9006-8DDF-4582-9FA7-A3A04A7D1A9E}" type="presOf" srcId="{ADA3320B-A1C0-4E78-9ADC-121880AEB5D8}" destId="{D7B05AD7-A7D9-418E-B489-77BA351AD72B}" srcOrd="0" destOrd="0" presId="urn:microsoft.com/office/officeart/2005/8/layout/process2"/>
    <dgm:cxn modelId="{7168A031-6B83-4D0B-92EC-7C4734996BC9}" type="presOf" srcId="{0D3A1F0A-7B02-40F8-BD3F-F8B5E89B9591}" destId="{4D71165B-18D5-4BC8-8886-EAAB61B70D30}" srcOrd="1" destOrd="0" presId="urn:microsoft.com/office/officeart/2005/8/layout/process2"/>
    <dgm:cxn modelId="{246BE4CF-79A2-4ED7-A918-64CA2BFDB99D}" srcId="{FAA1FDAC-6006-425B-B4C5-941399B77E0E}" destId="{A8F98899-1FC0-4C8F-AB44-D27CD20BBD89}" srcOrd="0" destOrd="0" parTransId="{4659D915-8D62-434B-923A-38019EE176A7}" sibTransId="{3FF24F5C-D297-4EBE-97F2-298985B41064}"/>
    <dgm:cxn modelId="{178DE50D-E87D-4933-AE27-B4A1E0767912}" srcId="{FAA1FDAC-6006-425B-B4C5-941399B77E0E}" destId="{F5DDEE96-529E-412F-9A38-3F33101F0C47}" srcOrd="2" destOrd="0" parTransId="{C9EF3FE7-2E25-43B3-89E0-5AC3A50E19F0}" sibTransId="{0D3A1F0A-7B02-40F8-BD3F-F8B5E89B9591}"/>
    <dgm:cxn modelId="{ADF54458-F1DD-4500-96A9-B2FC30802B76}" type="presOf" srcId="{FAA1FDAC-6006-425B-B4C5-941399B77E0E}" destId="{8DBC9EB9-51D6-42D1-B08F-FF37197525A9}" srcOrd="0" destOrd="0" presId="urn:microsoft.com/office/officeart/2005/8/layout/process2"/>
    <dgm:cxn modelId="{5A3444C7-D274-4100-9CF9-7C8B9CC8954D}" type="presOf" srcId="{F5DDEE96-529E-412F-9A38-3F33101F0C47}" destId="{CEE8C32E-4340-4D61-8FF7-AE42FAEF098C}" srcOrd="0" destOrd="0" presId="urn:microsoft.com/office/officeart/2005/8/layout/process2"/>
    <dgm:cxn modelId="{7838C856-F8A0-44B0-85FA-0274D787FD6E}" type="presOf" srcId="{A7B39EE4-F33D-4FD7-B2AA-D2CCD313C250}" destId="{7668490D-57CE-4600-9423-612F42B14D58}" srcOrd="0" destOrd="0" presId="urn:microsoft.com/office/officeart/2005/8/layout/process2"/>
    <dgm:cxn modelId="{9CC026EE-8079-409B-B971-AC5CE2F8EE9D}" type="presOf" srcId="{A8F98899-1FC0-4C8F-AB44-D27CD20BBD89}" destId="{F6B01F22-7C04-4229-A219-726AB39D43F2}" srcOrd="0" destOrd="0" presId="urn:microsoft.com/office/officeart/2005/8/layout/process2"/>
    <dgm:cxn modelId="{7618B449-7542-4E5A-9070-C40DEE49542D}" type="presOf" srcId="{19C7DFDE-CCD7-4EDB-AFA9-3AC0512F4650}" destId="{8C713D3C-A904-4E18-BC12-E9624B495A83}" srcOrd="0" destOrd="0" presId="urn:microsoft.com/office/officeart/2005/8/layout/process2"/>
    <dgm:cxn modelId="{2E2C5023-07E7-454B-9B2B-EE60894DB1DA}" type="presOf" srcId="{3FF24F5C-D297-4EBE-97F2-298985B41064}" destId="{43731DC8-074B-4045-87C7-266590681F82}" srcOrd="1" destOrd="0" presId="urn:microsoft.com/office/officeart/2005/8/layout/process2"/>
    <dgm:cxn modelId="{1707E989-F811-42B7-AA6F-4D27A79172BE}" srcId="{FAA1FDAC-6006-425B-B4C5-941399B77E0E}" destId="{19C7DFDE-CCD7-4EDB-AFA9-3AC0512F4650}" srcOrd="4" destOrd="0" parTransId="{71F69CD4-8455-4D76-96AB-C9A64AF64831}" sibTransId="{7D612DAA-3E99-463D-9A35-A039ECEA6EC6}"/>
    <dgm:cxn modelId="{5C272655-39E7-4DAA-83F9-76D04A6E30D0}" type="presOf" srcId="{A7B39EE4-F33D-4FD7-B2AA-D2CCD313C250}" destId="{12400A83-7531-456C-93E9-3433B1F37661}" srcOrd="1" destOrd="0" presId="urn:microsoft.com/office/officeart/2005/8/layout/process2"/>
    <dgm:cxn modelId="{BA91654D-4326-4656-96E5-A57AA6364627}" type="presOf" srcId="{0D3A1F0A-7B02-40F8-BD3F-F8B5E89B9591}" destId="{C82BB5E1-9892-4C9C-88E3-A11E7627EC8E}" srcOrd="0" destOrd="0" presId="urn:microsoft.com/office/officeart/2005/8/layout/process2"/>
    <dgm:cxn modelId="{CC51CA41-78EF-41D0-A660-D78A941AC41B}" type="presParOf" srcId="{8DBC9EB9-51D6-42D1-B08F-FF37197525A9}" destId="{F6B01F22-7C04-4229-A219-726AB39D43F2}" srcOrd="0" destOrd="0" presId="urn:microsoft.com/office/officeart/2005/8/layout/process2"/>
    <dgm:cxn modelId="{F6156AD4-6D3B-4A86-9376-4C1D8EED027D}" type="presParOf" srcId="{8DBC9EB9-51D6-42D1-B08F-FF37197525A9}" destId="{E6469CD2-9CF2-450B-836A-87AD8BA93E5B}" srcOrd="1" destOrd="0" presId="urn:microsoft.com/office/officeart/2005/8/layout/process2"/>
    <dgm:cxn modelId="{E6ED8888-7A2A-4BBE-8402-056870D83E25}" type="presParOf" srcId="{E6469CD2-9CF2-450B-836A-87AD8BA93E5B}" destId="{43731DC8-074B-4045-87C7-266590681F82}" srcOrd="0" destOrd="0" presId="urn:microsoft.com/office/officeart/2005/8/layout/process2"/>
    <dgm:cxn modelId="{F8C3934D-67CB-4EC2-8367-D357FAD4FA10}" type="presParOf" srcId="{8DBC9EB9-51D6-42D1-B08F-FF37197525A9}" destId="{D7B05AD7-A7D9-418E-B489-77BA351AD72B}" srcOrd="2" destOrd="0" presId="urn:microsoft.com/office/officeart/2005/8/layout/process2"/>
    <dgm:cxn modelId="{9638495D-6B7E-44DA-9117-3A8B6D614BCF}" type="presParOf" srcId="{8DBC9EB9-51D6-42D1-B08F-FF37197525A9}" destId="{DB254AD2-83A8-4EA1-B706-060C31BB865E}" srcOrd="3" destOrd="0" presId="urn:microsoft.com/office/officeart/2005/8/layout/process2"/>
    <dgm:cxn modelId="{5D4D69A5-BF5F-4237-9514-7BD3A5CA5C3E}" type="presParOf" srcId="{DB254AD2-83A8-4EA1-B706-060C31BB865E}" destId="{79A83ED3-35CF-41B2-AEC5-20EE32E168C7}" srcOrd="0" destOrd="0" presId="urn:microsoft.com/office/officeart/2005/8/layout/process2"/>
    <dgm:cxn modelId="{BCC0A8C6-7F16-4DF9-914D-261AF06715C3}" type="presParOf" srcId="{8DBC9EB9-51D6-42D1-B08F-FF37197525A9}" destId="{CEE8C32E-4340-4D61-8FF7-AE42FAEF098C}" srcOrd="4" destOrd="0" presId="urn:microsoft.com/office/officeart/2005/8/layout/process2"/>
    <dgm:cxn modelId="{F0D5D90C-9D57-43D3-A8B1-322A42074222}" type="presParOf" srcId="{8DBC9EB9-51D6-42D1-B08F-FF37197525A9}" destId="{C82BB5E1-9892-4C9C-88E3-A11E7627EC8E}" srcOrd="5" destOrd="0" presId="urn:microsoft.com/office/officeart/2005/8/layout/process2"/>
    <dgm:cxn modelId="{D1945E4B-3199-4A4C-BA8D-F51EBC46A21B}" type="presParOf" srcId="{C82BB5E1-9892-4C9C-88E3-A11E7627EC8E}" destId="{4D71165B-18D5-4BC8-8886-EAAB61B70D30}" srcOrd="0" destOrd="0" presId="urn:microsoft.com/office/officeart/2005/8/layout/process2"/>
    <dgm:cxn modelId="{E464B138-FA82-4E28-9D94-FAA91534EE80}" type="presParOf" srcId="{8DBC9EB9-51D6-42D1-B08F-FF37197525A9}" destId="{25DB577C-0839-4AA2-81BE-D53C967AFC3E}" srcOrd="6" destOrd="0" presId="urn:microsoft.com/office/officeart/2005/8/layout/process2"/>
    <dgm:cxn modelId="{4A7798F1-1F15-40C8-8532-0341F7E44CE8}" type="presParOf" srcId="{8DBC9EB9-51D6-42D1-B08F-FF37197525A9}" destId="{7668490D-57CE-4600-9423-612F42B14D58}" srcOrd="7" destOrd="0" presId="urn:microsoft.com/office/officeart/2005/8/layout/process2"/>
    <dgm:cxn modelId="{93D31776-2DB8-4FAB-A0F5-1448080F0E07}" type="presParOf" srcId="{7668490D-57CE-4600-9423-612F42B14D58}" destId="{12400A83-7531-456C-93E9-3433B1F37661}" srcOrd="0" destOrd="0" presId="urn:microsoft.com/office/officeart/2005/8/layout/process2"/>
    <dgm:cxn modelId="{21DD5CDB-744F-4783-8C40-3C7DFD6D0EF5}" type="presParOf" srcId="{8DBC9EB9-51D6-42D1-B08F-FF37197525A9}" destId="{8C713D3C-A904-4E18-BC12-E9624B495A8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A1FDAC-6006-425B-B4C5-941399B77E0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F98899-1FC0-4C8F-AB44-D27CD20BBD89}">
      <dgm:prSet phldrT="[Text]"/>
      <dgm:spPr/>
      <dgm:t>
        <a:bodyPr/>
        <a:lstStyle/>
        <a:p>
          <a:r>
            <a:rPr lang="en-US" dirty="0" smtClean="0"/>
            <a:t>Grades of Linguistic Label </a:t>
          </a:r>
          <a:endParaRPr lang="en-US" dirty="0"/>
        </a:p>
      </dgm:t>
    </dgm:pt>
    <dgm:pt modelId="{4659D915-8D62-434B-923A-38019EE176A7}" type="parTrans" cxnId="{246BE4CF-79A2-4ED7-A918-64CA2BFDB99D}">
      <dgm:prSet/>
      <dgm:spPr/>
      <dgm:t>
        <a:bodyPr/>
        <a:lstStyle/>
        <a:p>
          <a:endParaRPr lang="en-US"/>
        </a:p>
      </dgm:t>
    </dgm:pt>
    <dgm:pt modelId="{3FF24F5C-D297-4EBE-97F2-298985B41064}" type="sibTrans" cxnId="{246BE4CF-79A2-4ED7-A918-64CA2BFDB99D}">
      <dgm:prSet/>
      <dgm:spPr/>
      <dgm:t>
        <a:bodyPr/>
        <a:lstStyle/>
        <a:p>
          <a:endParaRPr lang="en-US"/>
        </a:p>
      </dgm:t>
    </dgm:pt>
    <dgm:pt modelId="{ADA3320B-A1C0-4E78-9ADC-121880AEB5D8}">
      <dgm:prSet phldrT="[Text]"/>
      <dgm:spPr/>
      <dgm:t>
        <a:bodyPr/>
        <a:lstStyle/>
        <a:p>
          <a:r>
            <a:rPr lang="en-US" dirty="0" smtClean="0"/>
            <a:t>Firing Strength of each rule</a:t>
          </a:r>
          <a:endParaRPr lang="en-US" dirty="0"/>
        </a:p>
      </dgm:t>
    </dgm:pt>
    <dgm:pt modelId="{2D223F0C-FDC3-4EB2-BE38-F9F35CFD8363}" type="parTrans" cxnId="{A141855A-E98F-41C7-80A0-5E8D00FC3C97}">
      <dgm:prSet/>
      <dgm:spPr/>
      <dgm:t>
        <a:bodyPr/>
        <a:lstStyle/>
        <a:p>
          <a:endParaRPr lang="en-US"/>
        </a:p>
      </dgm:t>
    </dgm:pt>
    <dgm:pt modelId="{DD61CD3F-C0AA-409F-97B0-A8C6D5D8DC63}" type="sibTrans" cxnId="{A141855A-E98F-41C7-80A0-5E8D00FC3C97}">
      <dgm:prSet/>
      <dgm:spPr/>
      <dgm:t>
        <a:bodyPr/>
        <a:lstStyle/>
        <a:p>
          <a:endParaRPr lang="en-US"/>
        </a:p>
      </dgm:t>
    </dgm:pt>
    <dgm:pt modelId="{F5DDEE96-529E-412F-9A38-3F33101F0C4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9EF3FE7-2E25-43B3-89E0-5AC3A50E19F0}" type="parTrans" cxnId="{178DE50D-E87D-4933-AE27-B4A1E0767912}">
      <dgm:prSet/>
      <dgm:spPr/>
      <dgm:t>
        <a:bodyPr/>
        <a:lstStyle/>
        <a:p>
          <a:endParaRPr lang="en-US"/>
        </a:p>
      </dgm:t>
    </dgm:pt>
    <dgm:pt modelId="{0D3A1F0A-7B02-40F8-BD3F-F8B5E89B9591}" type="sibTrans" cxnId="{178DE50D-E87D-4933-AE27-B4A1E0767912}">
      <dgm:prSet/>
      <dgm:spPr/>
      <dgm:t>
        <a:bodyPr/>
        <a:lstStyle/>
        <a:p>
          <a:endParaRPr lang="en-US"/>
        </a:p>
      </dgm:t>
    </dgm:pt>
    <dgm:pt modelId="{19C7DFDE-CCD7-4EDB-AFA9-3AC0512F4650}">
      <dgm:prSet phldrT="[Text]"/>
      <dgm:spPr/>
      <dgm:t>
        <a:bodyPr/>
        <a:lstStyle/>
        <a:p>
          <a:r>
            <a:rPr lang="en-US" dirty="0" smtClean="0"/>
            <a:t>Summation of all steps</a:t>
          </a:r>
          <a:endParaRPr lang="en-US" dirty="0"/>
        </a:p>
      </dgm:t>
    </dgm:pt>
    <dgm:pt modelId="{71F69CD4-8455-4D76-96AB-C9A64AF64831}" type="parTrans" cxnId="{1707E989-F811-42B7-AA6F-4D27A79172BE}">
      <dgm:prSet/>
      <dgm:spPr/>
      <dgm:t>
        <a:bodyPr/>
        <a:lstStyle/>
        <a:p>
          <a:endParaRPr lang="en-US"/>
        </a:p>
      </dgm:t>
    </dgm:pt>
    <dgm:pt modelId="{7D612DAA-3E99-463D-9A35-A039ECEA6EC6}" type="sibTrans" cxnId="{1707E989-F811-42B7-AA6F-4D27A79172BE}">
      <dgm:prSet/>
      <dgm:spPr/>
      <dgm:t>
        <a:bodyPr/>
        <a:lstStyle/>
        <a:p>
          <a:endParaRPr lang="en-US"/>
        </a:p>
      </dgm:t>
    </dgm:pt>
    <dgm:pt modelId="{2D812EFC-D97C-44FF-8A2E-F5616BF83E79}">
      <dgm:prSet phldrT="[Text]"/>
      <dgm:spPr/>
      <dgm:t>
        <a:bodyPr/>
        <a:lstStyle/>
        <a:p>
          <a:r>
            <a:rPr lang="en-US" dirty="0" smtClean="0"/>
            <a:t>Multiplying the results of step 3</a:t>
          </a:r>
          <a:endParaRPr lang="en-US" dirty="0"/>
        </a:p>
      </dgm:t>
    </dgm:pt>
    <dgm:pt modelId="{C2CA619C-5024-4CF0-9539-58C58DC96F36}" type="parTrans" cxnId="{F8C2D60D-4895-4015-B437-32305C5CB1DA}">
      <dgm:prSet/>
      <dgm:spPr/>
      <dgm:t>
        <a:bodyPr/>
        <a:lstStyle/>
        <a:p>
          <a:endParaRPr lang="en-US"/>
        </a:p>
      </dgm:t>
    </dgm:pt>
    <dgm:pt modelId="{A7B39EE4-F33D-4FD7-B2AA-D2CCD313C250}" type="sibTrans" cxnId="{F8C2D60D-4895-4015-B437-32305C5CB1DA}">
      <dgm:prSet/>
      <dgm:spPr/>
      <dgm:t>
        <a:bodyPr/>
        <a:lstStyle/>
        <a:p>
          <a:endParaRPr lang="en-US" dirty="0"/>
        </a:p>
      </dgm:t>
    </dgm:pt>
    <dgm:pt modelId="{8DBC9EB9-51D6-42D1-B08F-FF37197525A9}" type="pres">
      <dgm:prSet presAssocID="{FAA1FDAC-6006-425B-B4C5-941399B77E0E}" presName="linearFlow" presStyleCnt="0">
        <dgm:presLayoutVars>
          <dgm:resizeHandles val="exact"/>
        </dgm:presLayoutVars>
      </dgm:prSet>
      <dgm:spPr/>
    </dgm:pt>
    <dgm:pt modelId="{F6B01F22-7C04-4229-A219-726AB39D43F2}" type="pres">
      <dgm:prSet presAssocID="{A8F98899-1FC0-4C8F-AB44-D27CD20BBD89}" presName="node" presStyleLbl="node1" presStyleIdx="0" presStyleCnt="5" custScaleX="264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69CD2-9CF2-450B-836A-87AD8BA93E5B}" type="pres">
      <dgm:prSet presAssocID="{3FF24F5C-D297-4EBE-97F2-298985B4106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3731DC8-074B-4045-87C7-266590681F82}" type="pres">
      <dgm:prSet presAssocID="{3FF24F5C-D297-4EBE-97F2-298985B4106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7B05AD7-A7D9-418E-B489-77BA351AD72B}" type="pres">
      <dgm:prSet presAssocID="{ADA3320B-A1C0-4E78-9ADC-121880AEB5D8}" presName="node" presStyleLbl="node1" presStyleIdx="1" presStyleCnt="5" custScaleX="264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54AD2-83A8-4EA1-B706-060C31BB865E}" type="pres">
      <dgm:prSet presAssocID="{DD61CD3F-C0AA-409F-97B0-A8C6D5D8DC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9A83ED3-35CF-41B2-AEC5-20EE32E168C7}" type="pres">
      <dgm:prSet presAssocID="{DD61CD3F-C0AA-409F-97B0-A8C6D5D8DC63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EE8C32E-4340-4D61-8FF7-AE42FAEF098C}" type="pres">
      <dgm:prSet presAssocID="{F5DDEE96-529E-412F-9A38-3F33101F0C47}" presName="node" presStyleLbl="node1" presStyleIdx="2" presStyleCnt="5" custScaleX="267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B5E1-9892-4C9C-88E3-A11E7627EC8E}" type="pres">
      <dgm:prSet presAssocID="{0D3A1F0A-7B02-40F8-BD3F-F8B5E89B959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D71165B-18D5-4BC8-8886-EAAB61B70D30}" type="pres">
      <dgm:prSet presAssocID="{0D3A1F0A-7B02-40F8-BD3F-F8B5E89B959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5DB577C-0839-4AA2-81BE-D53C967AFC3E}" type="pres">
      <dgm:prSet presAssocID="{2D812EFC-D97C-44FF-8A2E-F5616BF83E79}" presName="node" presStyleLbl="node1" presStyleIdx="3" presStyleCnt="5" custScaleX="260106" custLinFactNeighborX="0" custLinFactNeighborY="5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8490D-57CE-4600-9423-612F42B14D58}" type="pres">
      <dgm:prSet presAssocID="{A7B39EE4-F33D-4FD7-B2AA-D2CCD313C250}" presName="sibTrans" presStyleLbl="sibTrans2D1" presStyleIdx="3" presStyleCnt="4" custLinFactNeighborY="2880"/>
      <dgm:spPr/>
      <dgm:t>
        <a:bodyPr/>
        <a:lstStyle/>
        <a:p>
          <a:endParaRPr lang="en-US"/>
        </a:p>
      </dgm:t>
    </dgm:pt>
    <dgm:pt modelId="{12400A83-7531-456C-93E9-3433B1F37661}" type="pres">
      <dgm:prSet presAssocID="{A7B39EE4-F33D-4FD7-B2AA-D2CCD313C25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C713D3C-A904-4E18-BC12-E9624B495A83}" type="pres">
      <dgm:prSet presAssocID="{19C7DFDE-CCD7-4EDB-AFA9-3AC0512F465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41855A-E98F-41C7-80A0-5E8D00FC3C97}" srcId="{FAA1FDAC-6006-425B-B4C5-941399B77E0E}" destId="{ADA3320B-A1C0-4E78-9ADC-121880AEB5D8}" srcOrd="1" destOrd="0" parTransId="{2D223F0C-FDC3-4EB2-BE38-F9F35CFD8363}" sibTransId="{DD61CD3F-C0AA-409F-97B0-A8C6D5D8DC63}"/>
    <dgm:cxn modelId="{E77B0FE2-BE9E-40B2-8797-4675F350D378}" type="presOf" srcId="{DD61CD3F-C0AA-409F-97B0-A8C6D5D8DC63}" destId="{79A83ED3-35CF-41B2-AEC5-20EE32E168C7}" srcOrd="1" destOrd="0" presId="urn:microsoft.com/office/officeart/2005/8/layout/process2"/>
    <dgm:cxn modelId="{5D95ECC6-0BE8-48D1-8B12-43A34C4F2ED6}" type="presOf" srcId="{DD61CD3F-C0AA-409F-97B0-A8C6D5D8DC63}" destId="{DB254AD2-83A8-4EA1-B706-060C31BB865E}" srcOrd="0" destOrd="0" presId="urn:microsoft.com/office/officeart/2005/8/layout/process2"/>
    <dgm:cxn modelId="{09D71C8A-86B2-4E76-8FC4-3FDD8AA67CE5}" type="presOf" srcId="{3FF24F5C-D297-4EBE-97F2-298985B41064}" destId="{E6469CD2-9CF2-450B-836A-87AD8BA93E5B}" srcOrd="0" destOrd="0" presId="urn:microsoft.com/office/officeart/2005/8/layout/process2"/>
    <dgm:cxn modelId="{F8C2D60D-4895-4015-B437-32305C5CB1DA}" srcId="{FAA1FDAC-6006-425B-B4C5-941399B77E0E}" destId="{2D812EFC-D97C-44FF-8A2E-F5616BF83E79}" srcOrd="3" destOrd="0" parTransId="{C2CA619C-5024-4CF0-9539-58C58DC96F36}" sibTransId="{A7B39EE4-F33D-4FD7-B2AA-D2CCD313C250}"/>
    <dgm:cxn modelId="{F9AF196B-3D16-43C9-B79C-733E83445742}" type="presOf" srcId="{2D812EFC-D97C-44FF-8A2E-F5616BF83E79}" destId="{25DB577C-0839-4AA2-81BE-D53C967AFC3E}" srcOrd="0" destOrd="0" presId="urn:microsoft.com/office/officeart/2005/8/layout/process2"/>
    <dgm:cxn modelId="{811F9006-8DDF-4582-9FA7-A3A04A7D1A9E}" type="presOf" srcId="{ADA3320B-A1C0-4E78-9ADC-121880AEB5D8}" destId="{D7B05AD7-A7D9-418E-B489-77BA351AD72B}" srcOrd="0" destOrd="0" presId="urn:microsoft.com/office/officeart/2005/8/layout/process2"/>
    <dgm:cxn modelId="{7168A031-6B83-4D0B-92EC-7C4734996BC9}" type="presOf" srcId="{0D3A1F0A-7B02-40F8-BD3F-F8B5E89B9591}" destId="{4D71165B-18D5-4BC8-8886-EAAB61B70D30}" srcOrd="1" destOrd="0" presId="urn:microsoft.com/office/officeart/2005/8/layout/process2"/>
    <dgm:cxn modelId="{246BE4CF-79A2-4ED7-A918-64CA2BFDB99D}" srcId="{FAA1FDAC-6006-425B-B4C5-941399B77E0E}" destId="{A8F98899-1FC0-4C8F-AB44-D27CD20BBD89}" srcOrd="0" destOrd="0" parTransId="{4659D915-8D62-434B-923A-38019EE176A7}" sibTransId="{3FF24F5C-D297-4EBE-97F2-298985B41064}"/>
    <dgm:cxn modelId="{178DE50D-E87D-4933-AE27-B4A1E0767912}" srcId="{FAA1FDAC-6006-425B-B4C5-941399B77E0E}" destId="{F5DDEE96-529E-412F-9A38-3F33101F0C47}" srcOrd="2" destOrd="0" parTransId="{C9EF3FE7-2E25-43B3-89E0-5AC3A50E19F0}" sibTransId="{0D3A1F0A-7B02-40F8-BD3F-F8B5E89B9591}"/>
    <dgm:cxn modelId="{ADF54458-F1DD-4500-96A9-B2FC30802B76}" type="presOf" srcId="{FAA1FDAC-6006-425B-B4C5-941399B77E0E}" destId="{8DBC9EB9-51D6-42D1-B08F-FF37197525A9}" srcOrd="0" destOrd="0" presId="urn:microsoft.com/office/officeart/2005/8/layout/process2"/>
    <dgm:cxn modelId="{5A3444C7-D274-4100-9CF9-7C8B9CC8954D}" type="presOf" srcId="{F5DDEE96-529E-412F-9A38-3F33101F0C47}" destId="{CEE8C32E-4340-4D61-8FF7-AE42FAEF098C}" srcOrd="0" destOrd="0" presId="urn:microsoft.com/office/officeart/2005/8/layout/process2"/>
    <dgm:cxn modelId="{7838C856-F8A0-44B0-85FA-0274D787FD6E}" type="presOf" srcId="{A7B39EE4-F33D-4FD7-B2AA-D2CCD313C250}" destId="{7668490D-57CE-4600-9423-612F42B14D58}" srcOrd="0" destOrd="0" presId="urn:microsoft.com/office/officeart/2005/8/layout/process2"/>
    <dgm:cxn modelId="{9CC026EE-8079-409B-B971-AC5CE2F8EE9D}" type="presOf" srcId="{A8F98899-1FC0-4C8F-AB44-D27CD20BBD89}" destId="{F6B01F22-7C04-4229-A219-726AB39D43F2}" srcOrd="0" destOrd="0" presId="urn:microsoft.com/office/officeart/2005/8/layout/process2"/>
    <dgm:cxn modelId="{7618B449-7542-4E5A-9070-C40DEE49542D}" type="presOf" srcId="{19C7DFDE-CCD7-4EDB-AFA9-3AC0512F4650}" destId="{8C713D3C-A904-4E18-BC12-E9624B495A83}" srcOrd="0" destOrd="0" presId="urn:microsoft.com/office/officeart/2005/8/layout/process2"/>
    <dgm:cxn modelId="{2E2C5023-07E7-454B-9B2B-EE60894DB1DA}" type="presOf" srcId="{3FF24F5C-D297-4EBE-97F2-298985B41064}" destId="{43731DC8-074B-4045-87C7-266590681F82}" srcOrd="1" destOrd="0" presId="urn:microsoft.com/office/officeart/2005/8/layout/process2"/>
    <dgm:cxn modelId="{1707E989-F811-42B7-AA6F-4D27A79172BE}" srcId="{FAA1FDAC-6006-425B-B4C5-941399B77E0E}" destId="{19C7DFDE-CCD7-4EDB-AFA9-3AC0512F4650}" srcOrd="4" destOrd="0" parTransId="{71F69CD4-8455-4D76-96AB-C9A64AF64831}" sibTransId="{7D612DAA-3E99-463D-9A35-A039ECEA6EC6}"/>
    <dgm:cxn modelId="{5C272655-39E7-4DAA-83F9-76D04A6E30D0}" type="presOf" srcId="{A7B39EE4-F33D-4FD7-B2AA-D2CCD313C250}" destId="{12400A83-7531-456C-93E9-3433B1F37661}" srcOrd="1" destOrd="0" presId="urn:microsoft.com/office/officeart/2005/8/layout/process2"/>
    <dgm:cxn modelId="{BA91654D-4326-4656-96E5-A57AA6364627}" type="presOf" srcId="{0D3A1F0A-7B02-40F8-BD3F-F8B5E89B9591}" destId="{C82BB5E1-9892-4C9C-88E3-A11E7627EC8E}" srcOrd="0" destOrd="0" presId="urn:microsoft.com/office/officeart/2005/8/layout/process2"/>
    <dgm:cxn modelId="{CC51CA41-78EF-41D0-A660-D78A941AC41B}" type="presParOf" srcId="{8DBC9EB9-51D6-42D1-B08F-FF37197525A9}" destId="{F6B01F22-7C04-4229-A219-726AB39D43F2}" srcOrd="0" destOrd="0" presId="urn:microsoft.com/office/officeart/2005/8/layout/process2"/>
    <dgm:cxn modelId="{F6156AD4-6D3B-4A86-9376-4C1D8EED027D}" type="presParOf" srcId="{8DBC9EB9-51D6-42D1-B08F-FF37197525A9}" destId="{E6469CD2-9CF2-450B-836A-87AD8BA93E5B}" srcOrd="1" destOrd="0" presId="urn:microsoft.com/office/officeart/2005/8/layout/process2"/>
    <dgm:cxn modelId="{E6ED8888-7A2A-4BBE-8402-056870D83E25}" type="presParOf" srcId="{E6469CD2-9CF2-450B-836A-87AD8BA93E5B}" destId="{43731DC8-074B-4045-87C7-266590681F82}" srcOrd="0" destOrd="0" presId="urn:microsoft.com/office/officeart/2005/8/layout/process2"/>
    <dgm:cxn modelId="{F8C3934D-67CB-4EC2-8367-D357FAD4FA10}" type="presParOf" srcId="{8DBC9EB9-51D6-42D1-B08F-FF37197525A9}" destId="{D7B05AD7-A7D9-418E-B489-77BA351AD72B}" srcOrd="2" destOrd="0" presId="urn:microsoft.com/office/officeart/2005/8/layout/process2"/>
    <dgm:cxn modelId="{9638495D-6B7E-44DA-9117-3A8B6D614BCF}" type="presParOf" srcId="{8DBC9EB9-51D6-42D1-B08F-FF37197525A9}" destId="{DB254AD2-83A8-4EA1-B706-060C31BB865E}" srcOrd="3" destOrd="0" presId="urn:microsoft.com/office/officeart/2005/8/layout/process2"/>
    <dgm:cxn modelId="{5D4D69A5-BF5F-4237-9514-7BD3A5CA5C3E}" type="presParOf" srcId="{DB254AD2-83A8-4EA1-B706-060C31BB865E}" destId="{79A83ED3-35CF-41B2-AEC5-20EE32E168C7}" srcOrd="0" destOrd="0" presId="urn:microsoft.com/office/officeart/2005/8/layout/process2"/>
    <dgm:cxn modelId="{BCC0A8C6-7F16-4DF9-914D-261AF06715C3}" type="presParOf" srcId="{8DBC9EB9-51D6-42D1-B08F-FF37197525A9}" destId="{CEE8C32E-4340-4D61-8FF7-AE42FAEF098C}" srcOrd="4" destOrd="0" presId="urn:microsoft.com/office/officeart/2005/8/layout/process2"/>
    <dgm:cxn modelId="{F0D5D90C-9D57-43D3-A8B1-322A42074222}" type="presParOf" srcId="{8DBC9EB9-51D6-42D1-B08F-FF37197525A9}" destId="{C82BB5E1-9892-4C9C-88E3-A11E7627EC8E}" srcOrd="5" destOrd="0" presId="urn:microsoft.com/office/officeart/2005/8/layout/process2"/>
    <dgm:cxn modelId="{D1945E4B-3199-4A4C-BA8D-F51EBC46A21B}" type="presParOf" srcId="{C82BB5E1-9892-4C9C-88E3-A11E7627EC8E}" destId="{4D71165B-18D5-4BC8-8886-EAAB61B70D30}" srcOrd="0" destOrd="0" presId="urn:microsoft.com/office/officeart/2005/8/layout/process2"/>
    <dgm:cxn modelId="{E464B138-FA82-4E28-9D94-FAA91534EE80}" type="presParOf" srcId="{8DBC9EB9-51D6-42D1-B08F-FF37197525A9}" destId="{25DB577C-0839-4AA2-81BE-D53C967AFC3E}" srcOrd="6" destOrd="0" presId="urn:microsoft.com/office/officeart/2005/8/layout/process2"/>
    <dgm:cxn modelId="{4A7798F1-1F15-40C8-8532-0341F7E44CE8}" type="presParOf" srcId="{8DBC9EB9-51D6-42D1-B08F-FF37197525A9}" destId="{7668490D-57CE-4600-9423-612F42B14D58}" srcOrd="7" destOrd="0" presId="urn:microsoft.com/office/officeart/2005/8/layout/process2"/>
    <dgm:cxn modelId="{93D31776-2DB8-4FAB-A0F5-1448080F0E07}" type="presParOf" srcId="{7668490D-57CE-4600-9423-612F42B14D58}" destId="{12400A83-7531-456C-93E9-3433B1F37661}" srcOrd="0" destOrd="0" presId="urn:microsoft.com/office/officeart/2005/8/layout/process2"/>
    <dgm:cxn modelId="{21DD5CDB-744F-4783-8C40-3C7DFD6D0EF5}" type="presParOf" srcId="{8DBC9EB9-51D6-42D1-B08F-FF37197525A9}" destId="{8C713D3C-A904-4E18-BC12-E9624B495A8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2A154-E777-45E2-9901-C84D8934BC11}">
      <dsp:nvSpPr>
        <dsp:cNvPr id="0" name=""/>
        <dsp:cNvSpPr/>
      </dsp:nvSpPr>
      <dsp:spPr>
        <a:xfrm rot="5400000">
          <a:off x="552730" y="191033"/>
          <a:ext cx="1260893" cy="8826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Time Series Deference</a:t>
          </a:r>
          <a:endParaRPr lang="en-US" sz="1200" kern="1200" baseline="0" dirty="0"/>
        </a:p>
      </dsp:txBody>
      <dsp:txXfrm rot="-5400000">
        <a:off x="741865" y="443212"/>
        <a:ext cx="882625" cy="378268"/>
      </dsp:txXfrm>
    </dsp:sp>
    <dsp:sp modelId="{FCF4C081-3496-4B14-8C26-FEA681C4C233}">
      <dsp:nvSpPr>
        <dsp:cNvPr id="0" name=""/>
        <dsp:cNvSpPr/>
      </dsp:nvSpPr>
      <dsp:spPr>
        <a:xfrm rot="5400000">
          <a:off x="2500975" y="-422480"/>
          <a:ext cx="819580" cy="16683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175" rIns="3175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d=0 Observations Modelled directly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d=1 Difference b/w consecutive observations is modelled</a:t>
          </a:r>
          <a:endParaRPr lang="en-US" sz="500" kern="1200" dirty="0"/>
        </a:p>
      </dsp:txBody>
      <dsp:txXfrm rot="-5400000">
        <a:off x="2076596" y="41908"/>
        <a:ext cx="1628331" cy="739562"/>
      </dsp:txXfrm>
    </dsp:sp>
    <dsp:sp modelId="{9861B50E-ACE4-4D02-8ABB-EBCDACCA2384}">
      <dsp:nvSpPr>
        <dsp:cNvPr id="0" name=""/>
        <dsp:cNvSpPr/>
      </dsp:nvSpPr>
      <dsp:spPr>
        <a:xfrm rot="5400000">
          <a:off x="552730" y="1252549"/>
          <a:ext cx="1260893" cy="8826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Time dependence of stationary model</a:t>
          </a:r>
          <a:endParaRPr lang="en-US" sz="800" kern="1200" dirty="0"/>
        </a:p>
      </dsp:txBody>
      <dsp:txXfrm rot="-5400000">
        <a:off x="741865" y="1504728"/>
        <a:ext cx="882625" cy="378268"/>
      </dsp:txXfrm>
    </dsp:sp>
    <dsp:sp modelId="{86FC474D-120C-42AA-B197-F710D136766F}">
      <dsp:nvSpPr>
        <dsp:cNvPr id="0" name=""/>
        <dsp:cNvSpPr/>
      </dsp:nvSpPr>
      <dsp:spPr>
        <a:xfrm rot="5400000">
          <a:off x="1827683" y="1291625"/>
          <a:ext cx="819580" cy="349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175" rIns="3175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Autoregressive</a:t>
          </a:r>
          <a:endParaRPr lang="en-US" sz="500" kern="1200" dirty="0"/>
        </a:p>
      </dsp:txBody>
      <dsp:txXfrm rot="-5400000">
        <a:off x="2062785" y="1073579"/>
        <a:ext cx="332321" cy="785470"/>
      </dsp:txXfrm>
    </dsp:sp>
    <dsp:sp modelId="{46AB767C-4B39-4FBF-9BD1-30545051DCBD}">
      <dsp:nvSpPr>
        <dsp:cNvPr id="0" name=""/>
        <dsp:cNvSpPr/>
      </dsp:nvSpPr>
      <dsp:spPr>
        <a:xfrm rot="5400000">
          <a:off x="552730" y="2314065"/>
          <a:ext cx="1260893" cy="8826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Moving Average Terms</a:t>
          </a:r>
          <a:endParaRPr lang="en-US" sz="1400" kern="1200" baseline="0" dirty="0"/>
        </a:p>
      </dsp:txBody>
      <dsp:txXfrm rot="-5400000">
        <a:off x="741865" y="2566244"/>
        <a:ext cx="882625" cy="378268"/>
      </dsp:txXfrm>
    </dsp:sp>
    <dsp:sp modelId="{24D2399B-4765-4393-B4B3-3EB2045E0F0A}">
      <dsp:nvSpPr>
        <dsp:cNvPr id="0" name=""/>
        <dsp:cNvSpPr/>
      </dsp:nvSpPr>
      <dsp:spPr>
        <a:xfrm rot="5400000">
          <a:off x="2146045" y="2115769"/>
          <a:ext cx="820011" cy="8383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175" rIns="3175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Time-varying covariates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Takes the previous errors as observation</a:t>
          </a:r>
          <a:endParaRPr lang="en-US" sz="500" kern="1200" dirty="0"/>
        </a:p>
      </dsp:txBody>
      <dsp:txXfrm rot="-5400000">
        <a:off x="2136882" y="2164962"/>
        <a:ext cx="798307" cy="739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01F22-7C04-4229-A219-726AB39D43F2}">
      <dsp:nvSpPr>
        <dsp:cNvPr id="0" name=""/>
        <dsp:cNvSpPr/>
      </dsp:nvSpPr>
      <dsp:spPr>
        <a:xfrm>
          <a:off x="29897" y="2248"/>
          <a:ext cx="5123393" cy="52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Grades of Linguistic Label </a:t>
          </a:r>
          <a:endParaRPr lang="en-US" sz="1300" kern="1200" dirty="0"/>
        </a:p>
      </dsp:txBody>
      <dsp:txXfrm>
        <a:off x="45295" y="17646"/>
        <a:ext cx="5092597" cy="494931"/>
      </dsp:txXfrm>
    </dsp:sp>
    <dsp:sp modelId="{E6469CD2-9CF2-450B-836A-87AD8BA93E5B}">
      <dsp:nvSpPr>
        <dsp:cNvPr id="0" name=""/>
        <dsp:cNvSpPr/>
      </dsp:nvSpPr>
      <dsp:spPr>
        <a:xfrm rot="5400000">
          <a:off x="2493020" y="541118"/>
          <a:ext cx="197147" cy="23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520620" y="560833"/>
        <a:ext cx="141947" cy="138003"/>
      </dsp:txXfrm>
    </dsp:sp>
    <dsp:sp modelId="{D7B05AD7-A7D9-418E-B489-77BA351AD72B}">
      <dsp:nvSpPr>
        <dsp:cNvPr id="0" name=""/>
        <dsp:cNvSpPr/>
      </dsp:nvSpPr>
      <dsp:spPr>
        <a:xfrm>
          <a:off x="29897" y="790839"/>
          <a:ext cx="5123393" cy="52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Firing Strength of each rule</a:t>
          </a:r>
          <a:endParaRPr lang="en-US" sz="1300" kern="1200" dirty="0"/>
        </a:p>
      </dsp:txBody>
      <dsp:txXfrm>
        <a:off x="45295" y="806237"/>
        <a:ext cx="5092597" cy="494931"/>
      </dsp:txXfrm>
    </dsp:sp>
    <dsp:sp modelId="{DB254AD2-83A8-4EA1-B706-060C31BB865E}">
      <dsp:nvSpPr>
        <dsp:cNvPr id="0" name=""/>
        <dsp:cNvSpPr/>
      </dsp:nvSpPr>
      <dsp:spPr>
        <a:xfrm rot="5400000">
          <a:off x="2493020" y="1329709"/>
          <a:ext cx="197147" cy="23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520620" y="1349424"/>
        <a:ext cx="141947" cy="138003"/>
      </dsp:txXfrm>
    </dsp:sp>
    <dsp:sp modelId="{CEE8C32E-4340-4D61-8FF7-AE42FAEF098C}">
      <dsp:nvSpPr>
        <dsp:cNvPr id="0" name=""/>
        <dsp:cNvSpPr/>
      </dsp:nvSpPr>
      <dsp:spPr>
        <a:xfrm>
          <a:off x="0" y="1579430"/>
          <a:ext cx="5183188" cy="52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3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𝑖</m:t>
                  </m:r>
                </m:e>
                <m:sup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𝑡h</m:t>
                  </m:r>
                </m:sup>
              </m:sSup>
            </m:oMath>
          </a14:m>
          <a:r>
            <a:rPr lang="en-US" sz="1300" kern="1200" dirty="0" smtClean="0"/>
            <a:t> rule’s firing strength </a:t>
          </a:r>
          <a:endParaRPr lang="en-US" sz="1300" kern="1200" dirty="0"/>
        </a:p>
      </dsp:txBody>
      <dsp:txXfrm>
        <a:off x="15398" y="1594828"/>
        <a:ext cx="5152392" cy="494931"/>
      </dsp:txXfrm>
    </dsp:sp>
    <dsp:sp modelId="{C82BB5E1-9892-4C9C-88E3-A11E7627EC8E}">
      <dsp:nvSpPr>
        <dsp:cNvPr id="0" name=""/>
        <dsp:cNvSpPr/>
      </dsp:nvSpPr>
      <dsp:spPr>
        <a:xfrm rot="5400000">
          <a:off x="2487911" y="2125112"/>
          <a:ext cx="207365" cy="23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520620" y="2139719"/>
        <a:ext cx="141947" cy="145156"/>
      </dsp:txXfrm>
    </dsp:sp>
    <dsp:sp modelId="{25DB577C-0839-4AA2-81BE-D53C967AFC3E}">
      <dsp:nvSpPr>
        <dsp:cNvPr id="0" name=""/>
        <dsp:cNvSpPr/>
      </dsp:nvSpPr>
      <dsp:spPr>
        <a:xfrm>
          <a:off x="70050" y="2381645"/>
          <a:ext cx="5043086" cy="52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Multiplying the results of step 3</a:t>
          </a:r>
          <a:endParaRPr lang="en-US" sz="1300" kern="1200" dirty="0"/>
        </a:p>
      </dsp:txBody>
      <dsp:txXfrm>
        <a:off x="85448" y="2397043"/>
        <a:ext cx="5012290" cy="494931"/>
      </dsp:txXfrm>
    </dsp:sp>
    <dsp:sp modelId="{7668490D-57CE-4600-9423-612F42B14D58}">
      <dsp:nvSpPr>
        <dsp:cNvPr id="0" name=""/>
        <dsp:cNvSpPr/>
      </dsp:nvSpPr>
      <dsp:spPr>
        <a:xfrm rot="5400000">
          <a:off x="2498129" y="2920517"/>
          <a:ext cx="186929" cy="23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2520621" y="2945341"/>
        <a:ext cx="141947" cy="130850"/>
      </dsp:txXfrm>
    </dsp:sp>
    <dsp:sp modelId="{8C713D3C-A904-4E18-BC12-E9624B495A83}">
      <dsp:nvSpPr>
        <dsp:cNvPr id="0" name=""/>
        <dsp:cNvSpPr/>
      </dsp:nvSpPr>
      <dsp:spPr>
        <a:xfrm>
          <a:off x="1622164" y="3156612"/>
          <a:ext cx="1938858" cy="52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Summation of all steps</a:t>
          </a:r>
          <a:endParaRPr lang="en-US" sz="1300" kern="1200" dirty="0"/>
        </a:p>
      </dsp:txBody>
      <dsp:txXfrm>
        <a:off x="1637562" y="3172010"/>
        <a:ext cx="1908062" cy="494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9B11-2967-44F0-9D2E-F7C12DAC3F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067C-3388-4830-8B63-0649A4DC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9B11-2967-44F0-9D2E-F7C12DAC3F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067C-3388-4830-8B63-0649A4DC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1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9B11-2967-44F0-9D2E-F7C12DAC3F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067C-3388-4830-8B63-0649A4DC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9B11-2967-44F0-9D2E-F7C12DAC3F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067C-3388-4830-8B63-0649A4DC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1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9B11-2967-44F0-9D2E-F7C12DAC3F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067C-3388-4830-8B63-0649A4DC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9B11-2967-44F0-9D2E-F7C12DAC3F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067C-3388-4830-8B63-0649A4DC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9B11-2967-44F0-9D2E-F7C12DAC3F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067C-3388-4830-8B63-0649A4DC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9B11-2967-44F0-9D2E-F7C12DAC3F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067C-3388-4830-8B63-0649A4DC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2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9B11-2967-44F0-9D2E-F7C12DAC3F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067C-3388-4830-8B63-0649A4DC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9B11-2967-44F0-9D2E-F7C12DAC3F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067C-3388-4830-8B63-0649A4DC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9B11-2967-44F0-9D2E-F7C12DAC3F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067C-3388-4830-8B63-0649A4DC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9B11-2967-44F0-9D2E-F7C12DAC3F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9067C-3388-4830-8B63-0649A4DC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</a:t>
            </a:r>
            <a:r>
              <a:rPr lang="en-US" dirty="0" err="1" smtClean="0"/>
              <a:t>Sravan</a:t>
            </a:r>
            <a:r>
              <a:rPr lang="en-US" dirty="0" smtClean="0"/>
              <a:t> Kumar </a:t>
            </a:r>
            <a:r>
              <a:rPr lang="en-US" dirty="0" err="1" smtClean="0"/>
              <a:t>Borra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3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by competitor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the ideas of our project and competitor article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2" y="2738437"/>
            <a:ext cx="105822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7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Competitor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the results, ARIMA capture the behavior of weather better than the ANFIS.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3132137"/>
            <a:ext cx="87344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7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data </a:t>
            </a:r>
          </a:p>
          <a:p>
            <a:r>
              <a:rPr lang="en-US" dirty="0" smtClean="0"/>
              <a:t>City- Aarhus in Denmark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Duration of the dataset: </a:t>
            </a:r>
          </a:p>
          <a:p>
            <a:pPr lvl="1"/>
            <a:r>
              <a:rPr lang="en-US" dirty="0" smtClean="0"/>
              <a:t>February 2014 - June 2014 </a:t>
            </a:r>
          </a:p>
          <a:p>
            <a:pPr lvl="1"/>
            <a:r>
              <a:rPr lang="en-US" dirty="0" smtClean="0"/>
              <a:t>August 2014 - September 2014</a:t>
            </a:r>
          </a:p>
          <a:p>
            <a:r>
              <a:rPr lang="en-US" dirty="0" smtClean="0"/>
              <a:t>Contents of Data set: Dew Point, Humidity, Pressure, Temperature, Wind Direction, Wind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7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predict?</a:t>
            </a:r>
          </a:p>
          <a:p>
            <a:pPr lvl="1"/>
            <a:r>
              <a:rPr lang="en-US" dirty="0" smtClean="0"/>
              <a:t>We have temperature data set. We can predict maximum and minimum temperatures.</a:t>
            </a:r>
          </a:p>
          <a:p>
            <a:pPr lvl="1"/>
            <a:r>
              <a:rPr lang="en-US" dirty="0" smtClean="0"/>
              <a:t>We can also predict the temperature for a particular hour or day.</a:t>
            </a:r>
          </a:p>
          <a:p>
            <a:pPr lvl="1"/>
            <a:r>
              <a:rPr lang="en-US" dirty="0" smtClean="0"/>
              <a:t>We can predict the wind speed for a particular time on a specific day using wind speed data set.</a:t>
            </a:r>
          </a:p>
          <a:p>
            <a:pPr lvl="1"/>
            <a:r>
              <a:rPr lang="en-US" dirty="0" smtClean="0"/>
              <a:t>Humidity can also be predicted using the data set humidity.</a:t>
            </a:r>
          </a:p>
          <a:p>
            <a:pPr lvl="1"/>
            <a:r>
              <a:rPr lang="en-US" dirty="0" smtClean="0"/>
              <a:t>Dew point at a particular time of the day can be predicted.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3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(Sample)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a time series which has particular date of the year and a particular time of that specific date. After that the value is given according to the parameter.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3068638"/>
            <a:ext cx="3543300" cy="31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3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predict the temperature (Max and Min), humidity, wind speed.</a:t>
            </a:r>
          </a:p>
          <a:p>
            <a:r>
              <a:rPr lang="en-US" dirty="0" smtClean="0"/>
              <a:t>So we are using SVM and ANN.</a:t>
            </a:r>
          </a:p>
          <a:p>
            <a:r>
              <a:rPr lang="en-US" dirty="0" smtClean="0"/>
              <a:t>SVM-Support Vector Machines</a:t>
            </a:r>
          </a:p>
          <a:p>
            <a:r>
              <a:rPr lang="en-US" dirty="0" smtClean="0"/>
              <a:t>ANN-Artificial Neural Networks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7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Method-1(SVM)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</a:t>
            </a:r>
            <a:r>
              <a:rPr lang="en-US" dirty="0"/>
              <a:t>on statistical learning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known as a kernel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Used </a:t>
            </a:r>
            <a:r>
              <a:rPr lang="en-US" dirty="0"/>
              <a:t>for classification purpose and regression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Segregates two important parts of a plot</a:t>
            </a:r>
          </a:p>
          <a:p>
            <a:pPr lvl="1"/>
            <a:r>
              <a:rPr lang="en-US" dirty="0" smtClean="0"/>
              <a:t>Hyper plane</a:t>
            </a:r>
          </a:p>
          <a:p>
            <a:pPr lvl="1"/>
            <a:r>
              <a:rPr lang="en-US" dirty="0" smtClean="0"/>
              <a:t>Line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8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Method(</a:t>
            </a:r>
            <a:r>
              <a:rPr lang="en-US" sz="3400" dirty="0" smtClean="0"/>
              <a:t>Steps in SVM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in SVM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46700" y="2544764"/>
            <a:ext cx="17780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Vectors Scaling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46700" y="3461544"/>
            <a:ext cx="17780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Selecting Kernel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6700" y="4419600"/>
            <a:ext cx="17780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CV(Cross Validation)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46700" y="5336380"/>
            <a:ext cx="17780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 Model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235700" y="3090864"/>
            <a:ext cx="0" cy="37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35700" y="4965700"/>
            <a:ext cx="0" cy="37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35700" y="4048920"/>
            <a:ext cx="0" cy="37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Diagonal Corner Rectangle 11"/>
          <p:cNvSpPr/>
          <p:nvPr/>
        </p:nvSpPr>
        <p:spPr>
          <a:xfrm>
            <a:off x="3060700" y="2544764"/>
            <a:ext cx="1409700" cy="5461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  <a:endCxn id="4" idx="1"/>
          </p:cNvCxnSpPr>
          <p:nvPr/>
        </p:nvCxnSpPr>
        <p:spPr>
          <a:xfrm>
            <a:off x="4470400" y="2817814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/>
          <p:cNvSpPr/>
          <p:nvPr/>
        </p:nvSpPr>
        <p:spPr>
          <a:xfrm>
            <a:off x="8572500" y="5257798"/>
            <a:ext cx="1968500" cy="7032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 Result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7124700" y="5377656"/>
            <a:ext cx="1447800" cy="5048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Applying on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7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Method(ANN)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N-inputs</a:t>
            </a:r>
          </a:p>
          <a:p>
            <a:r>
              <a:rPr lang="en-US" dirty="0" smtClean="0"/>
              <a:t>Each input multiplies by weight         	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   1 				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Output (Y)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67400" y="3175000"/>
            <a:ext cx="10033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260850" y="2811463"/>
            <a:ext cx="2413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279900" y="3175000"/>
            <a:ext cx="2413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279900" y="3565525"/>
            <a:ext cx="2413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260850" y="4437857"/>
            <a:ext cx="2413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4" idx="2"/>
          </p:cNvCxnSpPr>
          <p:nvPr/>
        </p:nvCxnSpPr>
        <p:spPr>
          <a:xfrm>
            <a:off x="4502150" y="2938463"/>
            <a:ext cx="13652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4470400" y="3280965"/>
            <a:ext cx="1397000" cy="16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2"/>
          </p:cNvCxnSpPr>
          <p:nvPr/>
        </p:nvCxnSpPr>
        <p:spPr>
          <a:xfrm flipV="1">
            <a:off x="4514850" y="3448050"/>
            <a:ext cx="1352550" cy="2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2"/>
          </p:cNvCxnSpPr>
          <p:nvPr/>
        </p:nvCxnSpPr>
        <p:spPr>
          <a:xfrm flipV="1">
            <a:off x="4498975" y="3448050"/>
            <a:ext cx="1368425" cy="109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70700" y="3448050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963155" y="3163500"/>
                <a:ext cx="228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55" y="3163500"/>
                <a:ext cx="22865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978249" y="4437857"/>
                <a:ext cx="248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49" y="4437857"/>
                <a:ext cx="24808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775148" y="328852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48" y="3288526"/>
                <a:ext cx="3171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068861" y="4106077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61" y="4106077"/>
                <a:ext cx="3295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054574" y="2854740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574" y="2854740"/>
                <a:ext cx="32246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068861" y="3593713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61" y="3593713"/>
                <a:ext cx="32246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15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052056" y="3593713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56" y="3593713"/>
                <a:ext cx="2339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owchart: Connector 25"/>
          <p:cNvSpPr/>
          <p:nvPr/>
        </p:nvSpPr>
        <p:spPr>
          <a:xfrm>
            <a:off x="4340901" y="3952090"/>
            <a:ext cx="129499" cy="1119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4340901" y="4193373"/>
            <a:ext cx="129499" cy="10715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3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(ANN)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decision boundaries can be represented by ANN</a:t>
            </a:r>
          </a:p>
          <a:p>
            <a:r>
              <a:rPr lang="en-US" dirty="0" smtClean="0"/>
              <a:t>ANN has algorithms which can learn by itself</a:t>
            </a:r>
          </a:p>
          <a:p>
            <a:r>
              <a:rPr lang="en-US" dirty="0" smtClean="0"/>
              <a:t>Neural networks has large number of parameters</a:t>
            </a:r>
          </a:p>
          <a:p>
            <a:pPr lvl="1"/>
            <a:r>
              <a:rPr lang="en-US" dirty="0" smtClean="0"/>
              <a:t>Overfitting might be possible</a:t>
            </a:r>
          </a:p>
          <a:p>
            <a:r>
              <a:rPr lang="en-US" dirty="0" smtClean="0"/>
              <a:t>Boolean functions also can be represented in ANN</a:t>
            </a:r>
          </a:p>
        </p:txBody>
      </p:sp>
    </p:spTree>
    <p:extLst>
      <p:ext uri="{BB962C8B-B14F-4D97-AF65-F5344CB8AC3E}">
        <p14:creationId xmlns:p14="http://schemas.microsoft.com/office/powerpoint/2010/main" val="398904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The basic idea for this project is to predict the weather which will be used in smart city conditions.</a:t>
            </a:r>
          </a:p>
          <a:p>
            <a:pPr lvl="1"/>
            <a:r>
              <a:rPr lang="en-US" dirty="0" smtClean="0"/>
              <a:t>Things to achieve: </a:t>
            </a:r>
          </a:p>
          <a:p>
            <a:pPr lvl="2"/>
            <a:r>
              <a:rPr lang="en-US" dirty="0" smtClean="0"/>
              <a:t>Maximum and Minimum Temperatures</a:t>
            </a:r>
          </a:p>
          <a:p>
            <a:pPr lvl="2"/>
            <a:r>
              <a:rPr lang="en-US" dirty="0" smtClean="0"/>
              <a:t>Forecasting the weather (Rainfall, Snowfall, Temperatures, Wind Speed Prediction)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0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(Process in ANN)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8712"/>
          </a:xfrm>
        </p:spPr>
        <p:txBody>
          <a:bodyPr/>
          <a:lstStyle/>
          <a:p>
            <a:r>
              <a:rPr lang="en-US" dirty="0" smtClean="0"/>
              <a:t>Flow chart of the Process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1371600" y="2882107"/>
            <a:ext cx="1739900" cy="5461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0100" y="2882107"/>
            <a:ext cx="23622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Creating ANN Arch.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50295" y="3586957"/>
            <a:ext cx="231565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set Training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10100" y="5485607"/>
            <a:ext cx="23622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nodes comparing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10100" y="6227763"/>
            <a:ext cx="23622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Adding nodes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5092700" y="4291807"/>
            <a:ext cx="1371600" cy="8262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1" name="Flowchart: Terminator 10"/>
          <p:cNvSpPr/>
          <p:nvPr/>
        </p:nvSpPr>
        <p:spPr>
          <a:xfrm>
            <a:off x="8077200" y="5485607"/>
            <a:ext cx="1739900" cy="5461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3" name="Elbow Connector 12"/>
          <p:cNvCxnSpPr>
            <a:stCxn id="10" idx="3"/>
            <a:endCxn id="11" idx="1"/>
          </p:cNvCxnSpPr>
          <p:nvPr/>
        </p:nvCxnSpPr>
        <p:spPr>
          <a:xfrm>
            <a:off x="6464300" y="4704954"/>
            <a:ext cx="1612900" cy="1053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 flipV="1">
            <a:off x="3111500" y="3129757"/>
            <a:ext cx="14986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5791200" y="3377407"/>
            <a:ext cx="16923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8" idx="0"/>
          </p:cNvCxnSpPr>
          <p:nvPr/>
        </p:nvCxnSpPr>
        <p:spPr>
          <a:xfrm>
            <a:off x="5778500" y="5118100"/>
            <a:ext cx="12700" cy="36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78500" y="6005117"/>
            <a:ext cx="16923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>
            <a:off x="5778500" y="4053285"/>
            <a:ext cx="0" cy="23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24725" y="4861224"/>
            <a:ext cx="641350" cy="323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878513" y="5092998"/>
            <a:ext cx="641350" cy="323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5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(Code Flow chart)</a:t>
            </a:r>
            <a:endParaRPr lang="en-US" dirty="0"/>
          </a:p>
        </p:txBody>
      </p:sp>
      <p:pic>
        <p:nvPicPr>
          <p:cNvPr id="4" name="Content Placeholder 3" descr="G:\Data Science\3rd Sem\Capstone\A-5\Untitled Diagra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69" y="1825625"/>
            <a:ext cx="419806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96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predictions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Temperature- Maximum and minimum temperature of a day.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Humidity – For particular day prediction of humidity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 Speed – Wind speed at a specific time for a specific day.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can we use these predictions?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Temperature – In weather forecasting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Humidity – In weather forecasting during specific seasons.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Wind Speed – In electric industry and weather forecasting.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2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by 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Title: Comparative Study of ANFIS and ARIMA Model for Weather Forecasting in Dhaka </a:t>
            </a:r>
          </a:p>
          <a:p>
            <a:r>
              <a:rPr lang="en-US" dirty="0" smtClean="0"/>
              <a:t>Data set: Ten years of weather data (2000-2009) of Dhaka</a:t>
            </a:r>
          </a:p>
          <a:p>
            <a:r>
              <a:rPr lang="en-US" dirty="0" smtClean="0"/>
              <a:t>Aim of the article: Comparing ANFIS and ARIMA </a:t>
            </a:r>
          </a:p>
          <a:p>
            <a:r>
              <a:rPr lang="en-US" dirty="0" smtClean="0"/>
              <a:t>Prediction- Maximum Temperature and Minimum Temperature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5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by 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Model: ARIMA and ANFIS</a:t>
            </a:r>
          </a:p>
          <a:p>
            <a:r>
              <a:rPr lang="en-US" dirty="0" smtClean="0"/>
              <a:t>Parameters used for comparing ARIMA and ANFIS</a:t>
            </a:r>
          </a:p>
          <a:p>
            <a:pPr lvl="1"/>
            <a:r>
              <a:rPr lang="en-US" dirty="0" smtClean="0"/>
              <a:t>Mean Absolute Error (MAE)</a:t>
            </a:r>
          </a:p>
          <a:p>
            <a:pPr lvl="1"/>
            <a:r>
              <a:rPr lang="en-US" dirty="0" smtClean="0"/>
              <a:t>Root Mean Square Error (RMSE)</a:t>
            </a:r>
          </a:p>
          <a:p>
            <a:pPr lvl="1"/>
            <a:r>
              <a:rPr lang="en-US" dirty="0" smtClean="0"/>
              <a:t>R-square error and the Sum of Square Error (SSE).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5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by Competitors (ARIMA and ANFIS)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ARIMA</a:t>
            </a:r>
          </a:p>
          <a:p>
            <a:pPr lvl="1"/>
            <a:r>
              <a:rPr lang="en-US" dirty="0" smtClean="0"/>
              <a:t>Auto-Regressive Integrated Moving Average</a:t>
            </a:r>
          </a:p>
          <a:p>
            <a:pPr lvl="1"/>
            <a:r>
              <a:rPr lang="en-US" dirty="0" smtClean="0"/>
              <a:t>Uses auto-regressive, integrated, moving-average</a:t>
            </a:r>
          </a:p>
          <a:p>
            <a:pPr lvl="1"/>
            <a:r>
              <a:rPr lang="en-US" dirty="0" smtClean="0"/>
              <a:t>SPSS</a:t>
            </a:r>
          </a:p>
          <a:p>
            <a:r>
              <a:rPr lang="en-US" dirty="0" smtClean="0"/>
              <a:t>ANFIS</a:t>
            </a:r>
          </a:p>
          <a:p>
            <a:pPr lvl="1"/>
            <a:r>
              <a:rPr lang="en-US" dirty="0" smtClean="0"/>
              <a:t>Combination of fuzzy logic and Neural networks</a:t>
            </a:r>
          </a:p>
          <a:p>
            <a:pPr lvl="1"/>
            <a:r>
              <a:rPr lang="en-US" dirty="0" smtClean="0"/>
              <a:t>ANFIS Editor GUI in the Fuzzy Logic Toolbox</a:t>
            </a:r>
          </a:p>
          <a:p>
            <a:pPr lvl="1"/>
            <a:r>
              <a:rPr lang="en-US" dirty="0" smtClean="0"/>
              <a:t>ANFIS : Four inputs and one output</a:t>
            </a:r>
          </a:p>
        </p:txBody>
      </p:sp>
    </p:spTree>
    <p:extLst>
      <p:ext uri="{BB962C8B-B14F-4D97-AF65-F5344CB8AC3E}">
        <p14:creationId xmlns:p14="http://schemas.microsoft.com/office/powerpoint/2010/main" val="249526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by Competitors(Discussion)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95% to training the model and 5% to testing the model</a:t>
            </a:r>
          </a:p>
          <a:p>
            <a:r>
              <a:rPr lang="en-US" dirty="0" smtClean="0"/>
              <a:t>ANFIS : Four inputs and one output</a:t>
            </a:r>
          </a:p>
          <a:p>
            <a:r>
              <a:rPr lang="en-US" dirty="0" smtClean="0"/>
              <a:t>ARIMA: 2,0,1 Model</a:t>
            </a:r>
          </a:p>
          <a:p>
            <a:r>
              <a:rPr lang="en-US" dirty="0" smtClean="0"/>
              <a:t>MAE, SSE, RMSE results were obtained for both ANFIS and ARIMA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by Competitor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ANFIS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9868444"/>
              </p:ext>
            </p:extLst>
          </p:nvPr>
        </p:nvGraphicFramePr>
        <p:xfrm>
          <a:off x="839789" y="2505075"/>
          <a:ext cx="4583112" cy="338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3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825835657"/>
                  </p:ext>
                </p:extLst>
              </p:nvPr>
            </p:nvGraphicFramePr>
            <p:xfrm>
              <a:off x="6172200" y="2505075"/>
              <a:ext cx="5183188" cy="3684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>
          <p:graphicFrame>
            <p:nvGraphicFramePr>
              <p:cNvPr id="8" name="Content Placeholder 3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825835657"/>
                  </p:ext>
                </p:extLst>
              </p:nvPr>
            </p:nvGraphicFramePr>
            <p:xfrm>
              <a:off x="6172200" y="2505075"/>
              <a:ext cx="5183188" cy="3684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911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688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Proposal</vt:lpstr>
      <vt:lpstr>Novel Contribution</vt:lpstr>
      <vt:lpstr>Novel Contribution</vt:lpstr>
      <vt:lpstr>Novel Contribution</vt:lpstr>
      <vt:lpstr>Work by Competitors</vt:lpstr>
      <vt:lpstr>Work by Competitors</vt:lpstr>
      <vt:lpstr>Work by Competitors (ARIMA and ANFIS)</vt:lpstr>
      <vt:lpstr>Work by Competitors(Discussion) </vt:lpstr>
      <vt:lpstr>Work by Competitor</vt:lpstr>
      <vt:lpstr>Work by competitor</vt:lpstr>
      <vt:lpstr>Results of Competitor Article</vt:lpstr>
      <vt:lpstr>Data</vt:lpstr>
      <vt:lpstr>Data</vt:lpstr>
      <vt:lpstr>Data (Sample)</vt:lpstr>
      <vt:lpstr>Method</vt:lpstr>
      <vt:lpstr>Method-1(SVM)</vt:lpstr>
      <vt:lpstr>Method(Steps in SVM)</vt:lpstr>
      <vt:lpstr>Method(ANN)</vt:lpstr>
      <vt:lpstr>Method (ANN)</vt:lpstr>
      <vt:lpstr>Method (Process in ANN)</vt:lpstr>
      <vt:lpstr>Method (Code Flow chart)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Contribution</dc:title>
  <dc:creator>Personal</dc:creator>
  <cp:lastModifiedBy>Personal</cp:lastModifiedBy>
  <cp:revision>17</cp:revision>
  <dcterms:created xsi:type="dcterms:W3CDTF">2017-02-25T18:32:12Z</dcterms:created>
  <dcterms:modified xsi:type="dcterms:W3CDTF">2017-02-25T23:28:24Z</dcterms:modified>
</cp:coreProperties>
</file>