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Inventory Application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76725" y="2855675"/>
            <a:ext cx="5987100" cy="186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Team 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Tara, Jessica, Conor, Brendon, Nick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MGMT of Tech Org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Professor Hughes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April 26, 2016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https://inventoryapp-cjm322.c9users.io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/>
              <a:t>QUESTIONS??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944875"/>
            <a:ext cx="8520600" cy="4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Thank you for your time and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Team Members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9875"/>
            <a:ext cx="3572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Tara Talarico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Project Manager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Jessica Glickman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Research Manager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Conor Murphy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Technological Manager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159475" y="1355300"/>
            <a:ext cx="3572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Brendon Kang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	Technological Manager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Nick Boss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	Documentation Manager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Project Overview: Objective and Scope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Inventory Management application built for tablet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Components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Customizable Inventory Database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Real-time Inventory Manager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Features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Add and remove inventory items in real-time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Easily add and remove inventory store spaces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Export inventory to Excel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Design and Development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Platform: LAMP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Linux, Apache, MySql, PHP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Methodology: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Agile development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Collaborative programming in Cloud9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UI: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HTML/CSS built on Bootstrap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Javascript(JQuery) for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Process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Research into similar products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Collaboration on design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Agile development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Changes and future considerations based on consumer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Activities To Accomplish Objective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In-person and virtual team meetings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Testing product on multiple platforms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Redesign of features based on team critique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Gathering of consumer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Consumer Feedback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Chart House Atlantic City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Rumson Country Club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Criminals and Tacos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Little Tokyo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Tenderhill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Consumer Feedback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3222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Good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Easy to navigate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Appealing to look at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Would be useful in the inventory process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200650" y="1229875"/>
            <a:ext cx="3222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Suggestions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Would like to see a feature that allows for automatic deduction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Export inventory to Excel sheets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Display total value of inventory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Clicking on item will lead to another page giving detailed information such as what dishes ingredients are in, suppliers, and adding a remove function.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Separate table with inputted suppliers along with contact and product information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Function that allows automatic subtraction of ingredients when dishes are being ordered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Redesign frontend with AngularJS, replacing JQuery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