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Medium Fidelity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121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785" y="335450"/>
            <a:ext cx="3354424" cy="44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56675" y="249675"/>
            <a:ext cx="20274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Screen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44375" y="2887125"/>
            <a:ext cx="8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ID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82275" y="3609825"/>
            <a:ext cx="115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cxnSp>
        <p:nvCxnSpPr>
          <p:cNvPr id="63" name="Shape 63"/>
          <p:cNvCxnSpPr>
            <a:stCxn id="62" idx="3"/>
          </p:cNvCxnSpPr>
          <p:nvPr/>
        </p:nvCxnSpPr>
        <p:spPr>
          <a:xfrm flipH="1" rot="10800000">
            <a:off x="2036675" y="3769275"/>
            <a:ext cx="1698900" cy="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/>
          <p:nvPr/>
        </p:nvCxnSpPr>
        <p:spPr>
          <a:xfrm flipH="1" rot="10800000">
            <a:off x="1558075" y="3046550"/>
            <a:ext cx="21963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/>
        </p:nvSpPr>
        <p:spPr>
          <a:xfrm>
            <a:off x="769650" y="1648175"/>
            <a:ext cx="1266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Name</a:t>
            </a:r>
          </a:p>
        </p:txBody>
      </p:sp>
      <p:cxnSp>
        <p:nvCxnSpPr>
          <p:cNvPr id="66" name="Shape 66"/>
          <p:cNvCxnSpPr>
            <a:stCxn id="65" idx="3"/>
          </p:cNvCxnSpPr>
          <p:nvPr/>
        </p:nvCxnSpPr>
        <p:spPr>
          <a:xfrm>
            <a:off x="2036550" y="1826525"/>
            <a:ext cx="1614600" cy="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122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279700"/>
            <a:ext cx="3857625" cy="45840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47275" y="249675"/>
            <a:ext cx="1689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Menu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50525" y="1038075"/>
            <a:ext cx="1586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Add/delete entry</a:t>
            </a:r>
          </a:p>
        </p:txBody>
      </p:sp>
      <p:cxnSp>
        <p:nvCxnSpPr>
          <p:cNvPr id="74" name="Shape 74"/>
          <p:cNvCxnSpPr>
            <a:stCxn id="73" idx="3"/>
          </p:cNvCxnSpPr>
          <p:nvPr/>
        </p:nvCxnSpPr>
        <p:spPr>
          <a:xfrm>
            <a:off x="2036925" y="1244625"/>
            <a:ext cx="12105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 txBox="1"/>
          <p:nvPr/>
        </p:nvSpPr>
        <p:spPr>
          <a:xfrm>
            <a:off x="6898675" y="1094400"/>
            <a:ext cx="1830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bar</a:t>
            </a:r>
          </a:p>
        </p:txBody>
      </p:sp>
      <p:cxnSp>
        <p:nvCxnSpPr>
          <p:cNvPr id="76" name="Shape 76"/>
          <p:cNvCxnSpPr>
            <a:stCxn id="75" idx="1"/>
          </p:cNvCxnSpPr>
          <p:nvPr/>
        </p:nvCxnSpPr>
        <p:spPr>
          <a:xfrm flipH="1">
            <a:off x="5725375" y="1300950"/>
            <a:ext cx="1173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 txBox="1"/>
          <p:nvPr/>
        </p:nvSpPr>
        <p:spPr>
          <a:xfrm>
            <a:off x="347275" y="1620075"/>
            <a:ext cx="2393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inventory items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(will show blank at startup)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2365250" y="1826500"/>
            <a:ext cx="8823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328500" y="3966500"/>
            <a:ext cx="17646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Buttons leading user elsewhere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(Main, Vendor, Contact, Settings) </a:t>
            </a:r>
          </a:p>
        </p:txBody>
      </p:sp>
      <p:cxnSp>
        <p:nvCxnSpPr>
          <p:cNvPr id="80" name="Shape 80"/>
          <p:cNvCxnSpPr/>
          <p:nvPr/>
        </p:nvCxnSpPr>
        <p:spPr>
          <a:xfrm flipH="1" rot="10800000">
            <a:off x="1877200" y="4173050"/>
            <a:ext cx="9573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123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03600" y="381075"/>
            <a:ext cx="1661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Inventory screen (one item)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78675" y="1263350"/>
            <a:ext cx="1661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of what user clicked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1895950" y="1516775"/>
            <a:ext cx="24405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539800" y="2049337"/>
            <a:ext cx="1389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it is along with which vendor sells and what dishes contain it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2168150" y="2605550"/>
            <a:ext cx="15300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412975" y="3497200"/>
            <a:ext cx="18771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Adjust bar of amount of inventory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030075" y="428000"/>
            <a:ext cx="1605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Goes back to previous screen</a:t>
            </a:r>
          </a:p>
        </p:txBody>
      </p:sp>
      <p:cxnSp>
        <p:nvCxnSpPr>
          <p:cNvPr id="93" name="Shape 93"/>
          <p:cNvCxnSpPr/>
          <p:nvPr/>
        </p:nvCxnSpPr>
        <p:spPr>
          <a:xfrm flipH="1">
            <a:off x="3425825" y="503075"/>
            <a:ext cx="35010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124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12975" y="437375"/>
            <a:ext cx="1802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Vendor screen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03600" y="1263350"/>
            <a:ext cx="1492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Shows vendor name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2074300" y="1657550"/>
            <a:ext cx="13986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 flipH="1">
            <a:off x="5903725" y="1638775"/>
            <a:ext cx="16989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7630775" y="1282125"/>
            <a:ext cx="13986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of vendor along with next schedule of shipment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125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97475" y="277825"/>
            <a:ext cx="1379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31750" y="1638775"/>
            <a:ext cx="1680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email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111750" y="1896925"/>
            <a:ext cx="15582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 txBox="1"/>
          <p:nvPr/>
        </p:nvSpPr>
        <p:spPr>
          <a:xfrm>
            <a:off x="478675" y="2164400"/>
            <a:ext cx="1398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Subject</a:t>
            </a: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1877275" y="2323850"/>
            <a:ext cx="1773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x="516225" y="2821425"/>
            <a:ext cx="11919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box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1877200" y="3131150"/>
            <a:ext cx="18021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126.JP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68950" y="305975"/>
            <a:ext cx="17832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44025" y="1178875"/>
            <a:ext cx="17832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Shows user info and company info (managers will be given options to adjust other user privileges 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2186925" y="1601250"/>
            <a:ext cx="13233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