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79" r:id="rId6"/>
    <p:sldId id="281" r:id="rId7"/>
    <p:sldId id="280" r:id="rId8"/>
    <p:sldId id="263" r:id="rId9"/>
    <p:sldId id="265" r:id="rId10"/>
    <p:sldId id="264" r:id="rId11"/>
    <p:sldId id="266" r:id="rId12"/>
    <p:sldId id="267" r:id="rId13"/>
    <p:sldId id="276" r:id="rId14"/>
    <p:sldId id="268" r:id="rId15"/>
    <p:sldId id="269" r:id="rId16"/>
    <p:sldId id="27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678B609-036C-47DB-A790-E661252E6DE9}">
          <p14:sldIdLst>
            <p14:sldId id="256"/>
            <p14:sldId id="257"/>
          </p14:sldIdLst>
        </p14:section>
        <p14:section name="선생님 화면" id="{57618360-5E74-449B-9038-BC1E64EC182E}">
          <p14:sldIdLst>
            <p14:sldId id="258"/>
            <p14:sldId id="262"/>
            <p14:sldId id="279"/>
            <p14:sldId id="281"/>
            <p14:sldId id="280"/>
            <p14:sldId id="263"/>
            <p14:sldId id="265"/>
            <p14:sldId id="264"/>
            <p14:sldId id="266"/>
            <p14:sldId id="267"/>
            <p14:sldId id="276"/>
            <p14:sldId id="268"/>
            <p14:sldId id="269"/>
            <p14:sldId id="2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 병호" initials="안병" lastIdx="1" clrIdx="0">
    <p:extLst>
      <p:ext uri="{19B8F6BF-5375-455C-9EA6-DF929625EA0E}">
        <p15:presenceInfo xmlns:p15="http://schemas.microsoft.com/office/powerpoint/2012/main" userId="0085b7de3347617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D7D"/>
    <a:srgbClr val="00B0F0"/>
    <a:srgbClr val="47CFFF"/>
    <a:srgbClr val="FFDEDE"/>
    <a:srgbClr val="4472C4"/>
    <a:srgbClr val="FF2121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27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멀리차기 비거리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04-4029-98FA-38233C9028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티볼 비거리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504-4029-98FA-38233C902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506520"/>
        <c:axId val="483499464"/>
      </c:lineChart>
      <c:catAx>
        <c:axId val="4835065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3499464"/>
        <c:crosses val="autoZero"/>
        <c:auto val="1"/>
        <c:lblAlgn val="ctr"/>
        <c:lblOffset val="100"/>
        <c:noMultiLvlLbl val="0"/>
      </c:catAx>
      <c:valAx>
        <c:axId val="48349946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35065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멀리차기 비거리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3504-4029-98FA-38233C9028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티볼 비거리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4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6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3504-4029-98FA-38233C9028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83395976"/>
        <c:axId val="483406560"/>
      </c:lineChart>
      <c:catAx>
        <c:axId val="4833959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83406560"/>
        <c:crosses val="autoZero"/>
        <c:auto val="1"/>
        <c:lblAlgn val="ctr"/>
        <c:lblOffset val="100"/>
        <c:noMultiLvlLbl val="0"/>
      </c:catAx>
      <c:valAx>
        <c:axId val="483406560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83395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9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 userDrawn="1"/>
        </p:nvGrpSpPr>
        <p:grpSpPr>
          <a:xfrm>
            <a:off x="0" y="-5"/>
            <a:ext cx="12192000" cy="6858005"/>
            <a:chOff x="0" y="-5"/>
            <a:chExt cx="12192000" cy="6858005"/>
          </a:xfrm>
        </p:grpSpPr>
        <p:grpSp>
          <p:nvGrpSpPr>
            <p:cNvPr id="8" name="그룹 7"/>
            <p:cNvGrpSpPr/>
            <p:nvPr/>
          </p:nvGrpSpPr>
          <p:grpSpPr>
            <a:xfrm>
              <a:off x="0" y="-5"/>
              <a:ext cx="12192000" cy="2286005"/>
              <a:chOff x="0" y="-5"/>
              <a:chExt cx="12192000" cy="2286005"/>
            </a:xfrm>
          </p:grpSpPr>
          <p:sp>
            <p:nvSpPr>
              <p:cNvPr id="15" name="직사각형 14"/>
              <p:cNvSpPr/>
              <p:nvPr/>
            </p:nvSpPr>
            <p:spPr>
              <a:xfrm>
                <a:off x="0" y="0"/>
                <a:ext cx="12192000" cy="22860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0" y="-5"/>
                <a:ext cx="19912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 err="1"/>
                  <a:t>인키움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/>
                  <a:t>시스템 관리자</a:t>
                </a:r>
                <a:r>
                  <a:rPr lang="en-US" altLang="ko-KR" sz="1400" b="1" dirty="0"/>
                  <a:t>)</a:t>
                </a:r>
                <a:endParaRPr lang="ko-KR" altLang="en-US" sz="1400" b="1" dirty="0"/>
              </a:p>
            </p:txBody>
          </p:sp>
        </p:grpSp>
        <p:grpSp>
          <p:nvGrpSpPr>
            <p:cNvPr id="9" name="그룹 8"/>
            <p:cNvGrpSpPr/>
            <p:nvPr/>
          </p:nvGrpSpPr>
          <p:grpSpPr>
            <a:xfrm>
              <a:off x="0" y="2286005"/>
              <a:ext cx="12192000" cy="2285999"/>
              <a:chOff x="0" y="2286005"/>
              <a:chExt cx="12192000" cy="2285999"/>
            </a:xfrm>
          </p:grpSpPr>
          <p:sp>
            <p:nvSpPr>
              <p:cNvPr id="13" name="직사각형 12"/>
              <p:cNvSpPr/>
              <p:nvPr/>
            </p:nvSpPr>
            <p:spPr>
              <a:xfrm>
                <a:off x="0" y="2286005"/>
                <a:ext cx="12192000" cy="228599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0" y="2288971"/>
                <a:ext cx="19912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선생님</a:t>
                </a:r>
                <a:r>
                  <a:rPr lang="en-US" altLang="ko-KR" sz="1400" b="1" dirty="0"/>
                  <a:t>(</a:t>
                </a:r>
                <a:r>
                  <a:rPr lang="ko-KR" altLang="en-US" sz="1400" b="1" dirty="0"/>
                  <a:t>클래스 관리자</a:t>
                </a:r>
                <a:r>
                  <a:rPr lang="en-US" altLang="ko-KR" sz="1400" b="1" dirty="0"/>
                  <a:t>)</a:t>
                </a:r>
                <a:endParaRPr lang="ko-KR" altLang="en-US" sz="1400" b="1" dirty="0"/>
              </a:p>
            </p:txBody>
          </p:sp>
        </p:grpSp>
        <p:grpSp>
          <p:nvGrpSpPr>
            <p:cNvPr id="10" name="그룹 9"/>
            <p:cNvGrpSpPr/>
            <p:nvPr/>
          </p:nvGrpSpPr>
          <p:grpSpPr>
            <a:xfrm>
              <a:off x="0" y="4571997"/>
              <a:ext cx="12192000" cy="2286003"/>
              <a:chOff x="0" y="4571997"/>
              <a:chExt cx="12192000" cy="2286003"/>
            </a:xfrm>
          </p:grpSpPr>
          <p:sp>
            <p:nvSpPr>
              <p:cNvPr id="11" name="직사각형 10"/>
              <p:cNvSpPr/>
              <p:nvPr/>
            </p:nvSpPr>
            <p:spPr>
              <a:xfrm>
                <a:off x="0" y="4572002"/>
                <a:ext cx="12192000" cy="2285998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0" y="4571997"/>
                <a:ext cx="54373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b="1" dirty="0"/>
                  <a:t>학생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533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59A-2B83-4CFA-B936-D1C9CFD648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C96-CCEE-4238-960B-E95C7A61D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06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59A-2B83-4CFA-B936-D1C9CFD648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C96-CCEE-4238-960B-E95C7A61D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144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2EE07456-BE88-4240-9E7F-703094E513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BEE15D0C-07EC-4AA1-ACBD-BA1CB3E93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3EA1FA1-DD13-4CFC-86A9-F846B4C5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70983-6C61-4BDE-98BC-7A0B2EB61405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43275F31-2666-46AE-8362-D87D8EFBC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595A88AA-6BFE-466D-86C9-DAE29BB25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D8B339-7892-4176-8F81-619B8436A2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21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0615612" y="436245"/>
            <a:ext cx="1492567" cy="2794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2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615612" y="748665"/>
            <a:ext cx="1492567" cy="2794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3"/>
          </p:nvPr>
        </p:nvSpPr>
        <p:spPr>
          <a:xfrm>
            <a:off x="431800" y="5613400"/>
            <a:ext cx="11676063" cy="1130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0615612" y="140337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iEnter</a:t>
            </a:r>
            <a:r>
              <a:rPr lang="en-US" altLang="ko-KR" sz="1000" dirty="0"/>
              <a:t> </a:t>
            </a:r>
            <a:r>
              <a:rPr lang="ko-KR" altLang="en-US" sz="1000" dirty="0"/>
              <a:t>웹</a:t>
            </a:r>
            <a:r>
              <a:rPr lang="en-US" altLang="ko-KR" sz="1000" baseline="0" dirty="0"/>
              <a:t> </a:t>
            </a:r>
            <a:r>
              <a:rPr lang="ko-KR" altLang="en-US" sz="1000" dirty="0"/>
              <a:t>플랫폼</a:t>
            </a:r>
          </a:p>
        </p:txBody>
      </p:sp>
    </p:spTree>
    <p:extLst>
      <p:ext uri="{BB962C8B-B14F-4D97-AF65-F5344CB8AC3E}">
        <p14:creationId xmlns:p14="http://schemas.microsoft.com/office/powerpoint/2010/main" val="391815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0F7A4148-DF05-4219-A0F6-E57B59BA509C}"/>
              </a:ext>
            </a:extLst>
          </p:cNvPr>
          <p:cNvSpPr/>
          <p:nvPr userDrawn="1"/>
        </p:nvSpPr>
        <p:spPr>
          <a:xfrm>
            <a:off x="1734670" y="88900"/>
            <a:ext cx="8066555" cy="54710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93D18550-204E-4773-9F12-E294FFD7FEC7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414642397"/>
              </p:ext>
            </p:extLst>
          </p:nvPr>
        </p:nvGraphicFramePr>
        <p:xfrm>
          <a:off x="9820274" y="101600"/>
          <a:ext cx="2295525" cy="5458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0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127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사이트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화면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49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사용 주체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1490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</a:rPr>
                        <a:t>화면설명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198689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10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5E1871C7-D366-4CF2-A9A4-ABA79BC857EF}"/>
              </a:ext>
            </a:extLst>
          </p:cNvPr>
          <p:cNvSpPr/>
          <p:nvPr userDrawn="1"/>
        </p:nvSpPr>
        <p:spPr>
          <a:xfrm>
            <a:off x="80682" y="88900"/>
            <a:ext cx="1627467" cy="547102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E7ED7659-D5E6-4E1D-B248-3B0B56D58C98}"/>
              </a:ext>
            </a:extLst>
          </p:cNvPr>
          <p:cNvSpPr/>
          <p:nvPr userDrawn="1"/>
        </p:nvSpPr>
        <p:spPr>
          <a:xfrm>
            <a:off x="80684" y="5588794"/>
            <a:ext cx="12028766" cy="1167917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ADA6C5-7189-40E3-807F-A6AE6DFF228C}"/>
              </a:ext>
            </a:extLst>
          </p:cNvPr>
          <p:cNvSpPr txBox="1"/>
          <p:nvPr userDrawn="1"/>
        </p:nvSpPr>
        <p:spPr>
          <a:xfrm>
            <a:off x="80682" y="88900"/>
            <a:ext cx="1627466" cy="276999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200" b="0" dirty="0">
                <a:solidFill>
                  <a:schemeClr val="tx1"/>
                </a:solidFill>
              </a:rPr>
              <a:t>INDEX</a:t>
            </a:r>
            <a:endParaRPr lang="ko-KR" altLang="en-US" sz="1200" b="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DC43563D-8A8B-4963-B00C-923ADA305BF5}"/>
              </a:ext>
            </a:extLst>
          </p:cNvPr>
          <p:cNvSpPr/>
          <p:nvPr userDrawn="1"/>
        </p:nvSpPr>
        <p:spPr>
          <a:xfrm>
            <a:off x="80682" y="5588794"/>
            <a:ext cx="313018" cy="1167917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비고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36BB893D-4FE9-4279-B31C-AEFA6661ED60}"/>
              </a:ext>
            </a:extLst>
          </p:cNvPr>
          <p:cNvSpPr/>
          <p:nvPr userDrawn="1"/>
        </p:nvSpPr>
        <p:spPr>
          <a:xfrm>
            <a:off x="80681" y="365899"/>
            <a:ext cx="1766226" cy="51940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>
              <a:lnSpc>
                <a:spcPct val="150000"/>
              </a:lnSpc>
            </a:pPr>
            <a:endParaRPr lang="en-US" altLang="ko-KR" sz="900" b="1" dirty="0">
              <a:solidFill>
                <a:schemeClr val="tx1"/>
              </a:solidFill>
            </a:endParaRPr>
          </a:p>
          <a:p>
            <a:pPr marL="0" indent="0" algn="l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1. </a:t>
            </a:r>
            <a:r>
              <a:rPr lang="ko-KR" altLang="en-US" sz="900" b="1" dirty="0">
                <a:solidFill>
                  <a:schemeClr val="tx1"/>
                </a:solidFill>
              </a:rPr>
              <a:t>로그인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8900" indent="0" algn="l"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1.1. </a:t>
            </a:r>
            <a:r>
              <a:rPr lang="ko-KR" altLang="en-US" sz="900" dirty="0">
                <a:solidFill>
                  <a:schemeClr val="tx1"/>
                </a:solidFill>
              </a:rPr>
              <a:t>로그인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88900" indent="0" algn="l">
              <a:lnSpc>
                <a:spcPct val="150000"/>
              </a:lnSpc>
            </a:pPr>
            <a:r>
              <a:rPr lang="en-US" altLang="ko-KR" sz="900" dirty="0">
                <a:solidFill>
                  <a:schemeClr val="tx1"/>
                </a:solidFill>
              </a:rPr>
              <a:t>1.2. </a:t>
            </a:r>
            <a:r>
              <a:rPr lang="ko-KR" altLang="en-US" sz="900" dirty="0">
                <a:solidFill>
                  <a:schemeClr val="tx1"/>
                </a:solidFill>
              </a:rPr>
              <a:t>회원가입</a:t>
            </a:r>
            <a:endParaRPr lang="en-US" altLang="ko-KR" sz="90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baseline="0" dirty="0">
                <a:solidFill>
                  <a:schemeClr val="tx1"/>
                </a:solidFill>
              </a:rPr>
              <a:t>2. </a:t>
            </a:r>
            <a:r>
              <a:rPr lang="ko-KR" altLang="en-US" sz="900" b="1" baseline="0" dirty="0">
                <a:solidFill>
                  <a:schemeClr val="tx1"/>
                </a:solidFill>
              </a:rPr>
              <a:t>클래스 설정</a:t>
            </a:r>
            <a:endParaRPr lang="en-US" altLang="ko-KR" sz="900" b="1" baseline="0" dirty="0">
              <a:solidFill>
                <a:schemeClr val="tx1"/>
              </a:solidFill>
            </a:endParaRPr>
          </a:p>
          <a:p>
            <a:pPr marL="90488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baseline="0" dirty="0">
                <a:solidFill>
                  <a:schemeClr val="tx1"/>
                </a:solidFill>
              </a:rPr>
              <a:t>1.1. </a:t>
            </a:r>
            <a:r>
              <a:rPr lang="ko-KR" altLang="en-US" sz="900" b="0" baseline="0" dirty="0">
                <a:solidFill>
                  <a:schemeClr val="tx1"/>
                </a:solidFill>
              </a:rPr>
              <a:t>클래스 관리</a:t>
            </a:r>
            <a:endParaRPr lang="en-US" altLang="ko-KR" sz="900" b="0" baseline="0" dirty="0">
              <a:solidFill>
                <a:schemeClr val="tx1"/>
              </a:solidFill>
            </a:endParaRPr>
          </a:p>
          <a:p>
            <a:pPr marL="90488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baseline="0" dirty="0">
                <a:solidFill>
                  <a:schemeClr val="tx1"/>
                </a:solidFill>
              </a:rPr>
              <a:t>1.2. </a:t>
            </a:r>
            <a:r>
              <a:rPr lang="ko-KR" altLang="en-US" sz="900" b="0" baseline="0" dirty="0">
                <a:solidFill>
                  <a:schemeClr val="tx1"/>
                </a:solidFill>
              </a:rPr>
              <a:t>클래스 설정</a:t>
            </a:r>
            <a:endParaRPr lang="en-US" altLang="ko-KR" sz="900" b="0" baseline="0" dirty="0">
              <a:solidFill>
                <a:schemeClr val="tx1"/>
              </a:solidFill>
            </a:endParaRPr>
          </a:p>
          <a:p>
            <a:pPr marL="90488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baseline="0" dirty="0">
                <a:solidFill>
                  <a:schemeClr val="tx1"/>
                </a:solidFill>
              </a:rPr>
              <a:t>1.3. </a:t>
            </a:r>
            <a:r>
              <a:rPr lang="ko-KR" altLang="en-US" sz="900" b="0" baseline="0" dirty="0">
                <a:solidFill>
                  <a:schemeClr val="tx1"/>
                </a:solidFill>
              </a:rPr>
              <a:t>클래스 정보 수정</a:t>
            </a:r>
            <a:endParaRPr lang="en-US" altLang="ko-KR" sz="900" b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3. </a:t>
            </a:r>
            <a:r>
              <a:rPr lang="ko-KR" altLang="en-US" sz="900" b="1" dirty="0">
                <a:solidFill>
                  <a:schemeClr val="tx1"/>
                </a:solidFill>
              </a:rPr>
              <a:t>우리 반 기록실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85725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3.1. </a:t>
            </a:r>
            <a:r>
              <a:rPr lang="ko-KR" altLang="en-US" sz="900" b="0" dirty="0" err="1">
                <a:solidFill>
                  <a:schemeClr val="tx1"/>
                </a:solidFill>
              </a:rPr>
              <a:t>피지컬</a:t>
            </a:r>
            <a:r>
              <a:rPr lang="ko-KR" altLang="en-US" sz="900" b="0" dirty="0">
                <a:solidFill>
                  <a:schemeClr val="tx1"/>
                </a:solidFill>
              </a:rPr>
              <a:t> 게임 기록실</a:t>
            </a:r>
            <a:endParaRPr lang="en-US" altLang="ko-KR" sz="900" b="0" dirty="0">
              <a:solidFill>
                <a:schemeClr val="tx1"/>
              </a:solidFill>
            </a:endParaRPr>
          </a:p>
          <a:p>
            <a:pPr marL="176213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3.1.1. </a:t>
            </a:r>
            <a:r>
              <a:rPr lang="ko-KR" altLang="en-US" sz="900" b="0" dirty="0">
                <a:solidFill>
                  <a:schemeClr val="tx1"/>
                </a:solidFill>
              </a:rPr>
              <a:t>자세히 보기</a:t>
            </a:r>
            <a:endParaRPr lang="en-US" altLang="ko-KR" sz="900" b="0" dirty="0">
              <a:solidFill>
                <a:schemeClr val="tx1"/>
              </a:solidFill>
            </a:endParaRPr>
          </a:p>
          <a:p>
            <a:pPr marL="85725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3.2.</a:t>
            </a:r>
            <a:r>
              <a:rPr lang="en-US" altLang="ko-KR" sz="900" b="0" baseline="0" dirty="0">
                <a:solidFill>
                  <a:schemeClr val="tx1"/>
                </a:solidFill>
              </a:rPr>
              <a:t> </a:t>
            </a:r>
            <a:r>
              <a:rPr lang="ko-KR" altLang="en-US" sz="900" b="0" baseline="0" dirty="0">
                <a:solidFill>
                  <a:schemeClr val="tx1"/>
                </a:solidFill>
              </a:rPr>
              <a:t>스포츠 게임 기록실</a:t>
            </a:r>
            <a:endParaRPr lang="en-US" altLang="ko-KR" sz="900" b="0" baseline="0" dirty="0">
              <a:solidFill>
                <a:schemeClr val="tx1"/>
              </a:solidFill>
            </a:endParaRPr>
          </a:p>
          <a:p>
            <a:pPr marL="182563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baseline="0" dirty="0">
                <a:solidFill>
                  <a:schemeClr val="tx1"/>
                </a:solidFill>
              </a:rPr>
              <a:t>3.2.1. </a:t>
            </a:r>
            <a:r>
              <a:rPr lang="ko-KR" altLang="en-US" sz="900" b="0" baseline="0" dirty="0">
                <a:solidFill>
                  <a:schemeClr val="tx1"/>
                </a:solidFill>
              </a:rPr>
              <a:t>자세히 보기</a:t>
            </a:r>
            <a:endParaRPr lang="en-US" altLang="ko-KR" sz="900" b="0" baseline="0" dirty="0">
              <a:solidFill>
                <a:schemeClr val="tx1"/>
              </a:solidFill>
            </a:endParaRPr>
          </a:p>
          <a:p>
            <a:pPr marL="85725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3.3. </a:t>
            </a:r>
            <a:r>
              <a:rPr lang="ko-KR" altLang="en-US" sz="900" b="0" dirty="0">
                <a:solidFill>
                  <a:schemeClr val="tx1"/>
                </a:solidFill>
              </a:rPr>
              <a:t>하이라이트</a:t>
            </a:r>
            <a:endParaRPr lang="en-US" altLang="ko-KR" sz="900" b="0" dirty="0">
              <a:solidFill>
                <a:schemeClr val="tx1"/>
              </a:solidFill>
            </a:endParaRP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dirty="0">
                <a:solidFill>
                  <a:schemeClr val="tx1"/>
                </a:solidFill>
              </a:rPr>
              <a:t>4. </a:t>
            </a:r>
            <a:r>
              <a:rPr lang="ko-KR" altLang="en-US" sz="900" b="1" dirty="0">
                <a:solidFill>
                  <a:schemeClr val="tx1"/>
                </a:solidFill>
              </a:rPr>
              <a:t>게임 소개</a:t>
            </a:r>
            <a:endParaRPr lang="en-US" altLang="ko-KR" sz="900" b="1" dirty="0">
              <a:solidFill>
                <a:schemeClr val="tx1"/>
              </a:solidFill>
            </a:endParaRPr>
          </a:p>
          <a:p>
            <a:pPr marL="90488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4.1. </a:t>
            </a:r>
            <a:r>
              <a:rPr lang="ko-KR" altLang="en-US" sz="900" b="0" dirty="0">
                <a:solidFill>
                  <a:schemeClr val="tx1"/>
                </a:solidFill>
              </a:rPr>
              <a:t>게임 소개</a:t>
            </a:r>
            <a:endParaRPr lang="en-US" altLang="ko-KR" sz="900" b="0" dirty="0">
              <a:solidFill>
                <a:schemeClr val="tx1"/>
              </a:solidFill>
            </a:endParaRPr>
          </a:p>
          <a:p>
            <a:pPr marL="180975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4.1.1. </a:t>
            </a:r>
            <a:r>
              <a:rPr lang="ko-KR" altLang="en-US" sz="900" b="0" dirty="0">
                <a:solidFill>
                  <a:schemeClr val="tx1"/>
                </a:solidFill>
              </a:rPr>
              <a:t>상세 검색 조건</a:t>
            </a:r>
            <a:endParaRPr lang="en-US" altLang="ko-KR" sz="900" b="0" dirty="0">
              <a:solidFill>
                <a:schemeClr val="tx1"/>
              </a:solidFill>
            </a:endParaRPr>
          </a:p>
          <a:p>
            <a:pPr marL="180975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dirty="0">
                <a:solidFill>
                  <a:schemeClr val="tx1"/>
                </a:solidFill>
              </a:rPr>
              <a:t>4.1.2. </a:t>
            </a:r>
            <a:r>
              <a:rPr lang="ko-KR" altLang="en-US" sz="900" b="0" dirty="0">
                <a:solidFill>
                  <a:schemeClr val="tx1"/>
                </a:solidFill>
              </a:rPr>
              <a:t>게임 상세 소개</a:t>
            </a:r>
            <a:r>
              <a:rPr lang="en-US" altLang="ko-KR" sz="900" b="0" dirty="0">
                <a:solidFill>
                  <a:schemeClr val="tx1"/>
                </a:solidFill>
              </a:rPr>
              <a:t> </a:t>
            </a:r>
          </a:p>
          <a:p>
            <a:pPr marL="0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1" baseline="0" dirty="0">
                <a:solidFill>
                  <a:schemeClr val="tx1"/>
                </a:solidFill>
              </a:rPr>
              <a:t>5. </a:t>
            </a:r>
            <a:r>
              <a:rPr lang="ko-KR" altLang="en-US" sz="900" b="1" baseline="0" dirty="0">
                <a:solidFill>
                  <a:schemeClr val="tx1"/>
                </a:solidFill>
              </a:rPr>
              <a:t>자료실</a:t>
            </a:r>
            <a:endParaRPr lang="en-US" altLang="ko-KR" sz="900" b="1" baseline="0" dirty="0">
              <a:solidFill>
                <a:schemeClr val="tx1"/>
              </a:solidFill>
            </a:endParaRPr>
          </a:p>
          <a:p>
            <a:pPr marL="85725" marR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900" b="0" baseline="0" dirty="0">
                <a:solidFill>
                  <a:schemeClr val="tx1"/>
                </a:solidFill>
              </a:rPr>
              <a:t>5.1. </a:t>
            </a:r>
            <a:r>
              <a:rPr lang="ko-KR" altLang="en-US" sz="900" b="0" baseline="0" dirty="0">
                <a:solidFill>
                  <a:schemeClr val="tx1"/>
                </a:solidFill>
              </a:rPr>
              <a:t>교육 자료실</a:t>
            </a:r>
            <a:endParaRPr lang="en-US" altLang="ko-KR" sz="900" b="0" baseline="0" dirty="0">
              <a:solidFill>
                <a:schemeClr val="tx1"/>
              </a:solidFill>
            </a:endParaRPr>
          </a:p>
          <a:p>
            <a:pPr marL="177800" indent="0" algn="l">
              <a:lnSpc>
                <a:spcPct val="150000"/>
              </a:lnSpc>
            </a:pPr>
            <a:endParaRPr lang="en-US" altLang="ko-KR" sz="900" dirty="0">
              <a:solidFill>
                <a:schemeClr val="tx1"/>
              </a:solidFill>
            </a:endParaRPr>
          </a:p>
          <a:p>
            <a:pPr algn="l">
              <a:lnSpc>
                <a:spcPct val="150000"/>
              </a:lnSpc>
            </a:pP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0CC4F309-AC4B-4C95-BFCC-92DE1EC20E70}"/>
              </a:ext>
            </a:extLst>
          </p:cNvPr>
          <p:cNvSpPr/>
          <p:nvPr userDrawn="1"/>
        </p:nvSpPr>
        <p:spPr>
          <a:xfrm>
            <a:off x="177800" y="426414"/>
            <a:ext cx="1447800" cy="202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선생님 화면</a:t>
            </a:r>
          </a:p>
        </p:txBody>
      </p:sp>
      <p:sp>
        <p:nvSpPr>
          <p:cNvPr id="15" name="텍스트 개체 틀 6">
            <a:extLst>
              <a:ext uri="{FF2B5EF4-FFF2-40B4-BE49-F238E27FC236}">
                <a16:creationId xmlns:a16="http://schemas.microsoft.com/office/drawing/2014/main" xmlns="" id="{B0815F4A-5C97-4B6E-BE7E-F23EC6D729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615612" y="436245"/>
            <a:ext cx="1492567" cy="2794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6" name="텍스트 개체 틀 6">
            <a:extLst>
              <a:ext uri="{FF2B5EF4-FFF2-40B4-BE49-F238E27FC236}">
                <a16:creationId xmlns:a16="http://schemas.microsoft.com/office/drawing/2014/main" xmlns="" id="{65D33B48-8AB5-4A70-9DD4-744CC10A837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615612" y="748665"/>
            <a:ext cx="1492567" cy="2794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A9F2D70C-1D97-42AC-BD0F-EE11B4676E38}"/>
              </a:ext>
            </a:extLst>
          </p:cNvPr>
          <p:cNvSpPr txBox="1"/>
          <p:nvPr userDrawn="1"/>
        </p:nvSpPr>
        <p:spPr>
          <a:xfrm>
            <a:off x="10615612" y="140337"/>
            <a:ext cx="11176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iEnter</a:t>
            </a:r>
            <a:r>
              <a:rPr lang="en-US" altLang="ko-KR" sz="1000" dirty="0"/>
              <a:t> </a:t>
            </a:r>
            <a:r>
              <a:rPr lang="ko-KR" altLang="en-US" sz="1000" dirty="0"/>
              <a:t>웹</a:t>
            </a:r>
            <a:r>
              <a:rPr lang="en-US" altLang="ko-KR" sz="1000" baseline="0" dirty="0"/>
              <a:t> </a:t>
            </a:r>
            <a:r>
              <a:rPr lang="ko-KR" altLang="en-US" sz="1000" dirty="0"/>
              <a:t>플랫폼</a:t>
            </a:r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xmlns="" id="{4B86ADA3-D74B-49A5-A3FE-6AC928F7270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2275" y="5617367"/>
            <a:ext cx="11617325" cy="1100295"/>
          </a:xfrm>
          <a:prstGeom prst="rect">
            <a:avLst/>
          </a:prstGeom>
        </p:spPr>
        <p:txBody>
          <a:bodyPr anchor="t"/>
          <a:lstStyle>
            <a:lvl1pPr marL="0" indent="0">
              <a:lnSpc>
                <a:spcPct val="100000"/>
              </a:lnSpc>
              <a:buNone/>
              <a:defRPr sz="1000"/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3695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59A-2B83-4CFA-B936-D1C9CFD648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C96-CCEE-4238-960B-E95C7A61D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0750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59A-2B83-4CFA-B936-D1C9CFD648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C96-CCEE-4238-960B-E95C7A61D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8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59A-2B83-4CFA-B936-D1C9CFD648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C96-CCEE-4238-960B-E95C7A61D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002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59A-2B83-4CFA-B936-D1C9CFD648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C96-CCEE-4238-960B-E95C7A61D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9783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59A-2B83-4CFA-B936-D1C9CFD648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C96-CCEE-4238-960B-E95C7A61D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21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59A-2B83-4CFA-B936-D1C9CFD648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C96-CCEE-4238-960B-E95C7A61D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2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A59A-2B83-4CFA-B936-D1C9CFD648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CAC96-CCEE-4238-960B-E95C7A61D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64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CA59A-2B83-4CFA-B936-D1C9CFD6482D}" type="datetimeFigureOut">
              <a:rPr lang="ko-KR" altLang="en-US" smtClean="0"/>
              <a:t>2018-09-17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CAC96-CCEE-4238-960B-E95C7A61D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784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tags" Target="../tags/tag18.xml"/><Relationship Id="rId18" Type="http://schemas.openxmlformats.org/officeDocument/2006/relationships/tags" Target="../tags/tag23.xml"/><Relationship Id="rId26" Type="http://schemas.openxmlformats.org/officeDocument/2006/relationships/tags" Target="../tags/tag31.xml"/><Relationship Id="rId39" Type="http://schemas.openxmlformats.org/officeDocument/2006/relationships/tags" Target="../tags/tag44.xml"/><Relationship Id="rId3" Type="http://schemas.openxmlformats.org/officeDocument/2006/relationships/tags" Target="../tags/tag8.xml"/><Relationship Id="rId21" Type="http://schemas.openxmlformats.org/officeDocument/2006/relationships/tags" Target="../tags/tag26.xml"/><Relationship Id="rId34" Type="http://schemas.openxmlformats.org/officeDocument/2006/relationships/tags" Target="../tags/tag39.xml"/><Relationship Id="rId42" Type="http://schemas.openxmlformats.org/officeDocument/2006/relationships/tags" Target="../tags/tag47.xml"/><Relationship Id="rId47" Type="http://schemas.openxmlformats.org/officeDocument/2006/relationships/tags" Target="../tags/tag52.xml"/><Relationship Id="rId50" Type="http://schemas.openxmlformats.org/officeDocument/2006/relationships/image" Target="../media/image6.png"/><Relationship Id="rId7" Type="http://schemas.openxmlformats.org/officeDocument/2006/relationships/tags" Target="../tags/tag12.xml"/><Relationship Id="rId12" Type="http://schemas.openxmlformats.org/officeDocument/2006/relationships/tags" Target="../tags/tag17.xml"/><Relationship Id="rId17" Type="http://schemas.openxmlformats.org/officeDocument/2006/relationships/tags" Target="../tags/tag22.xml"/><Relationship Id="rId25" Type="http://schemas.openxmlformats.org/officeDocument/2006/relationships/tags" Target="../tags/tag30.xml"/><Relationship Id="rId33" Type="http://schemas.openxmlformats.org/officeDocument/2006/relationships/tags" Target="../tags/tag38.xml"/><Relationship Id="rId38" Type="http://schemas.openxmlformats.org/officeDocument/2006/relationships/tags" Target="../tags/tag43.xml"/><Relationship Id="rId46" Type="http://schemas.openxmlformats.org/officeDocument/2006/relationships/tags" Target="../tags/tag51.xml"/><Relationship Id="rId2" Type="http://schemas.openxmlformats.org/officeDocument/2006/relationships/tags" Target="../tags/tag7.xml"/><Relationship Id="rId16" Type="http://schemas.openxmlformats.org/officeDocument/2006/relationships/tags" Target="../tags/tag21.xml"/><Relationship Id="rId20" Type="http://schemas.openxmlformats.org/officeDocument/2006/relationships/tags" Target="../tags/tag25.xml"/><Relationship Id="rId29" Type="http://schemas.openxmlformats.org/officeDocument/2006/relationships/tags" Target="../tags/tag34.xml"/><Relationship Id="rId41" Type="http://schemas.openxmlformats.org/officeDocument/2006/relationships/tags" Target="../tags/tag46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tags" Target="../tags/tag16.xml"/><Relationship Id="rId24" Type="http://schemas.openxmlformats.org/officeDocument/2006/relationships/tags" Target="../tags/tag29.xml"/><Relationship Id="rId32" Type="http://schemas.openxmlformats.org/officeDocument/2006/relationships/tags" Target="../tags/tag37.xml"/><Relationship Id="rId37" Type="http://schemas.openxmlformats.org/officeDocument/2006/relationships/tags" Target="../tags/tag42.xml"/><Relationship Id="rId40" Type="http://schemas.openxmlformats.org/officeDocument/2006/relationships/tags" Target="../tags/tag45.xml"/><Relationship Id="rId45" Type="http://schemas.openxmlformats.org/officeDocument/2006/relationships/tags" Target="../tags/tag50.xml"/><Relationship Id="rId5" Type="http://schemas.openxmlformats.org/officeDocument/2006/relationships/tags" Target="../tags/tag10.xml"/><Relationship Id="rId15" Type="http://schemas.openxmlformats.org/officeDocument/2006/relationships/tags" Target="../tags/tag20.xml"/><Relationship Id="rId23" Type="http://schemas.openxmlformats.org/officeDocument/2006/relationships/tags" Target="../tags/tag28.xml"/><Relationship Id="rId28" Type="http://schemas.openxmlformats.org/officeDocument/2006/relationships/tags" Target="../tags/tag33.xml"/><Relationship Id="rId36" Type="http://schemas.openxmlformats.org/officeDocument/2006/relationships/tags" Target="../tags/tag41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15.xml"/><Relationship Id="rId19" Type="http://schemas.openxmlformats.org/officeDocument/2006/relationships/tags" Target="../tags/tag24.xml"/><Relationship Id="rId31" Type="http://schemas.openxmlformats.org/officeDocument/2006/relationships/tags" Target="../tags/tag36.xml"/><Relationship Id="rId44" Type="http://schemas.openxmlformats.org/officeDocument/2006/relationships/tags" Target="../tags/tag49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tags" Target="../tags/tag19.xml"/><Relationship Id="rId22" Type="http://schemas.openxmlformats.org/officeDocument/2006/relationships/tags" Target="../tags/tag27.xml"/><Relationship Id="rId27" Type="http://schemas.openxmlformats.org/officeDocument/2006/relationships/tags" Target="../tags/tag32.xml"/><Relationship Id="rId30" Type="http://schemas.openxmlformats.org/officeDocument/2006/relationships/tags" Target="../tags/tag35.xml"/><Relationship Id="rId35" Type="http://schemas.openxmlformats.org/officeDocument/2006/relationships/tags" Target="../tags/tag40.xml"/><Relationship Id="rId43" Type="http://schemas.openxmlformats.org/officeDocument/2006/relationships/tags" Target="../tags/tag48.xml"/><Relationship Id="rId48" Type="http://schemas.openxmlformats.org/officeDocument/2006/relationships/tags" Target="../tags/tag53.xml"/><Relationship Id="rId8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tags" Target="../tags/tag66.xml"/><Relationship Id="rId18" Type="http://schemas.openxmlformats.org/officeDocument/2006/relationships/tags" Target="../tags/tag71.xml"/><Relationship Id="rId26" Type="http://schemas.openxmlformats.org/officeDocument/2006/relationships/tags" Target="../tags/tag79.xml"/><Relationship Id="rId39" Type="http://schemas.openxmlformats.org/officeDocument/2006/relationships/tags" Target="../tags/tag92.xml"/><Relationship Id="rId3" Type="http://schemas.openxmlformats.org/officeDocument/2006/relationships/tags" Target="../tags/tag56.xml"/><Relationship Id="rId21" Type="http://schemas.openxmlformats.org/officeDocument/2006/relationships/tags" Target="../tags/tag74.xml"/><Relationship Id="rId34" Type="http://schemas.openxmlformats.org/officeDocument/2006/relationships/tags" Target="../tags/tag87.xml"/><Relationship Id="rId42" Type="http://schemas.openxmlformats.org/officeDocument/2006/relationships/tags" Target="../tags/tag95.xml"/><Relationship Id="rId47" Type="http://schemas.openxmlformats.org/officeDocument/2006/relationships/tags" Target="../tags/tag100.xml"/><Relationship Id="rId50" Type="http://schemas.openxmlformats.org/officeDocument/2006/relationships/image" Target="../media/image6.png"/><Relationship Id="rId7" Type="http://schemas.openxmlformats.org/officeDocument/2006/relationships/tags" Target="../tags/tag60.xml"/><Relationship Id="rId12" Type="http://schemas.openxmlformats.org/officeDocument/2006/relationships/tags" Target="../tags/tag65.xml"/><Relationship Id="rId17" Type="http://schemas.openxmlformats.org/officeDocument/2006/relationships/tags" Target="../tags/tag70.xml"/><Relationship Id="rId25" Type="http://schemas.openxmlformats.org/officeDocument/2006/relationships/tags" Target="../tags/tag78.xml"/><Relationship Id="rId33" Type="http://schemas.openxmlformats.org/officeDocument/2006/relationships/tags" Target="../tags/tag86.xml"/><Relationship Id="rId38" Type="http://schemas.openxmlformats.org/officeDocument/2006/relationships/tags" Target="../tags/tag91.xml"/><Relationship Id="rId46" Type="http://schemas.openxmlformats.org/officeDocument/2006/relationships/tags" Target="../tags/tag99.xml"/><Relationship Id="rId2" Type="http://schemas.openxmlformats.org/officeDocument/2006/relationships/tags" Target="../tags/tag55.xml"/><Relationship Id="rId16" Type="http://schemas.openxmlformats.org/officeDocument/2006/relationships/tags" Target="../tags/tag69.xml"/><Relationship Id="rId20" Type="http://schemas.openxmlformats.org/officeDocument/2006/relationships/tags" Target="../tags/tag73.xml"/><Relationship Id="rId29" Type="http://schemas.openxmlformats.org/officeDocument/2006/relationships/tags" Target="../tags/tag82.xml"/><Relationship Id="rId41" Type="http://schemas.openxmlformats.org/officeDocument/2006/relationships/tags" Target="../tags/tag94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tags" Target="../tags/tag64.xml"/><Relationship Id="rId24" Type="http://schemas.openxmlformats.org/officeDocument/2006/relationships/tags" Target="../tags/tag77.xml"/><Relationship Id="rId32" Type="http://schemas.openxmlformats.org/officeDocument/2006/relationships/tags" Target="../tags/tag85.xml"/><Relationship Id="rId37" Type="http://schemas.openxmlformats.org/officeDocument/2006/relationships/tags" Target="../tags/tag90.xml"/><Relationship Id="rId40" Type="http://schemas.openxmlformats.org/officeDocument/2006/relationships/tags" Target="../tags/tag93.xml"/><Relationship Id="rId45" Type="http://schemas.openxmlformats.org/officeDocument/2006/relationships/tags" Target="../tags/tag98.xml"/><Relationship Id="rId5" Type="http://schemas.openxmlformats.org/officeDocument/2006/relationships/tags" Target="../tags/tag58.xml"/><Relationship Id="rId15" Type="http://schemas.openxmlformats.org/officeDocument/2006/relationships/tags" Target="../tags/tag68.xml"/><Relationship Id="rId23" Type="http://schemas.openxmlformats.org/officeDocument/2006/relationships/tags" Target="../tags/tag76.xml"/><Relationship Id="rId28" Type="http://schemas.openxmlformats.org/officeDocument/2006/relationships/tags" Target="../tags/tag81.xml"/><Relationship Id="rId36" Type="http://schemas.openxmlformats.org/officeDocument/2006/relationships/tags" Target="../tags/tag89.xml"/><Relationship Id="rId49" Type="http://schemas.openxmlformats.org/officeDocument/2006/relationships/slideLayout" Target="../slideLayouts/slideLayout2.xml"/><Relationship Id="rId10" Type="http://schemas.openxmlformats.org/officeDocument/2006/relationships/tags" Target="../tags/tag63.xml"/><Relationship Id="rId19" Type="http://schemas.openxmlformats.org/officeDocument/2006/relationships/tags" Target="../tags/tag72.xml"/><Relationship Id="rId31" Type="http://schemas.openxmlformats.org/officeDocument/2006/relationships/tags" Target="../tags/tag84.xml"/><Relationship Id="rId44" Type="http://schemas.openxmlformats.org/officeDocument/2006/relationships/tags" Target="../tags/tag97.xml"/><Relationship Id="rId4" Type="http://schemas.openxmlformats.org/officeDocument/2006/relationships/tags" Target="../tags/tag57.xml"/><Relationship Id="rId9" Type="http://schemas.openxmlformats.org/officeDocument/2006/relationships/tags" Target="../tags/tag62.xml"/><Relationship Id="rId14" Type="http://schemas.openxmlformats.org/officeDocument/2006/relationships/tags" Target="../tags/tag67.xml"/><Relationship Id="rId22" Type="http://schemas.openxmlformats.org/officeDocument/2006/relationships/tags" Target="../tags/tag75.xml"/><Relationship Id="rId27" Type="http://schemas.openxmlformats.org/officeDocument/2006/relationships/tags" Target="../tags/tag80.xml"/><Relationship Id="rId30" Type="http://schemas.openxmlformats.org/officeDocument/2006/relationships/tags" Target="../tags/tag83.xml"/><Relationship Id="rId35" Type="http://schemas.openxmlformats.org/officeDocument/2006/relationships/tags" Target="../tags/tag88.xml"/><Relationship Id="rId43" Type="http://schemas.openxmlformats.org/officeDocument/2006/relationships/tags" Target="../tags/tag96.xml"/><Relationship Id="rId48" Type="http://schemas.openxmlformats.org/officeDocument/2006/relationships/tags" Target="../tags/tag101.xml"/><Relationship Id="rId8" Type="http://schemas.openxmlformats.org/officeDocument/2006/relationships/tags" Target="../tags/tag6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/>
          <p:cNvSpPr/>
          <p:nvPr/>
        </p:nvSpPr>
        <p:spPr>
          <a:xfrm>
            <a:off x="300910" y="2708128"/>
            <a:ext cx="167028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회원가입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352121" y="2708128"/>
            <a:ext cx="167028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클래스 생성</a:t>
            </a:r>
          </a:p>
        </p:txBody>
      </p:sp>
      <p:grpSp>
        <p:nvGrpSpPr>
          <p:cNvPr id="34" name="그룹 33"/>
          <p:cNvGrpSpPr/>
          <p:nvPr/>
        </p:nvGrpSpPr>
        <p:grpSpPr>
          <a:xfrm>
            <a:off x="2352121" y="2939354"/>
            <a:ext cx="1670282" cy="146195"/>
            <a:chOff x="2659033" y="865070"/>
            <a:chExt cx="1425634" cy="261610"/>
          </a:xfrm>
        </p:grpSpPr>
        <p:sp>
          <p:nvSpPr>
            <p:cNvPr id="32" name="직사각형 31"/>
            <p:cNvSpPr/>
            <p:nvPr/>
          </p:nvSpPr>
          <p:spPr>
            <a:xfrm>
              <a:off x="2659033" y="865070"/>
              <a:ext cx="712817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정규</a:t>
              </a: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3371850" y="865070"/>
              <a:ext cx="712817" cy="26161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/>
                <a:t>특별</a:t>
              </a:r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4403332" y="2708128"/>
            <a:ext cx="167028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클래스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4403332" y="2939353"/>
            <a:ext cx="1670282" cy="9087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관리중인 클래스 목록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각 클래스 설정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클래스 종료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선생님 추가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8900" indent="-88900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PAPS</a:t>
            </a:r>
            <a:r>
              <a:rPr lang="ko-KR" altLang="en-US" sz="1000" dirty="0">
                <a:solidFill>
                  <a:schemeClr val="tx1"/>
                </a:solidFill>
              </a:rPr>
              <a:t> 등급 입력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2352121" y="3085550"/>
            <a:ext cx="835141" cy="4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연도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반 이름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352120" y="3524250"/>
            <a:ext cx="1670284" cy="3238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클래스 코드 생성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자동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300910" y="2939354"/>
            <a:ext cx="1670282" cy="90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학교코드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메일주소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6454543" y="2708128"/>
            <a:ext cx="328953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기록실</a:t>
            </a:r>
          </a:p>
        </p:txBody>
      </p:sp>
      <p:sp>
        <p:nvSpPr>
          <p:cNvPr id="62" name="직사각형 61"/>
          <p:cNvSpPr/>
          <p:nvPr/>
        </p:nvSpPr>
        <p:spPr>
          <a:xfrm>
            <a:off x="6454543" y="3231744"/>
            <a:ext cx="1644766" cy="7306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Tx/>
              <a:buChar char="-"/>
            </a:pPr>
            <a:r>
              <a:rPr lang="en-US" altLang="ko-KR" sz="1000" dirty="0">
                <a:solidFill>
                  <a:schemeClr val="tx1"/>
                </a:solidFill>
              </a:rPr>
              <a:t>PAPS </a:t>
            </a:r>
            <a:r>
              <a:rPr lang="ko-KR" altLang="en-US" sz="1000" dirty="0">
                <a:solidFill>
                  <a:schemeClr val="tx1"/>
                </a:solidFill>
              </a:rPr>
              <a:t>등급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별도 입력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90488" indent="-90488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성장포인트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90488" indent="-90488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누적 칼로리</a:t>
            </a:r>
          </a:p>
        </p:txBody>
      </p:sp>
      <p:sp>
        <p:nvSpPr>
          <p:cNvPr id="64" name="직사각형 63"/>
          <p:cNvSpPr/>
          <p:nvPr/>
        </p:nvSpPr>
        <p:spPr>
          <a:xfrm>
            <a:off x="6454542" y="3085549"/>
            <a:ext cx="1644767" cy="14619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트레이닝 게임</a:t>
            </a:r>
          </a:p>
        </p:txBody>
      </p:sp>
      <p:sp>
        <p:nvSpPr>
          <p:cNvPr id="65" name="직사각형 64"/>
          <p:cNvSpPr/>
          <p:nvPr/>
        </p:nvSpPr>
        <p:spPr>
          <a:xfrm>
            <a:off x="8099309" y="3085549"/>
            <a:ext cx="1644767" cy="14619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스포츠 게임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6454542" y="2939354"/>
            <a:ext cx="3289533" cy="14619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학생 리스트 형식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8099309" y="3231744"/>
            <a:ext cx="1644766" cy="73065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유형별 참여 횟수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야구형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축구형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en-US" altLang="ko-KR" sz="1000" dirty="0">
              <a:solidFill>
                <a:srgbClr val="FF0000"/>
              </a:solidFill>
            </a:endParaRPr>
          </a:p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클래스 평균 </a:t>
            </a:r>
            <a:r>
              <a:rPr lang="ko-KR" altLang="en-US" sz="1000" dirty="0" err="1">
                <a:solidFill>
                  <a:schemeClr val="tx1"/>
                </a:solidFill>
              </a:rPr>
              <a:t>비거리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스피드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8900" indent="-88900">
              <a:buFontTx/>
              <a:buChar char="-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6454542" y="3962400"/>
            <a:ext cx="3289533" cy="4381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최근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경기 게임 기록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날짜 지정 가능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최근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경기 하이라이트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개수 지정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083942" y="3740236"/>
            <a:ext cx="1752403" cy="43088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+ </a:t>
            </a:r>
            <a:r>
              <a:rPr lang="ko-KR" altLang="en-US" sz="1100" dirty="0">
                <a:solidFill>
                  <a:srgbClr val="FF0000"/>
                </a:solidFill>
              </a:rPr>
              <a:t>분석 서비스 별도 제공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+ </a:t>
            </a:r>
            <a:r>
              <a:rPr lang="ko-KR" altLang="en-US" sz="1100" dirty="0">
                <a:solidFill>
                  <a:srgbClr val="FF0000"/>
                </a:solidFill>
              </a:rPr>
              <a:t>예약게시판 제공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10125003" y="2708128"/>
            <a:ext cx="167028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게임 소개</a:t>
            </a:r>
          </a:p>
        </p:txBody>
      </p:sp>
      <p:sp>
        <p:nvSpPr>
          <p:cNvPr id="72" name="직사각형 71"/>
          <p:cNvSpPr/>
          <p:nvPr/>
        </p:nvSpPr>
        <p:spPr>
          <a:xfrm>
            <a:off x="10125003" y="2939354"/>
            <a:ext cx="1670282" cy="6775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buFontTx/>
              <a:buChar char="-"/>
            </a:pPr>
            <a:r>
              <a:rPr lang="ko-KR" altLang="en-US" sz="1000" dirty="0" err="1">
                <a:solidFill>
                  <a:schemeClr val="tx1"/>
                </a:solidFill>
              </a:rPr>
              <a:t>카테고리별</a:t>
            </a:r>
            <a:r>
              <a:rPr lang="ko-KR" altLang="en-US" sz="1000" dirty="0">
                <a:solidFill>
                  <a:schemeClr val="tx1"/>
                </a:solidFill>
              </a:rPr>
              <a:t> 게임 소개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상세검색조건 제공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해설서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지도안 제공</a:t>
            </a:r>
          </a:p>
        </p:txBody>
      </p:sp>
      <p:sp>
        <p:nvSpPr>
          <p:cNvPr id="73" name="직사각형 72"/>
          <p:cNvSpPr/>
          <p:nvPr/>
        </p:nvSpPr>
        <p:spPr>
          <a:xfrm>
            <a:off x="300910" y="4956028"/>
            <a:ext cx="167028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회원가입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4403332" y="4956028"/>
            <a:ext cx="167028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클래스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4403332" y="5187254"/>
            <a:ext cx="1670282" cy="6775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가입 한 클래스 목록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00910" y="5187254"/>
            <a:ext cx="1670282" cy="14611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클래스코드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성별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 err="1">
                <a:solidFill>
                  <a:schemeClr val="tx1"/>
                </a:solidFill>
              </a:rPr>
              <a:t>출생년도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보호자 정보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전화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454543" y="4956028"/>
            <a:ext cx="328953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기록실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6454543" y="5479644"/>
            <a:ext cx="1644766" cy="85448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90488" indent="-90488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성장포인트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90488" indent="-90488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나의 누적 칼로리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6454542" y="5333449"/>
            <a:ext cx="1644767" cy="14619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트레이닝 게임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8099309" y="5333449"/>
            <a:ext cx="1644767" cy="14619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스포츠 게임</a:t>
            </a:r>
          </a:p>
        </p:txBody>
      </p:sp>
      <p:sp>
        <p:nvSpPr>
          <p:cNvPr id="87" name="직사각형 86"/>
          <p:cNvSpPr/>
          <p:nvPr/>
        </p:nvSpPr>
        <p:spPr>
          <a:xfrm>
            <a:off x="6454542" y="5187254"/>
            <a:ext cx="3289533" cy="146195"/>
          </a:xfrm>
          <a:prstGeom prst="rect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요약정보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8099309" y="5479643"/>
            <a:ext cx="1644766" cy="85448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유형별 참여 횟수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야구형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축구형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기타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나의 최고 기록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비거리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스피드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88900" indent="-88900">
              <a:buFontTx/>
              <a:buChar char="-"/>
            </a:pP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6454542" y="6334125"/>
            <a:ext cx="3289533" cy="44767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최근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경기 게임 기록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8900" indent="-8890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최근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경기 하이라이트</a:t>
            </a:r>
          </a:p>
        </p:txBody>
      </p:sp>
      <p:sp>
        <p:nvSpPr>
          <p:cNvPr id="90" name="직사각형 89"/>
          <p:cNvSpPr/>
          <p:nvPr/>
        </p:nvSpPr>
        <p:spPr>
          <a:xfrm>
            <a:off x="10125003" y="4956028"/>
            <a:ext cx="167028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게임 소개</a:t>
            </a:r>
          </a:p>
        </p:txBody>
      </p:sp>
      <p:sp>
        <p:nvSpPr>
          <p:cNvPr id="91" name="직사각형 90"/>
          <p:cNvSpPr/>
          <p:nvPr/>
        </p:nvSpPr>
        <p:spPr>
          <a:xfrm>
            <a:off x="10125003" y="5187254"/>
            <a:ext cx="1670282" cy="67755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8900" indent="-88900">
              <a:buFontTx/>
              <a:buChar char="-"/>
            </a:pPr>
            <a:r>
              <a:rPr lang="ko-KR" altLang="en-US" sz="1000" dirty="0" err="1">
                <a:solidFill>
                  <a:schemeClr val="tx1"/>
                </a:solidFill>
              </a:rPr>
              <a:t>카테고리별</a:t>
            </a:r>
            <a:r>
              <a:rPr lang="ko-KR" altLang="en-US" sz="1000" dirty="0">
                <a:solidFill>
                  <a:schemeClr val="tx1"/>
                </a:solidFill>
              </a:rPr>
              <a:t> 게임 소개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상세검색조건 제공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2" name="직사각형 91"/>
          <p:cNvSpPr/>
          <p:nvPr/>
        </p:nvSpPr>
        <p:spPr>
          <a:xfrm>
            <a:off x="300910" y="444176"/>
            <a:ext cx="167028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학교 관리</a:t>
            </a:r>
          </a:p>
        </p:txBody>
      </p:sp>
      <p:sp>
        <p:nvSpPr>
          <p:cNvPr id="93" name="직사각형 92"/>
          <p:cNvSpPr/>
          <p:nvPr/>
        </p:nvSpPr>
        <p:spPr>
          <a:xfrm>
            <a:off x="300910" y="675402"/>
            <a:ext cx="1670282" cy="90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학교 등록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5725" indent="-85725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학교코드 발급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자동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4403332" y="444176"/>
            <a:ext cx="167028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클래스 관리</a:t>
            </a:r>
          </a:p>
        </p:txBody>
      </p:sp>
      <p:sp>
        <p:nvSpPr>
          <p:cNvPr id="95" name="직사각형 94"/>
          <p:cNvSpPr/>
          <p:nvPr/>
        </p:nvSpPr>
        <p:spPr>
          <a:xfrm>
            <a:off x="4403332" y="675402"/>
            <a:ext cx="1670282" cy="90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클래스 조회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관리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5725" indent="-85725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선생님 조회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관리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5725" indent="-85725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학생 조회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454541" y="444176"/>
            <a:ext cx="3289533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기록 조회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6454541" y="675402"/>
            <a:ext cx="3289533" cy="90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학교별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클래스별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 err="1">
                <a:solidFill>
                  <a:schemeClr val="tx1"/>
                </a:solidFill>
              </a:rPr>
              <a:t>학생별</a:t>
            </a:r>
            <a:r>
              <a:rPr lang="ko-KR" altLang="en-US" sz="1000" dirty="0">
                <a:solidFill>
                  <a:schemeClr val="tx1"/>
                </a:solidFill>
              </a:rPr>
              <a:t> 조회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85725" indent="-85725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상세검색조건</a:t>
            </a:r>
            <a:r>
              <a:rPr lang="en-US" altLang="ko-KR" sz="1000" dirty="0">
                <a:solidFill>
                  <a:schemeClr val="tx1"/>
                </a:solidFill>
              </a:rPr>
              <a:t/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연도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학교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반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코드 등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85725" indent="-85725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엑셀 다운로드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10125003" y="444176"/>
            <a:ext cx="1670282" cy="231226"/>
          </a:xfrm>
          <a:prstGeom prst="rect">
            <a:avLst/>
          </a:prstGeom>
          <a:solidFill>
            <a:schemeClr val="bg1">
              <a:lumMod val="50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게임 소개</a:t>
            </a:r>
          </a:p>
        </p:txBody>
      </p:sp>
      <p:sp>
        <p:nvSpPr>
          <p:cNvPr id="99" name="직사각형 98"/>
          <p:cNvSpPr/>
          <p:nvPr/>
        </p:nvSpPr>
        <p:spPr>
          <a:xfrm>
            <a:off x="10125003" y="675402"/>
            <a:ext cx="1670282" cy="90877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85725" indent="-85725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게시물 등록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관리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cxnSp>
        <p:nvCxnSpPr>
          <p:cNvPr id="111" name="직선 화살표 연결선 110"/>
          <p:cNvCxnSpPr>
            <a:stCxn id="38" idx="3"/>
            <a:endCxn id="52" idx="1"/>
          </p:cNvCxnSpPr>
          <p:nvPr/>
        </p:nvCxnSpPr>
        <p:spPr>
          <a:xfrm>
            <a:off x="6073614" y="2823741"/>
            <a:ext cx="38092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화살표 연결선 112"/>
          <p:cNvCxnSpPr>
            <a:stCxn id="78" idx="3"/>
            <a:endCxn id="83" idx="1"/>
          </p:cNvCxnSpPr>
          <p:nvPr/>
        </p:nvCxnSpPr>
        <p:spPr>
          <a:xfrm>
            <a:off x="6073614" y="5071641"/>
            <a:ext cx="38092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/>
          <p:cNvSpPr/>
          <p:nvPr/>
        </p:nvSpPr>
        <p:spPr>
          <a:xfrm>
            <a:off x="3187262" y="3085550"/>
            <a:ext cx="835141" cy="4387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연도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tx1"/>
                </a:solidFill>
              </a:rPr>
              <a:t>반 이름</a:t>
            </a:r>
          </a:p>
        </p:txBody>
      </p:sp>
      <p:cxnSp>
        <p:nvCxnSpPr>
          <p:cNvPr id="116" name="꺾인 연결선 115"/>
          <p:cNvCxnSpPr>
            <a:stCxn id="93" idx="2"/>
            <a:endCxn id="29" idx="1"/>
          </p:cNvCxnSpPr>
          <p:nvPr/>
        </p:nvCxnSpPr>
        <p:spPr>
          <a:xfrm rot="5400000">
            <a:off x="98700" y="1786389"/>
            <a:ext cx="1239563" cy="835141"/>
          </a:xfrm>
          <a:prstGeom prst="bentConnector4">
            <a:avLst>
              <a:gd name="adj1" fmla="val 45337"/>
              <a:gd name="adj2" fmla="val 127373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꺾인 연결선 117"/>
          <p:cNvCxnSpPr>
            <a:stCxn id="42" idx="2"/>
            <a:endCxn id="73" idx="1"/>
          </p:cNvCxnSpPr>
          <p:nvPr/>
        </p:nvCxnSpPr>
        <p:spPr>
          <a:xfrm rot="5400000">
            <a:off x="1132331" y="3016709"/>
            <a:ext cx="1223511" cy="2886352"/>
          </a:xfrm>
          <a:prstGeom prst="bentConnector4">
            <a:avLst>
              <a:gd name="adj1" fmla="val 45275"/>
              <a:gd name="adj2" fmla="val 107920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>
            <a:stCxn id="31" idx="3"/>
            <a:endCxn id="38" idx="1"/>
          </p:cNvCxnSpPr>
          <p:nvPr/>
        </p:nvCxnSpPr>
        <p:spPr>
          <a:xfrm>
            <a:off x="4022403" y="2823741"/>
            <a:ext cx="38092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487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스포츠 게임 기록실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44ACED5C-B416-47C4-975C-3E414AA35C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xmlns="" id="{18856B12-44E2-4291-9305-731B97ADA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60395" y="568570"/>
            <a:ext cx="8026967" cy="273402"/>
            <a:chOff x="1905802" y="680720"/>
            <a:chExt cx="3967744" cy="388620"/>
          </a:xfrm>
          <a:solidFill>
            <a:schemeClr val="bg1">
              <a:lumMod val="7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905802" y="680720"/>
              <a:ext cx="1323173" cy="3886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</a:rPr>
                <a:t>피지컬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게임 기록실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28975" y="680720"/>
              <a:ext cx="1323173" cy="388620"/>
            </a:xfrm>
            <a:prstGeom prst="rect">
              <a:avLst/>
            </a:prstGeom>
            <a:solidFill>
              <a:srgbClr val="47C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스포츠 게임 기록실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50373" y="680720"/>
              <a:ext cx="1323173" cy="38862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하이라이트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95250" y="2683057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456335"/>
              </p:ext>
            </p:extLst>
          </p:nvPr>
        </p:nvGraphicFramePr>
        <p:xfrm>
          <a:off x="9849802" y="1385271"/>
          <a:ext cx="225806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2.2.1.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자세히 보기 팝업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항목 선택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디폴트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D75D318-5EB8-4F34-86DD-491EFCAFB45D}"/>
              </a:ext>
            </a:extLst>
          </p:cNvPr>
          <p:cNvSpPr/>
          <p:nvPr/>
        </p:nvSpPr>
        <p:spPr>
          <a:xfrm>
            <a:off x="1756937" y="841972"/>
            <a:ext cx="8030425" cy="1557196"/>
          </a:xfrm>
          <a:prstGeom prst="rect">
            <a:avLst/>
          </a:prstGeom>
          <a:solidFill>
            <a:srgbClr val="A3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7FA086A-F0E5-44BD-B8E0-B6AB99652A14}"/>
              </a:ext>
            </a:extLst>
          </p:cNvPr>
          <p:cNvSpPr/>
          <p:nvPr/>
        </p:nvSpPr>
        <p:spPr>
          <a:xfrm>
            <a:off x="1756937" y="841972"/>
            <a:ext cx="8030425" cy="1548143"/>
          </a:xfrm>
          <a:prstGeom prst="rect">
            <a:avLst/>
          </a:prstGeom>
          <a:solidFill>
            <a:srgbClr val="A3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95B29F6-AED5-4D4E-8E64-48BE62F2E361}"/>
              </a:ext>
            </a:extLst>
          </p:cNvPr>
          <p:cNvSpPr/>
          <p:nvPr/>
        </p:nvSpPr>
        <p:spPr>
          <a:xfrm>
            <a:off x="5829301" y="936998"/>
            <a:ext cx="3876900" cy="13341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628869E-AA56-4071-AC71-FB9A13CB8324}"/>
              </a:ext>
            </a:extLst>
          </p:cNvPr>
          <p:cNvSpPr/>
          <p:nvPr/>
        </p:nvSpPr>
        <p:spPr>
          <a:xfrm>
            <a:off x="1846047" y="938281"/>
            <a:ext cx="3867808" cy="13341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5CA3C6F-2714-4EB3-BF19-CA8FC554CEC0}"/>
              </a:ext>
            </a:extLst>
          </p:cNvPr>
          <p:cNvSpPr txBox="1"/>
          <p:nvPr/>
        </p:nvSpPr>
        <p:spPr>
          <a:xfrm>
            <a:off x="5829300" y="93699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평균 기록 비교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84D2646-28A4-4C93-ABF7-F4AAE204B952}"/>
              </a:ext>
            </a:extLst>
          </p:cNvPr>
          <p:cNvSpPr txBox="1"/>
          <p:nvPr/>
        </p:nvSpPr>
        <p:spPr>
          <a:xfrm>
            <a:off x="4705245" y="928340"/>
            <a:ext cx="1008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/>
              <a:t>+ </a:t>
            </a:r>
            <a:r>
              <a:rPr lang="ko-KR" altLang="en-US" sz="1000" b="1" dirty="0"/>
              <a:t>자세히 보기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115C4DA-6748-4797-8F99-2F23E2FC8F7C}"/>
              </a:ext>
            </a:extLst>
          </p:cNvPr>
          <p:cNvSpPr txBox="1"/>
          <p:nvPr/>
        </p:nvSpPr>
        <p:spPr>
          <a:xfrm>
            <a:off x="1844694" y="938281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우리 반 평균 기록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8922BEF7-BF30-4B72-A50B-A986603A8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399576"/>
              </p:ext>
            </p:extLst>
          </p:nvPr>
        </p:nvGraphicFramePr>
        <p:xfrm>
          <a:off x="2114551" y="2841417"/>
          <a:ext cx="7524750" cy="2442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4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명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 인원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평균 </a:t>
                      </a:r>
                      <a:r>
                        <a:rPr lang="ko-KR" altLang="en-US" sz="1000" dirty="0" err="1"/>
                        <a:t>비거리</a:t>
                      </a:r>
                      <a:r>
                        <a:rPr lang="en-US" altLang="ko-KR" sz="1000" dirty="0"/>
                        <a:t>(m)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평균 스피드</a:t>
                      </a:r>
                      <a:r>
                        <a:rPr lang="en-US" altLang="ko-KR" sz="1000" dirty="0"/>
                        <a:t>(km/h)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칼로리</a:t>
                      </a: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4905736-4B18-4051-AC63-719FED07E40D}"/>
              </a:ext>
            </a:extLst>
          </p:cNvPr>
          <p:cNvSpPr txBox="1"/>
          <p:nvPr/>
        </p:nvSpPr>
        <p:spPr>
          <a:xfrm>
            <a:off x="1865097" y="2485385"/>
            <a:ext cx="1424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최근 게임 기록</a:t>
            </a:r>
            <a:endParaRPr lang="ko-KR" altLang="en-US" sz="14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28943-D6C8-4909-B501-5260C7EC80B5}"/>
              </a:ext>
            </a:extLst>
          </p:cNvPr>
          <p:cNvSpPr/>
          <p:nvPr/>
        </p:nvSpPr>
        <p:spPr>
          <a:xfrm>
            <a:off x="6031761" y="2638002"/>
            <a:ext cx="1169666" cy="15261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xmlns="" id="{CAB4457C-8533-4DB1-9F05-4FFD091E3E77}"/>
              </a:ext>
            </a:extLst>
          </p:cNvPr>
          <p:cNvSpPr/>
          <p:nvPr/>
        </p:nvSpPr>
        <p:spPr>
          <a:xfrm rot="10800000">
            <a:off x="7069980" y="2680418"/>
            <a:ext cx="89648" cy="677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384C8B1-82F0-4013-AE09-CC5D4B414678}"/>
              </a:ext>
            </a:extLst>
          </p:cNvPr>
          <p:cNvSpPr txBox="1"/>
          <p:nvPr/>
        </p:nvSpPr>
        <p:spPr>
          <a:xfrm>
            <a:off x="6095427" y="2609385"/>
            <a:ext cx="952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YYYY-MM-DD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E094CAE-F21F-4FA5-A745-32B01BA0ED0A}"/>
              </a:ext>
            </a:extLst>
          </p:cNvPr>
          <p:cNvSpPr/>
          <p:nvPr/>
        </p:nvSpPr>
        <p:spPr>
          <a:xfrm>
            <a:off x="7793331" y="2638002"/>
            <a:ext cx="1169666" cy="15261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xmlns="" id="{96D40021-498D-49A9-93D0-6AA22E582182}"/>
              </a:ext>
            </a:extLst>
          </p:cNvPr>
          <p:cNvSpPr/>
          <p:nvPr/>
        </p:nvSpPr>
        <p:spPr>
          <a:xfrm rot="10800000">
            <a:off x="8831550" y="2680418"/>
            <a:ext cx="89648" cy="677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6825D8C-E455-44C0-89F2-33FC8F100A94}"/>
              </a:ext>
            </a:extLst>
          </p:cNvPr>
          <p:cNvSpPr txBox="1"/>
          <p:nvPr/>
        </p:nvSpPr>
        <p:spPr>
          <a:xfrm>
            <a:off x="7856997" y="2609385"/>
            <a:ext cx="952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YYYY-MM-DD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3241B5C-990A-431E-8FF2-A4EBD8135AFD}"/>
              </a:ext>
            </a:extLst>
          </p:cNvPr>
          <p:cNvSpPr txBox="1"/>
          <p:nvPr/>
        </p:nvSpPr>
        <p:spPr>
          <a:xfrm>
            <a:off x="7368084" y="2609385"/>
            <a:ext cx="2927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xmlns="" id="{567DD297-8BE0-448B-A88D-0D9C1A271E2D}"/>
              </a:ext>
            </a:extLst>
          </p:cNvPr>
          <p:cNvSpPr>
            <a:spLocks/>
          </p:cNvSpPr>
          <p:nvPr/>
        </p:nvSpPr>
        <p:spPr bwMode="auto">
          <a:xfrm>
            <a:off x="9139346" y="2599945"/>
            <a:ext cx="401161" cy="225862"/>
          </a:xfrm>
          <a:prstGeom prst="roundRect">
            <a:avLst>
              <a:gd name="adj" fmla="val 8776"/>
            </a:avLst>
          </a:prstGeom>
          <a:solidFill>
            <a:srgbClr val="00B0F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5" name="차트 84">
            <a:extLst>
              <a:ext uri="{FF2B5EF4-FFF2-40B4-BE49-F238E27FC236}">
                <a16:creationId xmlns:a16="http://schemas.microsoft.com/office/drawing/2014/main" xmlns="" id="{8474318B-21B5-45E2-8862-1230562366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11338"/>
              </p:ext>
            </p:extLst>
          </p:nvPr>
        </p:nvGraphicFramePr>
        <p:xfrm>
          <a:off x="6334080" y="831636"/>
          <a:ext cx="3173883" cy="148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07BAD21-7960-44BB-B811-93383B847B51}"/>
              </a:ext>
            </a:extLst>
          </p:cNvPr>
          <p:cNvSpPr txBox="1"/>
          <p:nvPr/>
        </p:nvSpPr>
        <p:spPr>
          <a:xfrm>
            <a:off x="6117391" y="1427737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4</a:t>
            </a:r>
            <a:r>
              <a:rPr lang="ko-KR" altLang="en-US" sz="800" dirty="0"/>
              <a:t>학년 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01EF1C1-B6E7-4AC8-9FF5-630322292BEC}"/>
              </a:ext>
            </a:extLst>
          </p:cNvPr>
          <p:cNvSpPr txBox="1"/>
          <p:nvPr/>
        </p:nvSpPr>
        <p:spPr>
          <a:xfrm>
            <a:off x="6054470" y="164081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/>
              <a:t>우리반 평균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D446C1A0-C079-447E-8189-270E95B849AD}"/>
              </a:ext>
            </a:extLst>
          </p:cNvPr>
          <p:cNvSpPr txBox="1"/>
          <p:nvPr/>
        </p:nvSpPr>
        <p:spPr>
          <a:xfrm>
            <a:off x="2382726" y="130497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멀리차기</a:t>
            </a:r>
            <a:endParaRPr lang="ko-KR" altLang="en-US" sz="1000" b="1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9EBB6E1B-602B-4A52-8F0D-C98190AE7E4F}"/>
              </a:ext>
            </a:extLst>
          </p:cNvPr>
          <p:cNvGrpSpPr/>
          <p:nvPr/>
        </p:nvGrpSpPr>
        <p:grpSpPr>
          <a:xfrm>
            <a:off x="2029659" y="1280811"/>
            <a:ext cx="288132" cy="288132"/>
            <a:chOff x="3705225" y="1508321"/>
            <a:chExt cx="238125" cy="2381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DF124655-516D-46BD-A5A8-1941F4AC2C3A}"/>
                </a:ext>
              </a:extLst>
            </p:cNvPr>
            <p:cNvSpPr/>
            <p:nvPr/>
          </p:nvSpPr>
          <p:spPr>
            <a:xfrm>
              <a:off x="3705225" y="1508321"/>
              <a:ext cx="238125" cy="238125"/>
            </a:xfrm>
            <a:prstGeom prst="rect">
              <a:avLst/>
            </a:prstGeom>
            <a:solidFill>
              <a:srgbClr val="A3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456B239C-EF94-4D4E-9A34-A660290B7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5888" y="1528984"/>
              <a:ext cx="196797" cy="196797"/>
            </a:xfrm>
            <a:prstGeom prst="rect">
              <a:avLst/>
            </a:prstGeom>
            <a:ln w="3175">
              <a:noFill/>
            </a:ln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9864A765-8CDF-46D2-8C42-FE4F22FB82D2}"/>
              </a:ext>
            </a:extLst>
          </p:cNvPr>
          <p:cNvCxnSpPr/>
          <p:nvPr/>
        </p:nvCxnSpPr>
        <p:spPr>
          <a:xfrm>
            <a:off x="4389593" y="1317247"/>
            <a:ext cx="0" cy="825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DC2AE1A8-22DD-4C6C-A5FB-4532276DA370}"/>
              </a:ext>
            </a:extLst>
          </p:cNvPr>
          <p:cNvSpPr txBox="1"/>
          <p:nvPr/>
        </p:nvSpPr>
        <p:spPr>
          <a:xfrm>
            <a:off x="4903607" y="129852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티볼</a:t>
            </a:r>
            <a:endParaRPr lang="ko-KR" altLang="en-US" sz="1000" b="1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773B1412-2D3B-434A-BC4E-CC3CC3D8B7F8}"/>
              </a:ext>
            </a:extLst>
          </p:cNvPr>
          <p:cNvGrpSpPr/>
          <p:nvPr/>
        </p:nvGrpSpPr>
        <p:grpSpPr>
          <a:xfrm>
            <a:off x="4594677" y="1284864"/>
            <a:ext cx="293987" cy="293986"/>
            <a:chOff x="4384118" y="1294786"/>
            <a:chExt cx="162642" cy="16264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0B311935-B93D-4120-B2A2-8D729079ADD7}"/>
                </a:ext>
              </a:extLst>
            </p:cNvPr>
            <p:cNvSpPr/>
            <p:nvPr/>
          </p:nvSpPr>
          <p:spPr>
            <a:xfrm>
              <a:off x="4384118" y="1294786"/>
              <a:ext cx="162642" cy="162642"/>
            </a:xfrm>
            <a:prstGeom prst="rect">
              <a:avLst/>
            </a:prstGeom>
            <a:solidFill>
              <a:srgbClr val="A3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xmlns="" id="{2B9F8FE1-F4FE-4AE4-8068-B428EBE8E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213" y="1313115"/>
              <a:ext cx="130433" cy="130433"/>
            </a:xfrm>
            <a:prstGeom prst="rect">
              <a:avLst/>
            </a:prstGeom>
          </p:spPr>
        </p:pic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1F1A6974-AB89-4A0C-BD11-332C69455763}"/>
              </a:ext>
            </a:extLst>
          </p:cNvPr>
          <p:cNvSpPr txBox="1"/>
          <p:nvPr/>
        </p:nvSpPr>
        <p:spPr>
          <a:xfrm>
            <a:off x="2195772" y="162006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43m</a:t>
            </a:r>
            <a:endParaRPr lang="ko-KR" altLang="en-US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346683B-9D41-4767-A7E2-958703A1298E}"/>
              </a:ext>
            </a:extLst>
          </p:cNvPr>
          <p:cNvSpPr txBox="1"/>
          <p:nvPr/>
        </p:nvSpPr>
        <p:spPr>
          <a:xfrm>
            <a:off x="3209915" y="161743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61km/h</a:t>
            </a:r>
            <a:endParaRPr lang="ko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175B0D0-A86C-4E24-96BA-6F504250C088}"/>
              </a:ext>
            </a:extLst>
          </p:cNvPr>
          <p:cNvSpPr txBox="1"/>
          <p:nvPr/>
        </p:nvSpPr>
        <p:spPr>
          <a:xfrm>
            <a:off x="4758257" y="1614193"/>
            <a:ext cx="6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80m</a:t>
            </a:r>
            <a:endParaRPr lang="ko-KR" alt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8533F320-4729-4BE3-8781-DB5ABCCD1320}"/>
              </a:ext>
            </a:extLst>
          </p:cNvPr>
          <p:cNvSpPr txBox="1"/>
          <p:nvPr/>
        </p:nvSpPr>
        <p:spPr>
          <a:xfrm>
            <a:off x="4524462" y="9265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1001D37F-DE24-4EAA-997C-88F0FEAC4954}"/>
              </a:ext>
            </a:extLst>
          </p:cNvPr>
          <p:cNvSpPr txBox="1"/>
          <p:nvPr/>
        </p:nvSpPr>
        <p:spPr>
          <a:xfrm>
            <a:off x="5689426" y="25323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4634AEC-F364-4CD9-9540-BB5A43266801}"/>
              </a:ext>
            </a:extLst>
          </p:cNvPr>
          <p:cNvSpPr txBox="1"/>
          <p:nvPr/>
        </p:nvSpPr>
        <p:spPr>
          <a:xfrm>
            <a:off x="2214159" y="1944794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/>
              <a:t>비거리</a:t>
            </a:r>
            <a:endParaRPr lang="ko-KR" altLang="en-US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E849C602-73A0-4FE1-BFC3-C05FBEFE2D17}"/>
              </a:ext>
            </a:extLst>
          </p:cNvPr>
          <p:cNvSpPr txBox="1"/>
          <p:nvPr/>
        </p:nvSpPr>
        <p:spPr>
          <a:xfrm>
            <a:off x="3479591" y="1944794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/>
              <a:t>스피드</a:t>
            </a:r>
            <a:endParaRPr lang="ko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DD2826C2-9776-4F52-8C6E-B294EEB2B0B3}"/>
              </a:ext>
            </a:extLst>
          </p:cNvPr>
          <p:cNvSpPr txBox="1"/>
          <p:nvPr/>
        </p:nvSpPr>
        <p:spPr>
          <a:xfrm>
            <a:off x="4789112" y="1944794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/>
              <a:t>비거리</a:t>
            </a:r>
            <a:endParaRPr lang="ko-KR" altLang="en-US" sz="10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942C70CF-EC13-4C92-87EE-0A0C7CAB2359}"/>
              </a:ext>
            </a:extLst>
          </p:cNvPr>
          <p:cNvGrpSpPr/>
          <p:nvPr/>
        </p:nvGrpSpPr>
        <p:grpSpPr>
          <a:xfrm>
            <a:off x="10297598" y="2043487"/>
            <a:ext cx="1362467" cy="594515"/>
            <a:chOff x="10268093" y="1890870"/>
            <a:chExt cx="1362467" cy="594515"/>
          </a:xfrm>
        </p:grpSpPr>
        <p:sp>
          <p:nvSpPr>
            <p:cNvPr id="127" name="직사각형 126">
              <a:extLst>
                <a:ext uri="{FF2B5EF4-FFF2-40B4-BE49-F238E27FC236}">
                  <a16:creationId xmlns:a16="http://schemas.microsoft.com/office/drawing/2014/main" xmlns="" id="{90F8DDC7-52ED-48E8-89EA-B03E7718D8DE}"/>
                </a:ext>
              </a:extLst>
            </p:cNvPr>
            <p:cNvSpPr/>
            <p:nvPr/>
          </p:nvSpPr>
          <p:spPr>
            <a:xfrm>
              <a:off x="10268093" y="1890870"/>
              <a:ext cx="1362467" cy="149304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선택 ▼</a:t>
              </a:r>
            </a:p>
          </p:txBody>
        </p:sp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xmlns="" id="{E8827BE0-F16F-4472-9ED1-7E9B9E05BB86}"/>
                </a:ext>
              </a:extLst>
            </p:cNvPr>
            <p:cNvSpPr/>
            <p:nvPr/>
          </p:nvSpPr>
          <p:spPr>
            <a:xfrm>
              <a:off x="10268093" y="2040174"/>
              <a:ext cx="1362467" cy="149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선생님</a:t>
              </a:r>
            </a:p>
          </p:txBody>
        </p:sp>
        <p:sp>
          <p:nvSpPr>
            <p:cNvPr id="129" name="직사각형 128">
              <a:extLst>
                <a:ext uri="{FF2B5EF4-FFF2-40B4-BE49-F238E27FC236}">
                  <a16:creationId xmlns:a16="http://schemas.microsoft.com/office/drawing/2014/main" xmlns="" id="{CE846303-21A9-4CB4-89EF-A2F3153AA1D2}"/>
                </a:ext>
              </a:extLst>
            </p:cNvPr>
            <p:cNvSpPr/>
            <p:nvPr/>
          </p:nvSpPr>
          <p:spPr>
            <a:xfrm>
              <a:off x="10268093" y="2188741"/>
              <a:ext cx="1362467" cy="149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</a:t>
              </a:r>
            </a:p>
          </p:txBody>
        </p:sp>
        <p:sp>
          <p:nvSpPr>
            <p:cNvPr id="130" name="직사각형 129">
              <a:extLst>
                <a:ext uri="{FF2B5EF4-FFF2-40B4-BE49-F238E27FC236}">
                  <a16:creationId xmlns:a16="http://schemas.microsoft.com/office/drawing/2014/main" xmlns="" id="{413EB3DC-5946-4C68-B215-C872AA2E5A06}"/>
                </a:ext>
              </a:extLst>
            </p:cNvPr>
            <p:cNvSpPr/>
            <p:nvPr/>
          </p:nvSpPr>
          <p:spPr>
            <a:xfrm>
              <a:off x="10268093" y="2336081"/>
              <a:ext cx="1362467" cy="149304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</a:t>
              </a:r>
            </a:p>
          </p:txBody>
        </p:sp>
      </p:grp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1D98FC57-1C15-41CF-A939-BE2BDFDE5C26}"/>
              </a:ext>
            </a:extLst>
          </p:cNvPr>
          <p:cNvSpPr/>
          <p:nvPr/>
        </p:nvSpPr>
        <p:spPr>
          <a:xfrm>
            <a:off x="8167517" y="995596"/>
            <a:ext cx="1362467" cy="1493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멀리차기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비거리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▼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AC53F4E4-94AF-4DD9-8592-2DC04F20B766}"/>
              </a:ext>
            </a:extLst>
          </p:cNvPr>
          <p:cNvSpPr txBox="1"/>
          <p:nvPr/>
        </p:nvSpPr>
        <p:spPr>
          <a:xfrm>
            <a:off x="7856997" y="9163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34" name="말풍선: 사각형 133">
            <a:extLst>
              <a:ext uri="{FF2B5EF4-FFF2-40B4-BE49-F238E27FC236}">
                <a16:creationId xmlns:a16="http://schemas.microsoft.com/office/drawing/2014/main" xmlns="" id="{8F6E602A-E8C6-4BE7-9C5C-7267F00C66F6}"/>
              </a:ext>
            </a:extLst>
          </p:cNvPr>
          <p:cNvSpPr/>
          <p:nvPr/>
        </p:nvSpPr>
        <p:spPr>
          <a:xfrm>
            <a:off x="9901423" y="3288145"/>
            <a:ext cx="2138177" cy="1399854"/>
          </a:xfrm>
          <a:prstGeom prst="wedgeRectCallout">
            <a:avLst>
              <a:gd name="adj1" fmla="val -96083"/>
              <a:gd name="adj2" fmla="val -53165"/>
            </a:avLst>
          </a:prstGeom>
          <a:solidFill>
            <a:srgbClr val="FFDEDE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>
                <a:solidFill>
                  <a:schemeClr val="tx1"/>
                </a:solidFill>
              </a:rPr>
              <a:t>스포츠 게임 칼로리 적용 여부 결정 필요</a:t>
            </a:r>
          </a:p>
        </p:txBody>
      </p:sp>
      <p:grpSp>
        <p:nvGrpSpPr>
          <p:cNvPr id="135" name="그룹 134">
            <a:extLst>
              <a:ext uri="{FF2B5EF4-FFF2-40B4-BE49-F238E27FC236}">
                <a16:creationId xmlns:a16="http://schemas.microsoft.com/office/drawing/2014/main" xmlns="" id="{05954E3D-5614-446A-87AA-23F26BC56535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xmlns="" id="{38D674CC-3AFA-475D-AAD3-D41AADDD6A4F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xmlns="" id="{6D11E5BE-23F4-47A6-8D47-DE3AFE62C2C4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xmlns="" id="{81E5C6A6-7041-43D6-82C5-4AE9122EB919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xmlns="" id="{FC699B30-826E-4E93-91FA-06C2601D812A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xmlns="" id="{1D58063D-3A38-46AA-B8EA-0E5A107AA243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xmlns="" id="{583DF82D-E7C2-4278-AE4E-5E57C63388B1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0178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그룹 79">
            <a:extLst>
              <a:ext uri="{FF2B5EF4-FFF2-40B4-BE49-F238E27FC236}">
                <a16:creationId xmlns:a16="http://schemas.microsoft.com/office/drawing/2014/main" xmlns="" id="{265C24E3-C43B-46C8-A78D-7C78A0F257C4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xmlns="" id="{1F10AEC1-7C1C-418B-88E1-6C5C5636A511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xmlns="" id="{318BADA2-45DC-4B6C-9D5F-43DF0D894C69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87" name="직사각형 86">
                <a:extLst>
                  <a:ext uri="{FF2B5EF4-FFF2-40B4-BE49-F238E27FC236}">
                    <a16:creationId xmlns:a16="http://schemas.microsoft.com/office/drawing/2014/main" xmlns="" id="{B3D6129B-5B4F-494F-B769-D032B9E411D7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89" name="직사각형 88">
                <a:extLst>
                  <a:ext uri="{FF2B5EF4-FFF2-40B4-BE49-F238E27FC236}">
                    <a16:creationId xmlns:a16="http://schemas.microsoft.com/office/drawing/2014/main" xmlns="" id="{8256C2AA-1EBC-4517-961D-E67E2BE273B4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xmlns="" id="{5EC7E433-9F78-41AB-ABFE-4A0C068CEAA5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xmlns="" id="{05F15F4E-363B-4BE3-9070-C52ED859857F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스포츠</a:t>
            </a:r>
            <a:r>
              <a:rPr lang="en-US" altLang="ko-KR" dirty="0"/>
              <a:t>-</a:t>
            </a:r>
            <a:r>
              <a:rPr lang="ko-KR" altLang="en-US" dirty="0"/>
              <a:t>자세히 보기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44ACED5C-B416-47C4-975C-3E414AA35C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xmlns="" id="{18856B12-44E2-4291-9305-731B97ADA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60395" y="568570"/>
            <a:ext cx="8026967" cy="273402"/>
            <a:chOff x="1905802" y="680720"/>
            <a:chExt cx="3967744" cy="388620"/>
          </a:xfrm>
          <a:solidFill>
            <a:schemeClr val="bg1">
              <a:lumMod val="7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905802" y="680720"/>
              <a:ext cx="1323173" cy="3886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트레이닝 게임 기록실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28975" y="680720"/>
              <a:ext cx="1323173" cy="388620"/>
            </a:xfrm>
            <a:prstGeom prst="rect">
              <a:avLst/>
            </a:prstGeom>
            <a:solidFill>
              <a:srgbClr val="47C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스포츠 게임 기록실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50373" y="680720"/>
              <a:ext cx="1323173" cy="38862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하이라이트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95250" y="2886256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73814"/>
              </p:ext>
            </p:extLst>
          </p:nvPr>
        </p:nvGraphicFramePr>
        <p:xfrm>
          <a:off x="9849802" y="1385271"/>
          <a:ext cx="2258061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D75D318-5EB8-4F34-86DD-491EFCAFB45D}"/>
              </a:ext>
            </a:extLst>
          </p:cNvPr>
          <p:cNvSpPr/>
          <p:nvPr/>
        </p:nvSpPr>
        <p:spPr>
          <a:xfrm>
            <a:off x="1756937" y="841972"/>
            <a:ext cx="8030425" cy="1557196"/>
          </a:xfrm>
          <a:prstGeom prst="rect">
            <a:avLst/>
          </a:prstGeom>
          <a:solidFill>
            <a:srgbClr val="A3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A7FA086A-F0E5-44BD-B8E0-B6AB99652A14}"/>
              </a:ext>
            </a:extLst>
          </p:cNvPr>
          <p:cNvSpPr/>
          <p:nvPr/>
        </p:nvSpPr>
        <p:spPr>
          <a:xfrm>
            <a:off x="1756937" y="841972"/>
            <a:ext cx="8030425" cy="1548143"/>
          </a:xfrm>
          <a:prstGeom prst="rect">
            <a:avLst/>
          </a:prstGeom>
          <a:solidFill>
            <a:srgbClr val="A3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xmlns="" id="{395B29F6-AED5-4D4E-8E64-48BE62F2E361}"/>
              </a:ext>
            </a:extLst>
          </p:cNvPr>
          <p:cNvSpPr/>
          <p:nvPr/>
        </p:nvSpPr>
        <p:spPr>
          <a:xfrm>
            <a:off x="5829301" y="936998"/>
            <a:ext cx="3876900" cy="13341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1628869E-AA56-4071-AC71-FB9A13CB8324}"/>
              </a:ext>
            </a:extLst>
          </p:cNvPr>
          <p:cNvSpPr/>
          <p:nvPr/>
        </p:nvSpPr>
        <p:spPr>
          <a:xfrm>
            <a:off x="1846047" y="938281"/>
            <a:ext cx="3867808" cy="133413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35CA3C6F-2714-4EB3-BF19-CA8FC554CEC0}"/>
              </a:ext>
            </a:extLst>
          </p:cNvPr>
          <p:cNvSpPr txBox="1"/>
          <p:nvPr/>
        </p:nvSpPr>
        <p:spPr>
          <a:xfrm>
            <a:off x="5829300" y="936998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평균 기록 비교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A84D2646-28A4-4C93-ABF7-F4AAE204B952}"/>
              </a:ext>
            </a:extLst>
          </p:cNvPr>
          <p:cNvSpPr txBox="1"/>
          <p:nvPr/>
        </p:nvSpPr>
        <p:spPr>
          <a:xfrm>
            <a:off x="4705245" y="928340"/>
            <a:ext cx="10086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000" b="1" dirty="0"/>
              <a:t>+ </a:t>
            </a:r>
            <a:r>
              <a:rPr lang="ko-KR" altLang="en-US" sz="1000" b="1" dirty="0"/>
              <a:t>자세히 보기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A115C4DA-6748-4797-8F99-2F23E2FC8F7C}"/>
              </a:ext>
            </a:extLst>
          </p:cNvPr>
          <p:cNvSpPr txBox="1"/>
          <p:nvPr/>
        </p:nvSpPr>
        <p:spPr>
          <a:xfrm>
            <a:off x="1844694" y="938281"/>
            <a:ext cx="12170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우리 반 평균 기록</a:t>
            </a:r>
          </a:p>
        </p:txBody>
      </p: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xmlns="" id="{8922BEF7-BF30-4B72-A50B-A986603A85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114551" y="2841417"/>
          <a:ext cx="7524750" cy="24423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3347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2525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명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참여 인원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평균 </a:t>
                      </a:r>
                      <a:r>
                        <a:rPr lang="ko-KR" altLang="en-US" sz="1000" dirty="0" err="1"/>
                        <a:t>비거리</a:t>
                      </a:r>
                      <a:r>
                        <a:rPr lang="en-US" altLang="ko-KR" sz="1000" dirty="0"/>
                        <a:t>(m)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평균 스피드</a:t>
                      </a:r>
                      <a:r>
                        <a:rPr lang="en-US" altLang="ko-KR" sz="1000" dirty="0"/>
                        <a:t>(km/h)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칼로리</a:t>
                      </a: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</a:t>
                      </a:r>
                      <a:r>
                        <a:rPr lang="ko-KR" altLang="en-US" sz="1000"/>
                        <a:t>명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YYYY-MM-DD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</a:t>
                      </a:r>
                      <a:r>
                        <a:rPr lang="ko-KR" altLang="en-US" sz="1000" dirty="0"/>
                        <a:t>명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##m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##km/h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54905736-4B18-4051-AC63-719FED07E40D}"/>
              </a:ext>
            </a:extLst>
          </p:cNvPr>
          <p:cNvSpPr txBox="1"/>
          <p:nvPr/>
        </p:nvSpPr>
        <p:spPr>
          <a:xfrm>
            <a:off x="1865097" y="2485385"/>
            <a:ext cx="1424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/>
              <a:t>최근 게임 기록</a:t>
            </a:r>
            <a:endParaRPr lang="ko-KR" altLang="en-US" sz="14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A3F28943-D6C8-4909-B501-5260C7EC80B5}"/>
              </a:ext>
            </a:extLst>
          </p:cNvPr>
          <p:cNvSpPr/>
          <p:nvPr/>
        </p:nvSpPr>
        <p:spPr>
          <a:xfrm>
            <a:off x="6031761" y="2638002"/>
            <a:ext cx="1169666" cy="15261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이등변 삼각형 60">
            <a:extLst>
              <a:ext uri="{FF2B5EF4-FFF2-40B4-BE49-F238E27FC236}">
                <a16:creationId xmlns:a16="http://schemas.microsoft.com/office/drawing/2014/main" xmlns="" id="{CAB4457C-8533-4DB1-9F05-4FFD091E3E77}"/>
              </a:ext>
            </a:extLst>
          </p:cNvPr>
          <p:cNvSpPr/>
          <p:nvPr/>
        </p:nvSpPr>
        <p:spPr>
          <a:xfrm rot="10800000">
            <a:off x="7069980" y="2680418"/>
            <a:ext cx="89648" cy="677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384C8B1-82F0-4013-AE09-CC5D4B414678}"/>
              </a:ext>
            </a:extLst>
          </p:cNvPr>
          <p:cNvSpPr txBox="1"/>
          <p:nvPr/>
        </p:nvSpPr>
        <p:spPr>
          <a:xfrm>
            <a:off x="6095427" y="2609385"/>
            <a:ext cx="952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YYYY-MM-DD</a:t>
            </a:r>
            <a:endParaRPr lang="ko-KR" altLang="en-US" sz="8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xmlns="" id="{EE094CAE-F21F-4FA5-A745-32B01BA0ED0A}"/>
              </a:ext>
            </a:extLst>
          </p:cNvPr>
          <p:cNvSpPr/>
          <p:nvPr/>
        </p:nvSpPr>
        <p:spPr>
          <a:xfrm>
            <a:off x="7793331" y="2638002"/>
            <a:ext cx="1169666" cy="152617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이등변 삼각형 77">
            <a:extLst>
              <a:ext uri="{FF2B5EF4-FFF2-40B4-BE49-F238E27FC236}">
                <a16:creationId xmlns:a16="http://schemas.microsoft.com/office/drawing/2014/main" xmlns="" id="{96D40021-498D-49A9-93D0-6AA22E582182}"/>
              </a:ext>
            </a:extLst>
          </p:cNvPr>
          <p:cNvSpPr/>
          <p:nvPr/>
        </p:nvSpPr>
        <p:spPr>
          <a:xfrm rot="10800000">
            <a:off x="8831550" y="2680418"/>
            <a:ext cx="89648" cy="67783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F6825D8C-E455-44C0-89F2-33FC8F100A94}"/>
              </a:ext>
            </a:extLst>
          </p:cNvPr>
          <p:cNvSpPr txBox="1"/>
          <p:nvPr/>
        </p:nvSpPr>
        <p:spPr>
          <a:xfrm>
            <a:off x="7856997" y="2609385"/>
            <a:ext cx="95258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YYYY-MM-DD</a:t>
            </a:r>
            <a:endParaRPr lang="ko-KR" altLang="en-US" sz="8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13241B5C-990A-431E-8FF2-A4EBD8135AFD}"/>
              </a:ext>
            </a:extLst>
          </p:cNvPr>
          <p:cNvSpPr txBox="1"/>
          <p:nvPr/>
        </p:nvSpPr>
        <p:spPr>
          <a:xfrm>
            <a:off x="7368084" y="2609385"/>
            <a:ext cx="2927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~</a:t>
            </a:r>
            <a:endParaRPr lang="ko-KR" altLang="en-US" sz="800" dirty="0"/>
          </a:p>
        </p:txBody>
      </p:sp>
      <p:sp>
        <p:nvSpPr>
          <p:cNvPr id="83" name="Button">
            <a:extLst>
              <a:ext uri="{FF2B5EF4-FFF2-40B4-BE49-F238E27FC236}">
                <a16:creationId xmlns:a16="http://schemas.microsoft.com/office/drawing/2014/main" xmlns="" id="{567DD297-8BE0-448B-A88D-0D9C1A271E2D}"/>
              </a:ext>
            </a:extLst>
          </p:cNvPr>
          <p:cNvSpPr>
            <a:spLocks/>
          </p:cNvSpPr>
          <p:nvPr/>
        </p:nvSpPr>
        <p:spPr bwMode="auto">
          <a:xfrm>
            <a:off x="9139346" y="2599945"/>
            <a:ext cx="401161" cy="225862"/>
          </a:xfrm>
          <a:prstGeom prst="roundRect">
            <a:avLst>
              <a:gd name="adj" fmla="val 8776"/>
            </a:avLst>
          </a:prstGeom>
          <a:solidFill>
            <a:srgbClr val="00B0F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85" name="차트 84">
            <a:extLst>
              <a:ext uri="{FF2B5EF4-FFF2-40B4-BE49-F238E27FC236}">
                <a16:creationId xmlns:a16="http://schemas.microsoft.com/office/drawing/2014/main" xmlns="" id="{8474318B-21B5-45E2-8862-123056236670}"/>
              </a:ext>
            </a:extLst>
          </p:cNvPr>
          <p:cNvGraphicFramePr/>
          <p:nvPr>
            <p:extLst/>
          </p:nvPr>
        </p:nvGraphicFramePr>
        <p:xfrm>
          <a:off x="6334080" y="831636"/>
          <a:ext cx="3173883" cy="14865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07BAD21-7960-44BB-B811-93383B847B51}"/>
              </a:ext>
            </a:extLst>
          </p:cNvPr>
          <p:cNvSpPr txBox="1"/>
          <p:nvPr/>
        </p:nvSpPr>
        <p:spPr>
          <a:xfrm>
            <a:off x="6117391" y="1427737"/>
            <a:ext cx="6880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800" dirty="0"/>
              <a:t>4</a:t>
            </a:r>
            <a:r>
              <a:rPr lang="ko-KR" altLang="en-US" sz="800" dirty="0"/>
              <a:t>학년 평균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101EF1C1-B6E7-4AC8-9FF5-630322292BEC}"/>
              </a:ext>
            </a:extLst>
          </p:cNvPr>
          <p:cNvSpPr txBox="1"/>
          <p:nvPr/>
        </p:nvSpPr>
        <p:spPr>
          <a:xfrm>
            <a:off x="6054470" y="1640816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dirty="0"/>
              <a:t>우리반 평균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xmlns="" id="{D446C1A0-C079-447E-8189-270E95B849AD}"/>
              </a:ext>
            </a:extLst>
          </p:cNvPr>
          <p:cNvSpPr txBox="1"/>
          <p:nvPr/>
        </p:nvSpPr>
        <p:spPr>
          <a:xfrm>
            <a:off x="2382726" y="130497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멀리차기</a:t>
            </a:r>
            <a:endParaRPr lang="ko-KR" altLang="en-US" sz="1000" b="1" dirty="0"/>
          </a:p>
        </p:txBody>
      </p:sp>
      <p:grpSp>
        <p:nvGrpSpPr>
          <p:cNvPr id="120" name="그룹 119">
            <a:extLst>
              <a:ext uri="{FF2B5EF4-FFF2-40B4-BE49-F238E27FC236}">
                <a16:creationId xmlns:a16="http://schemas.microsoft.com/office/drawing/2014/main" xmlns="" id="{9EBB6E1B-602B-4A52-8F0D-C98190AE7E4F}"/>
              </a:ext>
            </a:extLst>
          </p:cNvPr>
          <p:cNvGrpSpPr/>
          <p:nvPr/>
        </p:nvGrpSpPr>
        <p:grpSpPr>
          <a:xfrm>
            <a:off x="2029659" y="1280811"/>
            <a:ext cx="288132" cy="288132"/>
            <a:chOff x="3705225" y="1508321"/>
            <a:chExt cx="238125" cy="238125"/>
          </a:xfrm>
        </p:grpSpPr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xmlns="" id="{DF124655-516D-46BD-A5A8-1941F4AC2C3A}"/>
                </a:ext>
              </a:extLst>
            </p:cNvPr>
            <p:cNvSpPr/>
            <p:nvPr/>
          </p:nvSpPr>
          <p:spPr>
            <a:xfrm>
              <a:off x="3705225" y="1508321"/>
              <a:ext cx="238125" cy="238125"/>
            </a:xfrm>
            <a:prstGeom prst="rect">
              <a:avLst/>
            </a:prstGeom>
            <a:solidFill>
              <a:srgbClr val="A3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2" name="그림 121">
              <a:extLst>
                <a:ext uri="{FF2B5EF4-FFF2-40B4-BE49-F238E27FC236}">
                  <a16:creationId xmlns:a16="http://schemas.microsoft.com/office/drawing/2014/main" xmlns="" id="{456B239C-EF94-4D4E-9A34-A660290B7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5888" y="1528984"/>
              <a:ext cx="196797" cy="196797"/>
            </a:xfrm>
            <a:prstGeom prst="rect">
              <a:avLst/>
            </a:prstGeom>
            <a:ln w="3175">
              <a:noFill/>
            </a:ln>
          </p:spPr>
        </p:pic>
      </p:grp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xmlns="" id="{9864A765-8CDF-46D2-8C42-FE4F22FB82D2}"/>
              </a:ext>
            </a:extLst>
          </p:cNvPr>
          <p:cNvCxnSpPr/>
          <p:nvPr/>
        </p:nvCxnSpPr>
        <p:spPr>
          <a:xfrm>
            <a:off x="4389593" y="1317247"/>
            <a:ext cx="0" cy="82585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xmlns="" id="{DC2AE1A8-22DD-4C6C-A5FB-4532276DA370}"/>
              </a:ext>
            </a:extLst>
          </p:cNvPr>
          <p:cNvSpPr txBox="1"/>
          <p:nvPr/>
        </p:nvSpPr>
        <p:spPr>
          <a:xfrm>
            <a:off x="4903607" y="1298528"/>
            <a:ext cx="4411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 err="1"/>
              <a:t>티볼</a:t>
            </a:r>
            <a:endParaRPr lang="ko-KR" altLang="en-US" sz="1000" b="1" dirty="0"/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xmlns="" id="{773B1412-2D3B-434A-BC4E-CC3CC3D8B7F8}"/>
              </a:ext>
            </a:extLst>
          </p:cNvPr>
          <p:cNvGrpSpPr/>
          <p:nvPr/>
        </p:nvGrpSpPr>
        <p:grpSpPr>
          <a:xfrm>
            <a:off x="4594677" y="1284864"/>
            <a:ext cx="293987" cy="293986"/>
            <a:chOff x="4384118" y="1294786"/>
            <a:chExt cx="162642" cy="162642"/>
          </a:xfrm>
        </p:grpSpPr>
        <p:sp>
          <p:nvSpPr>
            <p:cNvPr id="117" name="직사각형 116">
              <a:extLst>
                <a:ext uri="{FF2B5EF4-FFF2-40B4-BE49-F238E27FC236}">
                  <a16:creationId xmlns:a16="http://schemas.microsoft.com/office/drawing/2014/main" xmlns="" id="{0B311935-B93D-4120-B2A2-8D729079ADD7}"/>
                </a:ext>
              </a:extLst>
            </p:cNvPr>
            <p:cNvSpPr/>
            <p:nvPr/>
          </p:nvSpPr>
          <p:spPr>
            <a:xfrm>
              <a:off x="4384118" y="1294786"/>
              <a:ext cx="162642" cy="162642"/>
            </a:xfrm>
            <a:prstGeom prst="rect">
              <a:avLst/>
            </a:prstGeom>
            <a:solidFill>
              <a:srgbClr val="A3E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8" name="그림 117">
              <a:extLst>
                <a:ext uri="{FF2B5EF4-FFF2-40B4-BE49-F238E27FC236}">
                  <a16:creationId xmlns:a16="http://schemas.microsoft.com/office/drawing/2014/main" xmlns="" id="{2B9F8FE1-F4FE-4AE4-8068-B428EBE8E0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2213" y="1313115"/>
              <a:ext cx="130433" cy="130433"/>
            </a:xfrm>
            <a:prstGeom prst="rect">
              <a:avLst/>
            </a:prstGeom>
          </p:spPr>
        </p:pic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xmlns="" id="{1F1A6974-AB89-4A0C-BD11-332C69455763}"/>
              </a:ext>
            </a:extLst>
          </p:cNvPr>
          <p:cNvSpPr txBox="1"/>
          <p:nvPr/>
        </p:nvSpPr>
        <p:spPr>
          <a:xfrm>
            <a:off x="2195772" y="162006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43m</a:t>
            </a:r>
            <a:endParaRPr lang="ko-KR" altLang="en-US" b="1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B346683B-9D41-4767-A7E2-958703A1298E}"/>
              </a:ext>
            </a:extLst>
          </p:cNvPr>
          <p:cNvSpPr txBox="1"/>
          <p:nvPr/>
        </p:nvSpPr>
        <p:spPr>
          <a:xfrm>
            <a:off x="3209915" y="161743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61km/h</a:t>
            </a:r>
            <a:endParaRPr lang="ko-KR" altLang="en-US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5175B0D0-A86C-4E24-96BA-6F504250C088}"/>
              </a:ext>
            </a:extLst>
          </p:cNvPr>
          <p:cNvSpPr txBox="1"/>
          <p:nvPr/>
        </p:nvSpPr>
        <p:spPr>
          <a:xfrm>
            <a:off x="4758257" y="1614193"/>
            <a:ext cx="663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80m</a:t>
            </a:r>
            <a:endParaRPr lang="ko-KR" altLang="en-US" b="1" dirty="0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xmlns="" id="{8533F320-4729-4BE3-8781-DB5ABCCD1320}"/>
              </a:ext>
            </a:extLst>
          </p:cNvPr>
          <p:cNvSpPr txBox="1"/>
          <p:nvPr/>
        </p:nvSpPr>
        <p:spPr>
          <a:xfrm>
            <a:off x="4524462" y="92652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xmlns="" id="{1001D37F-DE24-4EAA-997C-88F0FEAC4954}"/>
              </a:ext>
            </a:extLst>
          </p:cNvPr>
          <p:cNvSpPr txBox="1"/>
          <p:nvPr/>
        </p:nvSpPr>
        <p:spPr>
          <a:xfrm>
            <a:off x="5689426" y="2532300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24634AEC-F364-4CD9-9540-BB5A43266801}"/>
              </a:ext>
            </a:extLst>
          </p:cNvPr>
          <p:cNvSpPr txBox="1"/>
          <p:nvPr/>
        </p:nvSpPr>
        <p:spPr>
          <a:xfrm>
            <a:off x="2214159" y="1944794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/>
              <a:t>비거리</a:t>
            </a:r>
            <a:endParaRPr lang="ko-KR" altLang="en-US" sz="1000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E849C602-73A0-4FE1-BFC3-C05FBEFE2D17}"/>
              </a:ext>
            </a:extLst>
          </p:cNvPr>
          <p:cNvSpPr txBox="1"/>
          <p:nvPr/>
        </p:nvSpPr>
        <p:spPr>
          <a:xfrm>
            <a:off x="3479591" y="1944794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/>
              <a:t>스피드</a:t>
            </a:r>
            <a:endParaRPr lang="ko-KR" altLang="en-US" sz="1000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DD2826C2-9776-4F52-8C6E-B294EEB2B0B3}"/>
              </a:ext>
            </a:extLst>
          </p:cNvPr>
          <p:cNvSpPr txBox="1"/>
          <p:nvPr/>
        </p:nvSpPr>
        <p:spPr>
          <a:xfrm>
            <a:off x="4789112" y="1944794"/>
            <a:ext cx="569387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000" dirty="0" err="1"/>
              <a:t>비거리</a:t>
            </a:r>
            <a:endParaRPr lang="ko-KR" altLang="en-US" sz="1000" dirty="0"/>
          </a:p>
        </p:txBody>
      </p:sp>
      <p:sp>
        <p:nvSpPr>
          <p:cNvPr id="131" name="직사각형 130">
            <a:extLst>
              <a:ext uri="{FF2B5EF4-FFF2-40B4-BE49-F238E27FC236}">
                <a16:creationId xmlns:a16="http://schemas.microsoft.com/office/drawing/2014/main" xmlns="" id="{1D98FC57-1C15-41CF-A939-BE2BDFDE5C26}"/>
              </a:ext>
            </a:extLst>
          </p:cNvPr>
          <p:cNvSpPr/>
          <p:nvPr/>
        </p:nvSpPr>
        <p:spPr>
          <a:xfrm>
            <a:off x="8167517" y="995596"/>
            <a:ext cx="1362467" cy="1493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멀리차기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ko-KR" altLang="en-US" sz="10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비거리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▼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xmlns="" id="{AC53F4E4-94AF-4DD9-8592-2DC04F20B766}"/>
              </a:ext>
            </a:extLst>
          </p:cNvPr>
          <p:cNvSpPr txBox="1"/>
          <p:nvPr/>
        </p:nvSpPr>
        <p:spPr>
          <a:xfrm>
            <a:off x="7856997" y="916359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99EA140F-E954-4949-878D-B6FF9646FF91}"/>
              </a:ext>
            </a:extLst>
          </p:cNvPr>
          <p:cNvSpPr/>
          <p:nvPr/>
        </p:nvSpPr>
        <p:spPr>
          <a:xfrm>
            <a:off x="1756937" y="110603"/>
            <a:ext cx="8030425" cy="54210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xmlns="" id="{724A17F4-2A95-45C6-B7F3-664C8035006D}"/>
              </a:ext>
            </a:extLst>
          </p:cNvPr>
          <p:cNvSpPr/>
          <p:nvPr/>
        </p:nvSpPr>
        <p:spPr>
          <a:xfrm>
            <a:off x="1846048" y="181070"/>
            <a:ext cx="7840909" cy="52510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xmlns="" id="{1B601BC3-FF69-482F-AD10-733C8B848212}"/>
              </a:ext>
            </a:extLst>
          </p:cNvPr>
          <p:cNvGrpSpPr/>
          <p:nvPr/>
        </p:nvGrpSpPr>
        <p:grpSpPr>
          <a:xfrm>
            <a:off x="2059396" y="871966"/>
            <a:ext cx="1708570" cy="142461"/>
            <a:chOff x="2059396" y="705718"/>
            <a:chExt cx="1708570" cy="142461"/>
          </a:xfrm>
        </p:grpSpPr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xmlns="" id="{553E5D1D-0105-41EF-8BA5-4C5025E7E3D4}"/>
                </a:ext>
              </a:extLst>
            </p:cNvPr>
            <p:cNvSpPr/>
            <p:nvPr/>
          </p:nvSpPr>
          <p:spPr>
            <a:xfrm>
              <a:off x="2059396" y="705718"/>
              <a:ext cx="425513" cy="142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성별</a:t>
              </a: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xmlns="" id="{53558219-39CC-4B81-9D82-6F957CFB8676}"/>
                </a:ext>
              </a:extLst>
            </p:cNvPr>
            <p:cNvSpPr/>
            <p:nvPr/>
          </p:nvSpPr>
          <p:spPr>
            <a:xfrm>
              <a:off x="2484909" y="705718"/>
              <a:ext cx="425513" cy="14246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xmlns="" id="{2B126E63-A821-437B-84BF-863E7250564E}"/>
                </a:ext>
              </a:extLst>
            </p:cNvPr>
            <p:cNvSpPr/>
            <p:nvPr/>
          </p:nvSpPr>
          <p:spPr>
            <a:xfrm>
              <a:off x="2914038" y="705718"/>
              <a:ext cx="425513" cy="142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남자</a:t>
              </a: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xmlns="" id="{E4E99836-F7EF-43F1-A213-4B06A6746104}"/>
                </a:ext>
              </a:extLst>
            </p:cNvPr>
            <p:cNvSpPr/>
            <p:nvPr/>
          </p:nvSpPr>
          <p:spPr>
            <a:xfrm>
              <a:off x="3342453" y="705718"/>
              <a:ext cx="425513" cy="142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여자</a:t>
              </a: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A92C0FF-20FF-4911-A62A-EA8D47EB8848}"/>
              </a:ext>
            </a:extLst>
          </p:cNvPr>
          <p:cNvSpPr txBox="1"/>
          <p:nvPr/>
        </p:nvSpPr>
        <p:spPr>
          <a:xfrm>
            <a:off x="1846047" y="1684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우리 반 기록 자세히 보기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xmlns="" id="{86B28B8F-C8C1-4D74-BE9C-132D20B60AB6}"/>
              </a:ext>
            </a:extLst>
          </p:cNvPr>
          <p:cNvSpPr/>
          <p:nvPr/>
        </p:nvSpPr>
        <p:spPr>
          <a:xfrm>
            <a:off x="8398137" y="843837"/>
            <a:ext cx="1138360" cy="189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YYYY.MM.DD</a:t>
            </a:r>
            <a:r>
              <a:rPr lang="ko-KR" altLang="en-US" sz="1000" dirty="0">
                <a:solidFill>
                  <a:schemeClr val="tx1"/>
                </a:solidFill>
              </a:rPr>
              <a:t>  ▼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xmlns="" id="{71B4BFA1-4EF2-454F-A695-5F7258377094}"/>
              </a:ext>
            </a:extLst>
          </p:cNvPr>
          <p:cNvSpPr/>
          <p:nvPr/>
        </p:nvSpPr>
        <p:spPr>
          <a:xfrm>
            <a:off x="6936189" y="843837"/>
            <a:ext cx="1138360" cy="189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YYYY.MM.DD</a:t>
            </a:r>
            <a:r>
              <a:rPr lang="ko-KR" altLang="en-US" sz="1000" dirty="0">
                <a:solidFill>
                  <a:schemeClr val="tx1"/>
                </a:solidFill>
              </a:rPr>
              <a:t>  ▼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BBDA5F9F-F162-46D4-9482-4AEC9B3CCDA2}"/>
              </a:ext>
            </a:extLst>
          </p:cNvPr>
          <p:cNvSpPr txBox="1"/>
          <p:nvPr/>
        </p:nvSpPr>
        <p:spPr>
          <a:xfrm>
            <a:off x="8103932" y="810698"/>
            <a:ext cx="27443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CB6EDFB7-3A7B-4B09-9430-D8EB1BD32D9B}"/>
              </a:ext>
            </a:extLst>
          </p:cNvPr>
          <p:cNvSpPr txBox="1"/>
          <p:nvPr/>
        </p:nvSpPr>
        <p:spPr>
          <a:xfrm>
            <a:off x="6573339" y="769836"/>
            <a:ext cx="36420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①</a:t>
            </a:r>
          </a:p>
        </p:txBody>
      </p:sp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xmlns="" id="{78FFCDED-FE92-460F-A1C4-8DEE2FAA1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351422"/>
              </p:ext>
            </p:extLst>
          </p:nvPr>
        </p:nvGraphicFramePr>
        <p:xfrm>
          <a:off x="2020219" y="1226253"/>
          <a:ext cx="7524750" cy="38735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83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15884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150495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74754" marR="74754" marT="37376" marB="37376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marL="74754" marR="74754" marT="37376" marB="373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멀리차기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티볼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dirty="0" err="1">
                          <a:latin typeface="+mn-ea"/>
                          <a:ea typeface="+mn-ea"/>
                        </a:rPr>
                        <a:t>비거리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누적 칼로리</a:t>
                      </a:r>
                    </a:p>
                  </a:txBody>
                  <a:tcPr marL="74754" marR="74754" marT="37376" marB="373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2211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비거리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스피드</a:t>
                      </a:r>
                    </a:p>
                  </a:txBody>
                  <a:tcPr marL="74754" marR="74754" marT="37376" marB="373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007658753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2784298984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4194770056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636006605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4094551221"/>
                  </a:ext>
                </a:extLst>
              </a:tr>
              <a:tr h="24423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912739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097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xmlns="" id="{3A756490-F5AD-4150-AB93-D7B69CF5F3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6" name="텍스트 개체 틀 25">
            <a:extLst>
              <a:ext uri="{FF2B5EF4-FFF2-40B4-BE49-F238E27FC236}">
                <a16:creationId xmlns:a16="http://schemas.microsoft.com/office/drawing/2014/main" xmlns="" id="{EC68DD69-5C80-4EDE-A8D8-FA40C0FFE3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60395" y="568570"/>
            <a:ext cx="8026967" cy="273402"/>
            <a:chOff x="1905802" y="680720"/>
            <a:chExt cx="3967744" cy="388620"/>
          </a:xfrm>
          <a:solidFill>
            <a:schemeClr val="bg1">
              <a:lumMod val="7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905802" y="680720"/>
              <a:ext cx="1323173" cy="3886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bg1"/>
                  </a:solidFill>
                </a:rPr>
                <a:t>피지컬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 게임 기록실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28975" y="680720"/>
              <a:ext cx="1323173" cy="3886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스포츠 게임 기록실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50373" y="680720"/>
              <a:ext cx="1323173" cy="388620"/>
            </a:xfrm>
            <a:prstGeom prst="rect">
              <a:avLst/>
            </a:prstGeom>
            <a:solidFill>
              <a:srgbClr val="47C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하이라이트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95250" y="3090866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849802" y="1385271"/>
          <a:ext cx="225806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276648"/>
              </p:ext>
            </p:extLst>
          </p:nvPr>
        </p:nvGraphicFramePr>
        <p:xfrm>
          <a:off x="1831939" y="1303398"/>
          <a:ext cx="7854227" cy="4114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42942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2305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24793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</a:tblGrid>
              <a:tr h="195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일시 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이름</a:t>
                      </a:r>
                      <a:r>
                        <a:rPr lang="en-US" altLang="ko-KR" sz="900" dirty="0"/>
                        <a:t> </a:t>
                      </a:r>
                      <a:r>
                        <a:rPr lang="ko-KR" altLang="en-US" sz="900" dirty="0"/>
                        <a:t>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err="1"/>
                        <a:t>게임명</a:t>
                      </a:r>
                      <a:r>
                        <a:rPr lang="ko-KR" altLang="en-US" sz="900" dirty="0"/>
                        <a:t> 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/>
                        <a:t>하이라이트 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YYYY.MM.DD </a:t>
                      </a:r>
                      <a:r>
                        <a:rPr lang="en-US" altLang="ko-KR" sz="900" dirty="0" err="1"/>
                        <a:t>hh:mm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/>
                        <a:t>[GAME NAME]</a:t>
                      </a:r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363628844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39065278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98064013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8601804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001184840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17965762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39665817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841886329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13928547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465328256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893401790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22754289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684733051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83907156"/>
                  </a:ext>
                </a:extLst>
              </a:tr>
              <a:tr h="195856"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9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302299185"/>
                  </a:ext>
                </a:extLst>
              </a:tr>
            </a:tbl>
          </a:graphicData>
        </a:graphic>
      </p:graphicFrame>
      <p:sp>
        <p:nvSpPr>
          <p:cNvPr id="6" name="직사각형 5"/>
          <p:cNvSpPr/>
          <p:nvPr/>
        </p:nvSpPr>
        <p:spPr>
          <a:xfrm>
            <a:off x="6654297" y="1028065"/>
            <a:ext cx="1050202" cy="1941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YYYY.MM.DD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8007648" y="1028065"/>
            <a:ext cx="1050202" cy="19415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YYYY.MM.DD </a:t>
            </a:r>
            <a:r>
              <a:rPr lang="ko-KR" altLang="en-US" sz="1000" dirty="0">
                <a:solidFill>
                  <a:schemeClr val="tx1"/>
                </a:solidFill>
              </a:rPr>
              <a:t>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9182099" y="1028065"/>
            <a:ext cx="445388" cy="194153"/>
          </a:xfrm>
          <a:prstGeom prst="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</a:rPr>
              <a:t>조회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718856" y="1002030"/>
            <a:ext cx="2744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7336" y="1568636"/>
            <a:ext cx="206226" cy="163636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544" y="1572042"/>
            <a:ext cx="209393" cy="163636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81F6A48E-8868-4CD0-A75C-B7A62BD0208B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xmlns="" id="{0CD3865C-9CA4-4670-8181-2B9F5790A359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xmlns="" id="{6C37C1B5-C395-4A82-99BE-39228A95F352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xmlns="" id="{5CD4A511-5096-4BAC-B586-90649AA70814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97C4610C-4EB5-4439-8F42-D020C637949B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7EBC6C1E-4467-4E8E-A4EF-3F337F035285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3E6DFE40-0FC0-44E6-B467-FAD4A665AE9B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48674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25000" lnSpcReduction="20000"/>
          </a:bodyPr>
          <a:lstStyle/>
          <a:p>
            <a:r>
              <a:rPr lang="ko-KR" altLang="en-US" dirty="0" err="1"/>
              <a:t>피지컬</a:t>
            </a:r>
            <a:r>
              <a:rPr lang="en-US" altLang="ko-KR" dirty="0"/>
              <a:t>/</a:t>
            </a:r>
            <a:r>
              <a:rPr lang="ko-KR" altLang="en-US" dirty="0"/>
              <a:t>스포츠</a:t>
            </a:r>
            <a:r>
              <a:rPr lang="en-US" altLang="ko-KR" dirty="0"/>
              <a:t>/</a:t>
            </a:r>
            <a:r>
              <a:rPr lang="ko-KR" altLang="en-US" dirty="0" err="1"/>
              <a:t>에듀</a:t>
            </a:r>
            <a:r>
              <a:rPr lang="ko-KR" altLang="en-US" dirty="0"/>
              <a:t> </a:t>
            </a:r>
            <a:r>
              <a:rPr lang="ko-KR" altLang="en-US" dirty="0" err="1"/>
              <a:t>게임별</a:t>
            </a:r>
            <a:r>
              <a:rPr lang="ko-KR" altLang="en-US" dirty="0"/>
              <a:t> 페이지 구성은 동일</a:t>
            </a:r>
            <a:endParaRPr lang="en-US" altLang="ko-KR" dirty="0"/>
          </a:p>
          <a:p>
            <a:r>
              <a:rPr lang="en-US" altLang="ko-KR" dirty="0" err="1"/>
              <a:t>iEnter</a:t>
            </a:r>
            <a:r>
              <a:rPr lang="en-US" altLang="ko-KR" dirty="0"/>
              <a:t> </a:t>
            </a:r>
            <a:r>
              <a:rPr lang="ko-KR" altLang="en-US" dirty="0"/>
              <a:t>소개에 대한 페이지는 빠져도 될지</a:t>
            </a:r>
            <a:r>
              <a:rPr lang="en-US" altLang="ko-KR" dirty="0"/>
              <a:t> </a:t>
            </a:r>
            <a:r>
              <a:rPr lang="ko-KR" altLang="en-US" dirty="0"/>
              <a:t>논의 필요</a:t>
            </a:r>
            <a:r>
              <a:rPr lang="en-US" altLang="ko-KR" dirty="0"/>
              <a:t>(</a:t>
            </a:r>
            <a:r>
              <a:rPr lang="ko-KR" altLang="en-US" dirty="0"/>
              <a:t>별도 홈페이지에서 제공</a:t>
            </a:r>
            <a:r>
              <a:rPr lang="en-US" altLang="ko-KR" dirty="0"/>
              <a:t>?)</a:t>
            </a:r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xmlns="" id="{10F3FC2E-B4B3-4D9F-B105-6AEC463DBA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5250" y="3311974"/>
            <a:ext cx="1600200" cy="410290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849802" y="1385271"/>
          <a:ext cx="2258061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클릭하면 </a:t>
                      </a:r>
                      <a:r>
                        <a:rPr lang="en-US" altLang="ko-KR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3.1.1.</a:t>
                      </a:r>
                      <a:r>
                        <a:rPr lang="ko-KR" altLang="en-US" sz="9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과 같이 상세검색 박스가 펼쳐짐</a:t>
                      </a:r>
                      <a:endParaRPr lang="en-US" altLang="ko-KR" sz="9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tabLst>
                          <a:tab pos="895350" algn="l"/>
                        </a:tabLst>
                      </a:pP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게임 카테고리 별로 페이지를 나누지 않고 검색 조건 중 하나로 수정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추후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콘텐츠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추가 개발 시 페이지를 별도로 만들지 않고 검색 조건만 추가할 수 있도록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247" name="Check" descr="&lt;SmartSettings&gt;&lt;SmartResize anchorLeft=&quot;Absolute&quot; anchorTop=&quot;None&quot; anchorRight=&quot;None&quot; anchorBottom=&quot;None&quot; /&gt;&lt;/SmartSettings&gt;" hidden="1"/>
          <p:cNvSpPr>
            <a:spLocks noEditPoints="1"/>
          </p:cNvSpPr>
          <p:nvPr>
            <p:custDataLst>
              <p:tags r:id="rId1"/>
            </p:custDataLst>
          </p:nvPr>
        </p:nvSpPr>
        <p:spPr bwMode="auto">
          <a:xfrm>
            <a:off x="3509158" y="1313653"/>
            <a:ext cx="88178" cy="74013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4" name="Check" descr="&lt;SmartSettings&gt;&lt;SmartResize anchorLeft=&quot;Absolute&quot; anchorTop=&quot;None&quot; anchorRight=&quot;None&quot; anchorBottom=&quot;None&quot; /&gt;&lt;/SmartSettings&gt;" hidden="1"/>
          <p:cNvSpPr>
            <a:spLocks noEditPoints="1"/>
          </p:cNvSpPr>
          <p:nvPr>
            <p:custDataLst>
              <p:tags r:id="rId2"/>
            </p:custDataLst>
          </p:nvPr>
        </p:nvSpPr>
        <p:spPr bwMode="auto">
          <a:xfrm>
            <a:off x="4634104" y="1313653"/>
            <a:ext cx="88178" cy="74013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75" name="Check" descr="&lt;SmartSettings&gt;&lt;SmartResize anchorLeft=&quot;Absolute&quot; anchorTop=&quot;None&quot; anchorRight=&quot;None&quot; anchorBottom=&quot;None&quot; /&gt;&lt;/SmartSettings&gt;" hidden="1"/>
          <p:cNvSpPr>
            <a:spLocks noEditPoints="1"/>
          </p:cNvSpPr>
          <p:nvPr>
            <p:custDataLst>
              <p:tags r:id="rId3"/>
            </p:custDataLst>
          </p:nvPr>
        </p:nvSpPr>
        <p:spPr bwMode="auto">
          <a:xfrm>
            <a:off x="5759050" y="1313653"/>
            <a:ext cx="88178" cy="74013"/>
          </a:xfrm>
          <a:custGeom>
            <a:avLst/>
            <a:gdLst>
              <a:gd name="T0" fmla="*/ 275 w 275"/>
              <a:gd name="T1" fmla="*/ 0 h 275"/>
              <a:gd name="T2" fmla="*/ 0 w 275"/>
              <a:gd name="T3" fmla="*/ 275 h 275"/>
              <a:gd name="T4" fmla="*/ 0 w 275"/>
              <a:gd name="T5" fmla="*/ 0 h 275"/>
              <a:gd name="T6" fmla="*/ 275 w 275"/>
              <a:gd name="T7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5" h="275">
                <a:moveTo>
                  <a:pt x="275" y="0"/>
                </a:moveTo>
                <a:lnTo>
                  <a:pt x="0" y="275"/>
                </a:lnTo>
                <a:moveTo>
                  <a:pt x="0" y="0"/>
                </a:moveTo>
                <a:lnTo>
                  <a:pt x="275" y="275"/>
                </a:lnTo>
              </a:path>
            </a:pathLst>
          </a:custGeom>
          <a:noFill/>
          <a:ln w="6350" cap="flat">
            <a:solidFill>
              <a:srgbClr val="8080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8" name="그룹 247"/>
          <p:cNvGrpSpPr/>
          <p:nvPr/>
        </p:nvGrpSpPr>
        <p:grpSpPr>
          <a:xfrm>
            <a:off x="2419532" y="1572288"/>
            <a:ext cx="6724284" cy="3576887"/>
            <a:chOff x="2410007" y="1819938"/>
            <a:chExt cx="6724284" cy="3576887"/>
          </a:xfrm>
        </p:grpSpPr>
        <p:grpSp>
          <p:nvGrpSpPr>
            <p:cNvPr id="132" name="그룹 131"/>
            <p:cNvGrpSpPr/>
            <p:nvPr/>
          </p:nvGrpSpPr>
          <p:grpSpPr>
            <a:xfrm>
              <a:off x="3659322" y="1819938"/>
              <a:ext cx="1541613" cy="735924"/>
              <a:chOff x="1804940" y="1644141"/>
              <a:chExt cx="1541613" cy="890468"/>
            </a:xfrm>
          </p:grpSpPr>
          <p:sp>
            <p:nvSpPr>
              <p:cNvPr id="231" name="TextBox 230"/>
              <p:cNvSpPr txBox="1"/>
              <p:nvPr/>
            </p:nvSpPr>
            <p:spPr>
              <a:xfrm>
                <a:off x="1807638" y="1836447"/>
                <a:ext cx="5052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게임 </a:t>
                </a:r>
                <a:r>
                  <a:rPr lang="en-US" altLang="ko-KR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1</a:t>
                </a:r>
                <a:endParaRPr lang="ko-KR" altLang="en-US" sz="9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32" name="TextBox 231"/>
              <p:cNvSpPr txBox="1"/>
              <p:nvPr/>
            </p:nvSpPr>
            <p:spPr>
              <a:xfrm>
                <a:off x="1804940" y="2000784"/>
                <a:ext cx="13403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별도입력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간단한 설명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33" name="그룹 232"/>
              <p:cNvGrpSpPr/>
              <p:nvPr/>
            </p:nvGrpSpPr>
            <p:grpSpPr>
              <a:xfrm>
                <a:off x="1846789" y="1644141"/>
                <a:ext cx="1499764" cy="171963"/>
                <a:chOff x="2524943" y="490026"/>
                <a:chExt cx="2294708" cy="273373"/>
              </a:xfrm>
            </p:grpSpPr>
            <p:sp>
              <p:nvSpPr>
                <p:cNvPr id="235" name="모서리가 둥근 직사각형 234"/>
                <p:cNvSpPr/>
                <p:nvPr/>
              </p:nvSpPr>
              <p:spPr>
                <a:xfrm>
                  <a:off x="2524943" y="490026"/>
                  <a:ext cx="582345" cy="27337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대상</a:t>
                  </a:r>
                </a:p>
              </p:txBody>
            </p:sp>
            <p:sp>
              <p:nvSpPr>
                <p:cNvPr id="236" name="타원 235"/>
                <p:cNvSpPr/>
                <p:nvPr/>
              </p:nvSpPr>
              <p:spPr>
                <a:xfrm>
                  <a:off x="3187292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7" name="타원 236"/>
                <p:cNvSpPr/>
                <p:nvPr/>
              </p:nvSpPr>
              <p:spPr>
                <a:xfrm>
                  <a:off x="3472686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8" name="타원 237"/>
                <p:cNvSpPr/>
                <p:nvPr/>
              </p:nvSpPr>
              <p:spPr>
                <a:xfrm>
                  <a:off x="3758080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9" name="타원 238"/>
                <p:cNvSpPr/>
                <p:nvPr/>
              </p:nvSpPr>
              <p:spPr>
                <a:xfrm>
                  <a:off x="4043474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0" name="타원 239"/>
                <p:cNvSpPr/>
                <p:nvPr/>
              </p:nvSpPr>
              <p:spPr>
                <a:xfrm>
                  <a:off x="4328868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41" name="타원 240"/>
                <p:cNvSpPr/>
                <p:nvPr/>
              </p:nvSpPr>
              <p:spPr>
                <a:xfrm>
                  <a:off x="4614262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6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34" name="TextBox 233"/>
              <p:cNvSpPr txBox="1"/>
              <p:nvPr/>
            </p:nvSpPr>
            <p:spPr>
              <a:xfrm>
                <a:off x="1804940" y="2196055"/>
                <a:ext cx="13403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인원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명</a:t>
                </a:r>
                <a:endPara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시간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</a:t>
                </a:r>
              </a:p>
            </p:txBody>
          </p:sp>
        </p:grpSp>
        <p:sp>
          <p:nvSpPr>
            <p:cNvPr id="133" name="직사각형 132"/>
            <p:cNvSpPr/>
            <p:nvPr/>
          </p:nvSpPr>
          <p:spPr>
            <a:xfrm>
              <a:off x="4581859" y="2536217"/>
              <a:ext cx="619076" cy="1280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자세히 보기</a:t>
              </a:r>
            </a:p>
          </p:txBody>
        </p:sp>
        <p:cxnSp>
          <p:nvCxnSpPr>
            <p:cNvPr id="134" name="직선 연결선 133"/>
            <p:cNvCxnSpPr/>
            <p:nvPr/>
          </p:nvCxnSpPr>
          <p:spPr>
            <a:xfrm>
              <a:off x="5724707" y="1819938"/>
              <a:ext cx="0" cy="35768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직선 연결선 134"/>
            <p:cNvCxnSpPr/>
            <p:nvPr/>
          </p:nvCxnSpPr>
          <p:spPr>
            <a:xfrm>
              <a:off x="2410007" y="2877817"/>
              <a:ext cx="6724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직선 연결선 135"/>
            <p:cNvCxnSpPr/>
            <p:nvPr/>
          </p:nvCxnSpPr>
          <p:spPr>
            <a:xfrm>
              <a:off x="2410007" y="4200296"/>
              <a:ext cx="672428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7" name="그룹 136"/>
            <p:cNvGrpSpPr/>
            <p:nvPr/>
          </p:nvGrpSpPr>
          <p:grpSpPr>
            <a:xfrm>
              <a:off x="3659322" y="3125607"/>
              <a:ext cx="1541613" cy="735924"/>
              <a:chOff x="1804940" y="1644141"/>
              <a:chExt cx="1541613" cy="890468"/>
            </a:xfrm>
          </p:grpSpPr>
          <p:sp>
            <p:nvSpPr>
              <p:cNvPr id="220" name="TextBox 219"/>
              <p:cNvSpPr txBox="1"/>
              <p:nvPr/>
            </p:nvSpPr>
            <p:spPr>
              <a:xfrm>
                <a:off x="1807638" y="1836447"/>
                <a:ext cx="5052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게임 </a:t>
                </a:r>
                <a:r>
                  <a:rPr lang="en-US" altLang="ko-KR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3</a:t>
                </a:r>
                <a:endParaRPr lang="ko-KR" altLang="en-US" sz="9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21" name="TextBox 220"/>
              <p:cNvSpPr txBox="1"/>
              <p:nvPr/>
            </p:nvSpPr>
            <p:spPr>
              <a:xfrm>
                <a:off x="1804940" y="2000784"/>
                <a:ext cx="13403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별도입력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간단한 설명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22" name="그룹 221"/>
              <p:cNvGrpSpPr/>
              <p:nvPr/>
            </p:nvGrpSpPr>
            <p:grpSpPr>
              <a:xfrm>
                <a:off x="1846789" y="1644141"/>
                <a:ext cx="1499764" cy="171963"/>
                <a:chOff x="2524943" y="490026"/>
                <a:chExt cx="2294708" cy="273373"/>
              </a:xfrm>
            </p:grpSpPr>
            <p:sp>
              <p:nvSpPr>
                <p:cNvPr id="224" name="모서리가 둥근 직사각형 223"/>
                <p:cNvSpPr/>
                <p:nvPr/>
              </p:nvSpPr>
              <p:spPr>
                <a:xfrm>
                  <a:off x="2524943" y="490026"/>
                  <a:ext cx="582345" cy="27337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대상</a:t>
                  </a:r>
                </a:p>
              </p:txBody>
            </p:sp>
            <p:sp>
              <p:nvSpPr>
                <p:cNvPr id="225" name="타원 224"/>
                <p:cNvSpPr/>
                <p:nvPr/>
              </p:nvSpPr>
              <p:spPr>
                <a:xfrm>
                  <a:off x="3187292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26" name="타원 225"/>
                <p:cNvSpPr/>
                <p:nvPr/>
              </p:nvSpPr>
              <p:spPr>
                <a:xfrm>
                  <a:off x="3472686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27" name="타원 226"/>
                <p:cNvSpPr/>
                <p:nvPr/>
              </p:nvSpPr>
              <p:spPr>
                <a:xfrm>
                  <a:off x="3758080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28" name="타원 227"/>
                <p:cNvSpPr/>
                <p:nvPr/>
              </p:nvSpPr>
              <p:spPr>
                <a:xfrm>
                  <a:off x="4043474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29" name="타원 228"/>
                <p:cNvSpPr/>
                <p:nvPr/>
              </p:nvSpPr>
              <p:spPr>
                <a:xfrm>
                  <a:off x="4328868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30" name="타원 229"/>
                <p:cNvSpPr/>
                <p:nvPr/>
              </p:nvSpPr>
              <p:spPr>
                <a:xfrm>
                  <a:off x="4614262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6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23" name="TextBox 222"/>
              <p:cNvSpPr txBox="1"/>
              <p:nvPr/>
            </p:nvSpPr>
            <p:spPr>
              <a:xfrm>
                <a:off x="1804940" y="2196055"/>
                <a:ext cx="13403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인원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명</a:t>
                </a:r>
                <a:endPara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시간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</a:t>
                </a:r>
              </a:p>
            </p:txBody>
          </p:sp>
        </p:grpSp>
        <p:sp>
          <p:nvSpPr>
            <p:cNvPr id="138" name="직사각형 137"/>
            <p:cNvSpPr/>
            <p:nvPr/>
          </p:nvSpPr>
          <p:spPr>
            <a:xfrm>
              <a:off x="4581859" y="3841886"/>
              <a:ext cx="619076" cy="1280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자세히 보기</a:t>
              </a:r>
            </a:p>
          </p:txBody>
        </p:sp>
        <p:grpSp>
          <p:nvGrpSpPr>
            <p:cNvPr id="139" name="그룹 138"/>
            <p:cNvGrpSpPr/>
            <p:nvPr/>
          </p:nvGrpSpPr>
          <p:grpSpPr>
            <a:xfrm>
              <a:off x="3659322" y="4457163"/>
              <a:ext cx="1541613" cy="735924"/>
              <a:chOff x="1804940" y="1644141"/>
              <a:chExt cx="1541613" cy="890468"/>
            </a:xfrm>
          </p:grpSpPr>
          <p:sp>
            <p:nvSpPr>
              <p:cNvPr id="209" name="TextBox 208"/>
              <p:cNvSpPr txBox="1"/>
              <p:nvPr/>
            </p:nvSpPr>
            <p:spPr>
              <a:xfrm>
                <a:off x="1807638" y="1836447"/>
                <a:ext cx="5052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게임 </a:t>
                </a:r>
                <a:r>
                  <a:rPr lang="en-US" altLang="ko-KR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5</a:t>
                </a:r>
                <a:endParaRPr lang="ko-KR" altLang="en-US" sz="9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210" name="TextBox 209"/>
              <p:cNvSpPr txBox="1"/>
              <p:nvPr/>
            </p:nvSpPr>
            <p:spPr>
              <a:xfrm>
                <a:off x="1804940" y="2000784"/>
                <a:ext cx="13403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별도입력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간단한 설명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11" name="그룹 210"/>
              <p:cNvGrpSpPr/>
              <p:nvPr/>
            </p:nvGrpSpPr>
            <p:grpSpPr>
              <a:xfrm>
                <a:off x="1846789" y="1644141"/>
                <a:ext cx="1499764" cy="171963"/>
                <a:chOff x="2524943" y="490026"/>
                <a:chExt cx="2294708" cy="273373"/>
              </a:xfrm>
            </p:grpSpPr>
            <p:sp>
              <p:nvSpPr>
                <p:cNvPr id="213" name="모서리가 둥근 직사각형 212"/>
                <p:cNvSpPr/>
                <p:nvPr/>
              </p:nvSpPr>
              <p:spPr>
                <a:xfrm>
                  <a:off x="2524943" y="490026"/>
                  <a:ext cx="582345" cy="27337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대상</a:t>
                  </a:r>
                </a:p>
              </p:txBody>
            </p:sp>
            <p:sp>
              <p:nvSpPr>
                <p:cNvPr id="214" name="타원 213"/>
                <p:cNvSpPr/>
                <p:nvPr/>
              </p:nvSpPr>
              <p:spPr>
                <a:xfrm>
                  <a:off x="3187292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15" name="타원 214"/>
                <p:cNvSpPr/>
                <p:nvPr/>
              </p:nvSpPr>
              <p:spPr>
                <a:xfrm>
                  <a:off x="3472686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16" name="타원 215"/>
                <p:cNvSpPr/>
                <p:nvPr/>
              </p:nvSpPr>
              <p:spPr>
                <a:xfrm>
                  <a:off x="3758080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17" name="타원 216"/>
                <p:cNvSpPr/>
                <p:nvPr/>
              </p:nvSpPr>
              <p:spPr>
                <a:xfrm>
                  <a:off x="4043474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18" name="타원 217"/>
                <p:cNvSpPr/>
                <p:nvPr/>
              </p:nvSpPr>
              <p:spPr>
                <a:xfrm>
                  <a:off x="4328868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19" name="타원 218"/>
                <p:cNvSpPr/>
                <p:nvPr/>
              </p:nvSpPr>
              <p:spPr>
                <a:xfrm>
                  <a:off x="4614262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6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12" name="TextBox 211"/>
              <p:cNvSpPr txBox="1"/>
              <p:nvPr/>
            </p:nvSpPr>
            <p:spPr>
              <a:xfrm>
                <a:off x="1804940" y="2196055"/>
                <a:ext cx="13403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인원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명</a:t>
                </a:r>
                <a:endPara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시간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</a:t>
                </a:r>
              </a:p>
            </p:txBody>
          </p:sp>
        </p:grpSp>
        <p:sp>
          <p:nvSpPr>
            <p:cNvPr id="140" name="직사각형 139"/>
            <p:cNvSpPr/>
            <p:nvPr/>
          </p:nvSpPr>
          <p:spPr>
            <a:xfrm>
              <a:off x="4581859" y="5173442"/>
              <a:ext cx="619076" cy="1280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자세히 보기</a:t>
              </a:r>
            </a:p>
          </p:txBody>
        </p:sp>
        <p:grpSp>
          <p:nvGrpSpPr>
            <p:cNvPr id="141" name="그룹 140"/>
            <p:cNvGrpSpPr/>
            <p:nvPr/>
          </p:nvGrpSpPr>
          <p:grpSpPr>
            <a:xfrm>
              <a:off x="7487844" y="1819938"/>
              <a:ext cx="1541613" cy="735924"/>
              <a:chOff x="1804940" y="1644141"/>
              <a:chExt cx="1541613" cy="890468"/>
            </a:xfrm>
          </p:grpSpPr>
          <p:sp>
            <p:nvSpPr>
              <p:cNvPr id="198" name="TextBox 197"/>
              <p:cNvSpPr txBox="1"/>
              <p:nvPr/>
            </p:nvSpPr>
            <p:spPr>
              <a:xfrm>
                <a:off x="1807638" y="1836447"/>
                <a:ext cx="5052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게임 </a:t>
                </a:r>
                <a:r>
                  <a:rPr lang="en-US" altLang="ko-KR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2</a:t>
                </a:r>
                <a:endParaRPr lang="ko-KR" altLang="en-US" sz="9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99" name="TextBox 198"/>
              <p:cNvSpPr txBox="1"/>
              <p:nvPr/>
            </p:nvSpPr>
            <p:spPr>
              <a:xfrm>
                <a:off x="1804940" y="2000784"/>
                <a:ext cx="13403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별도입력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간단한 설명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200" name="그룹 199"/>
              <p:cNvGrpSpPr/>
              <p:nvPr/>
            </p:nvGrpSpPr>
            <p:grpSpPr>
              <a:xfrm>
                <a:off x="1846789" y="1644141"/>
                <a:ext cx="1499764" cy="171963"/>
                <a:chOff x="2524943" y="490026"/>
                <a:chExt cx="2294708" cy="273373"/>
              </a:xfrm>
            </p:grpSpPr>
            <p:sp>
              <p:nvSpPr>
                <p:cNvPr id="202" name="모서리가 둥근 직사각형 201"/>
                <p:cNvSpPr/>
                <p:nvPr/>
              </p:nvSpPr>
              <p:spPr>
                <a:xfrm>
                  <a:off x="2524943" y="490026"/>
                  <a:ext cx="582345" cy="27337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대상</a:t>
                  </a:r>
                </a:p>
              </p:txBody>
            </p:sp>
            <p:sp>
              <p:nvSpPr>
                <p:cNvPr id="203" name="타원 202"/>
                <p:cNvSpPr/>
                <p:nvPr/>
              </p:nvSpPr>
              <p:spPr>
                <a:xfrm>
                  <a:off x="3187292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4" name="타원 203"/>
                <p:cNvSpPr/>
                <p:nvPr/>
              </p:nvSpPr>
              <p:spPr>
                <a:xfrm>
                  <a:off x="3472686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5" name="타원 204"/>
                <p:cNvSpPr/>
                <p:nvPr/>
              </p:nvSpPr>
              <p:spPr>
                <a:xfrm>
                  <a:off x="3758080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6" name="타원 205"/>
                <p:cNvSpPr/>
                <p:nvPr/>
              </p:nvSpPr>
              <p:spPr>
                <a:xfrm>
                  <a:off x="4043474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7" name="타원 206"/>
                <p:cNvSpPr/>
                <p:nvPr/>
              </p:nvSpPr>
              <p:spPr>
                <a:xfrm>
                  <a:off x="4328868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208" name="타원 207"/>
                <p:cNvSpPr/>
                <p:nvPr/>
              </p:nvSpPr>
              <p:spPr>
                <a:xfrm>
                  <a:off x="4614262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6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201" name="TextBox 200"/>
              <p:cNvSpPr txBox="1"/>
              <p:nvPr/>
            </p:nvSpPr>
            <p:spPr>
              <a:xfrm>
                <a:off x="1804940" y="2196055"/>
                <a:ext cx="13403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인원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명</a:t>
                </a:r>
                <a:endPara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시간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</a:t>
                </a:r>
              </a:p>
            </p:txBody>
          </p:sp>
        </p:grpSp>
        <p:sp>
          <p:nvSpPr>
            <p:cNvPr id="142" name="직사각형 141"/>
            <p:cNvSpPr/>
            <p:nvPr/>
          </p:nvSpPr>
          <p:spPr>
            <a:xfrm>
              <a:off x="8410381" y="2536217"/>
              <a:ext cx="619076" cy="1280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자세히 보기</a:t>
              </a:r>
            </a:p>
          </p:txBody>
        </p:sp>
        <p:grpSp>
          <p:nvGrpSpPr>
            <p:cNvPr id="143" name="그룹 142"/>
            <p:cNvGrpSpPr/>
            <p:nvPr/>
          </p:nvGrpSpPr>
          <p:grpSpPr>
            <a:xfrm>
              <a:off x="7487844" y="3125607"/>
              <a:ext cx="1541613" cy="735924"/>
              <a:chOff x="1804940" y="1644141"/>
              <a:chExt cx="1541613" cy="890468"/>
            </a:xfrm>
          </p:grpSpPr>
          <p:sp>
            <p:nvSpPr>
              <p:cNvPr id="187" name="TextBox 186"/>
              <p:cNvSpPr txBox="1"/>
              <p:nvPr/>
            </p:nvSpPr>
            <p:spPr>
              <a:xfrm>
                <a:off x="1807638" y="1836447"/>
                <a:ext cx="5052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게임 </a:t>
                </a:r>
                <a:r>
                  <a:rPr lang="en-US" altLang="ko-KR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4</a:t>
                </a:r>
                <a:endParaRPr lang="ko-KR" altLang="en-US" sz="9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88" name="TextBox 187"/>
              <p:cNvSpPr txBox="1"/>
              <p:nvPr/>
            </p:nvSpPr>
            <p:spPr>
              <a:xfrm>
                <a:off x="1804940" y="2000784"/>
                <a:ext cx="13403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별도입력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간단한 설명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89" name="그룹 188"/>
              <p:cNvGrpSpPr/>
              <p:nvPr/>
            </p:nvGrpSpPr>
            <p:grpSpPr>
              <a:xfrm>
                <a:off x="1846789" y="1644141"/>
                <a:ext cx="1499764" cy="171963"/>
                <a:chOff x="2524943" y="490026"/>
                <a:chExt cx="2294708" cy="273373"/>
              </a:xfrm>
            </p:grpSpPr>
            <p:sp>
              <p:nvSpPr>
                <p:cNvPr id="191" name="모서리가 둥근 직사각형 190"/>
                <p:cNvSpPr/>
                <p:nvPr/>
              </p:nvSpPr>
              <p:spPr>
                <a:xfrm>
                  <a:off x="2524943" y="490026"/>
                  <a:ext cx="582345" cy="27337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대상</a:t>
                  </a:r>
                </a:p>
              </p:txBody>
            </p:sp>
            <p:sp>
              <p:nvSpPr>
                <p:cNvPr id="192" name="타원 191"/>
                <p:cNvSpPr/>
                <p:nvPr/>
              </p:nvSpPr>
              <p:spPr>
                <a:xfrm>
                  <a:off x="3187292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3" name="타원 192"/>
                <p:cNvSpPr/>
                <p:nvPr/>
              </p:nvSpPr>
              <p:spPr>
                <a:xfrm>
                  <a:off x="3472686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4" name="타원 193"/>
                <p:cNvSpPr/>
                <p:nvPr/>
              </p:nvSpPr>
              <p:spPr>
                <a:xfrm>
                  <a:off x="3758080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5" name="타원 194"/>
                <p:cNvSpPr/>
                <p:nvPr/>
              </p:nvSpPr>
              <p:spPr>
                <a:xfrm>
                  <a:off x="4043474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6" name="타원 195"/>
                <p:cNvSpPr/>
                <p:nvPr/>
              </p:nvSpPr>
              <p:spPr>
                <a:xfrm>
                  <a:off x="4328868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97" name="타원 196"/>
                <p:cNvSpPr/>
                <p:nvPr/>
              </p:nvSpPr>
              <p:spPr>
                <a:xfrm>
                  <a:off x="4614262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6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90" name="TextBox 189"/>
              <p:cNvSpPr txBox="1"/>
              <p:nvPr/>
            </p:nvSpPr>
            <p:spPr>
              <a:xfrm>
                <a:off x="1804940" y="2196055"/>
                <a:ext cx="13403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인원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명</a:t>
                </a:r>
                <a:endPara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시간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</a:t>
                </a:r>
              </a:p>
            </p:txBody>
          </p:sp>
        </p:grpSp>
        <p:sp>
          <p:nvSpPr>
            <p:cNvPr id="144" name="직사각형 143"/>
            <p:cNvSpPr/>
            <p:nvPr/>
          </p:nvSpPr>
          <p:spPr>
            <a:xfrm>
              <a:off x="8410381" y="3841886"/>
              <a:ext cx="619076" cy="1280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자세히 보기</a:t>
              </a:r>
            </a:p>
          </p:txBody>
        </p:sp>
        <p:grpSp>
          <p:nvGrpSpPr>
            <p:cNvPr id="145" name="그룹 144"/>
            <p:cNvGrpSpPr/>
            <p:nvPr/>
          </p:nvGrpSpPr>
          <p:grpSpPr>
            <a:xfrm>
              <a:off x="7487844" y="4457163"/>
              <a:ext cx="1541613" cy="735924"/>
              <a:chOff x="1804940" y="1644141"/>
              <a:chExt cx="1541613" cy="890468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1807638" y="1836447"/>
                <a:ext cx="50526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게임 </a:t>
                </a:r>
                <a:r>
                  <a:rPr lang="en-US" altLang="ko-KR" sz="900" b="1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6</a:t>
                </a:r>
                <a:endParaRPr lang="ko-KR" altLang="en-US" sz="900" b="1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sp>
            <p:nvSpPr>
              <p:cNvPr id="177" name="TextBox 176"/>
              <p:cNvSpPr txBox="1"/>
              <p:nvPr/>
            </p:nvSpPr>
            <p:spPr>
              <a:xfrm>
                <a:off x="1804940" y="2000784"/>
                <a:ext cx="134034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별도입력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간단한 설명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endPara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  <p:grpSp>
            <p:nvGrpSpPr>
              <p:cNvPr id="178" name="그룹 177"/>
              <p:cNvGrpSpPr/>
              <p:nvPr/>
            </p:nvGrpSpPr>
            <p:grpSpPr>
              <a:xfrm>
                <a:off x="1846789" y="1644141"/>
                <a:ext cx="1499764" cy="171963"/>
                <a:chOff x="2524943" y="490026"/>
                <a:chExt cx="2294708" cy="273373"/>
              </a:xfrm>
            </p:grpSpPr>
            <p:sp>
              <p:nvSpPr>
                <p:cNvPr id="180" name="모서리가 둥근 직사각형 179"/>
                <p:cNvSpPr/>
                <p:nvPr/>
              </p:nvSpPr>
              <p:spPr>
                <a:xfrm>
                  <a:off x="2524943" y="490026"/>
                  <a:ext cx="582345" cy="273373"/>
                </a:xfrm>
                <a:prstGeom prst="roundRect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7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대상</a:t>
                  </a:r>
                </a:p>
              </p:txBody>
            </p:sp>
            <p:sp>
              <p:nvSpPr>
                <p:cNvPr id="181" name="타원 180"/>
                <p:cNvSpPr/>
                <p:nvPr/>
              </p:nvSpPr>
              <p:spPr>
                <a:xfrm>
                  <a:off x="3187292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1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82" name="타원 181"/>
                <p:cNvSpPr/>
                <p:nvPr/>
              </p:nvSpPr>
              <p:spPr>
                <a:xfrm>
                  <a:off x="3472686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2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83" name="타원 182"/>
                <p:cNvSpPr/>
                <p:nvPr/>
              </p:nvSpPr>
              <p:spPr>
                <a:xfrm>
                  <a:off x="3758080" y="520222"/>
                  <a:ext cx="205389" cy="205389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3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84" name="타원 183"/>
                <p:cNvSpPr/>
                <p:nvPr/>
              </p:nvSpPr>
              <p:spPr>
                <a:xfrm>
                  <a:off x="4043474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4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85" name="타원 184"/>
                <p:cNvSpPr/>
                <p:nvPr/>
              </p:nvSpPr>
              <p:spPr>
                <a:xfrm>
                  <a:off x="4328868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5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  <p:sp>
              <p:nvSpPr>
                <p:cNvPr id="186" name="타원 185"/>
                <p:cNvSpPr/>
                <p:nvPr/>
              </p:nvSpPr>
              <p:spPr>
                <a:xfrm>
                  <a:off x="4614262" y="520222"/>
                  <a:ext cx="205389" cy="205389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latin typeface="나눔고딕" panose="020D0604000000000000" pitchFamily="50" charset="-127"/>
                      <a:ea typeface="나눔고딕" panose="020D0604000000000000" pitchFamily="50" charset="-127"/>
                    </a:rPr>
                    <a:t>6</a:t>
                  </a:r>
                  <a:endParaRPr lang="ko-KR" altLang="en-US" sz="600" dirty="0">
                    <a:latin typeface="나눔고딕" panose="020D0604000000000000" pitchFamily="50" charset="-127"/>
                    <a:ea typeface="나눔고딕" panose="020D0604000000000000" pitchFamily="50" charset="-127"/>
                  </a:endParaRPr>
                </a:p>
              </p:txBody>
            </p:sp>
          </p:grpSp>
          <p:sp>
            <p:nvSpPr>
              <p:cNvPr id="179" name="TextBox 178"/>
              <p:cNvSpPr txBox="1"/>
              <p:nvPr/>
            </p:nvSpPr>
            <p:spPr>
              <a:xfrm>
                <a:off x="1804940" y="2196055"/>
                <a:ext cx="134034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인원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명</a:t>
                </a:r>
                <a:endPara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  <a:p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시간</a:t>
                </a:r>
                <a:r>
                  <a:rPr lang="en-US" altLang="ko-KR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: 0~0</a:t>
                </a:r>
                <a:r>
                  <a:rPr lang="ko-KR" altLang="en-US" sz="800" dirty="0"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분</a:t>
                </a:r>
              </a:p>
            </p:txBody>
          </p:sp>
        </p:grpSp>
        <p:sp>
          <p:nvSpPr>
            <p:cNvPr id="146" name="직사각형 145"/>
            <p:cNvSpPr/>
            <p:nvPr/>
          </p:nvSpPr>
          <p:spPr>
            <a:xfrm>
              <a:off x="8410381" y="5173442"/>
              <a:ext cx="619076" cy="128028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자세히 보기</a:t>
              </a:r>
            </a:p>
          </p:txBody>
        </p:sp>
        <p:grpSp>
          <p:nvGrpSpPr>
            <p:cNvPr id="149" name="그룹 148"/>
            <p:cNvGrpSpPr/>
            <p:nvPr/>
          </p:nvGrpSpPr>
          <p:grpSpPr>
            <a:xfrm>
              <a:off x="6247482" y="1819938"/>
              <a:ext cx="1148995" cy="844307"/>
              <a:chOff x="8006968" y="1971166"/>
              <a:chExt cx="1145112" cy="1021612"/>
            </a:xfrm>
          </p:grpSpPr>
          <p:sp>
            <p:nvSpPr>
              <p:cNvPr id="170" name="직사각형 169"/>
              <p:cNvSpPr/>
              <p:nvPr/>
            </p:nvSpPr>
            <p:spPr>
              <a:xfrm>
                <a:off x="8006968" y="1971166"/>
                <a:ext cx="1145112" cy="10216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71" name="직선 연결선 170"/>
              <p:cNvCxnSpPr/>
              <p:nvPr/>
            </p:nvCxnSpPr>
            <p:spPr>
              <a:xfrm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/>
              <p:cNvCxnSpPr/>
              <p:nvPr/>
            </p:nvCxnSpPr>
            <p:spPr>
              <a:xfrm flipH="1"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0" name="그룹 149"/>
            <p:cNvGrpSpPr/>
            <p:nvPr/>
          </p:nvGrpSpPr>
          <p:grpSpPr>
            <a:xfrm>
              <a:off x="6247482" y="3141734"/>
              <a:ext cx="1148995" cy="844307"/>
              <a:chOff x="8006968" y="1971166"/>
              <a:chExt cx="1145112" cy="1021612"/>
            </a:xfrm>
          </p:grpSpPr>
          <p:sp>
            <p:nvSpPr>
              <p:cNvPr id="167" name="직사각형 166"/>
              <p:cNvSpPr/>
              <p:nvPr/>
            </p:nvSpPr>
            <p:spPr>
              <a:xfrm>
                <a:off x="8006968" y="1971166"/>
                <a:ext cx="1145112" cy="10216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68" name="직선 연결선 167"/>
              <p:cNvCxnSpPr/>
              <p:nvPr/>
            </p:nvCxnSpPr>
            <p:spPr>
              <a:xfrm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직선 연결선 168"/>
              <p:cNvCxnSpPr/>
              <p:nvPr/>
            </p:nvCxnSpPr>
            <p:spPr>
              <a:xfrm flipH="1"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1" name="그룹 150"/>
            <p:cNvGrpSpPr/>
            <p:nvPr/>
          </p:nvGrpSpPr>
          <p:grpSpPr>
            <a:xfrm>
              <a:off x="6247482" y="4457163"/>
              <a:ext cx="1148995" cy="844307"/>
              <a:chOff x="8006968" y="1971166"/>
              <a:chExt cx="1145112" cy="1021612"/>
            </a:xfrm>
          </p:grpSpPr>
          <p:sp>
            <p:nvSpPr>
              <p:cNvPr id="164" name="직사각형 163"/>
              <p:cNvSpPr/>
              <p:nvPr/>
            </p:nvSpPr>
            <p:spPr>
              <a:xfrm>
                <a:off x="8006968" y="1971166"/>
                <a:ext cx="1145112" cy="10216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65" name="직선 연결선 164"/>
              <p:cNvCxnSpPr/>
              <p:nvPr/>
            </p:nvCxnSpPr>
            <p:spPr>
              <a:xfrm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직선 연결선 165"/>
              <p:cNvCxnSpPr/>
              <p:nvPr/>
            </p:nvCxnSpPr>
            <p:spPr>
              <a:xfrm flipH="1"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2" name="그룹 151"/>
            <p:cNvGrpSpPr/>
            <p:nvPr/>
          </p:nvGrpSpPr>
          <p:grpSpPr>
            <a:xfrm>
              <a:off x="2418057" y="1819938"/>
              <a:ext cx="1148995" cy="844307"/>
              <a:chOff x="8006968" y="1971166"/>
              <a:chExt cx="1145112" cy="1021612"/>
            </a:xfrm>
          </p:grpSpPr>
          <p:sp>
            <p:nvSpPr>
              <p:cNvPr id="161" name="직사각형 160"/>
              <p:cNvSpPr/>
              <p:nvPr/>
            </p:nvSpPr>
            <p:spPr>
              <a:xfrm>
                <a:off x="8006968" y="1971166"/>
                <a:ext cx="1145112" cy="10216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62" name="직선 연결선 161"/>
              <p:cNvCxnSpPr/>
              <p:nvPr/>
            </p:nvCxnSpPr>
            <p:spPr>
              <a:xfrm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직선 연결선 162"/>
              <p:cNvCxnSpPr/>
              <p:nvPr/>
            </p:nvCxnSpPr>
            <p:spPr>
              <a:xfrm flipH="1"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그룹 152"/>
            <p:cNvGrpSpPr/>
            <p:nvPr/>
          </p:nvGrpSpPr>
          <p:grpSpPr>
            <a:xfrm>
              <a:off x="2418057" y="3141734"/>
              <a:ext cx="1148995" cy="844307"/>
              <a:chOff x="8006968" y="1971166"/>
              <a:chExt cx="1145112" cy="1021612"/>
            </a:xfrm>
          </p:grpSpPr>
          <p:sp>
            <p:nvSpPr>
              <p:cNvPr id="158" name="직사각형 157"/>
              <p:cNvSpPr/>
              <p:nvPr/>
            </p:nvSpPr>
            <p:spPr>
              <a:xfrm>
                <a:off x="8006968" y="1971166"/>
                <a:ext cx="1145112" cy="10216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59" name="직선 연결선 158"/>
              <p:cNvCxnSpPr/>
              <p:nvPr/>
            </p:nvCxnSpPr>
            <p:spPr>
              <a:xfrm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직선 연결선 159"/>
              <p:cNvCxnSpPr/>
              <p:nvPr/>
            </p:nvCxnSpPr>
            <p:spPr>
              <a:xfrm flipH="1"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4" name="그룹 153"/>
            <p:cNvGrpSpPr/>
            <p:nvPr/>
          </p:nvGrpSpPr>
          <p:grpSpPr>
            <a:xfrm>
              <a:off x="2418057" y="4457163"/>
              <a:ext cx="1148995" cy="844307"/>
              <a:chOff x="8006968" y="1971166"/>
              <a:chExt cx="1145112" cy="1021612"/>
            </a:xfrm>
          </p:grpSpPr>
          <p:sp>
            <p:nvSpPr>
              <p:cNvPr id="155" name="직사각형 154"/>
              <p:cNvSpPr/>
              <p:nvPr/>
            </p:nvSpPr>
            <p:spPr>
              <a:xfrm>
                <a:off x="8006968" y="1971166"/>
                <a:ext cx="1145112" cy="1021612"/>
              </a:xfrm>
              <a:prstGeom prst="rect">
                <a:avLst/>
              </a:prstGeom>
              <a:noFill/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156" name="직선 연결선 155"/>
              <p:cNvCxnSpPr/>
              <p:nvPr/>
            </p:nvCxnSpPr>
            <p:spPr>
              <a:xfrm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/>
              <p:cNvCxnSpPr/>
              <p:nvPr/>
            </p:nvCxnSpPr>
            <p:spPr>
              <a:xfrm flipH="1">
                <a:off x="8008144" y="1971166"/>
                <a:ext cx="1135856" cy="1021612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9" name="TextBox 248"/>
          <p:cNvSpPr txBox="1"/>
          <p:nvPr/>
        </p:nvSpPr>
        <p:spPr>
          <a:xfrm>
            <a:off x="4464354" y="5239723"/>
            <a:ext cx="2674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&lt;   1   2   3   4   5   6   7   &gt;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3" name="직사각형 262"/>
          <p:cNvSpPr/>
          <p:nvPr/>
        </p:nvSpPr>
        <p:spPr>
          <a:xfrm>
            <a:off x="1906482" y="1118986"/>
            <a:ext cx="7742343" cy="25391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TextBox 263"/>
          <p:cNvSpPr txBox="1"/>
          <p:nvPr/>
        </p:nvSpPr>
        <p:spPr>
          <a:xfrm>
            <a:off x="1906482" y="1112194"/>
            <a:ext cx="92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상세검색</a:t>
            </a:r>
          </a:p>
        </p:txBody>
      </p:sp>
      <p:sp>
        <p:nvSpPr>
          <p:cNvPr id="265" name="갈매기형 수장 264"/>
          <p:cNvSpPr/>
          <p:nvPr/>
        </p:nvSpPr>
        <p:spPr>
          <a:xfrm rot="5400000">
            <a:off x="9445448" y="1190518"/>
            <a:ext cx="101428" cy="12607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34226" y="10978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163469" y="1121578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검색 조건 자세히 보기</a:t>
            </a:r>
            <a:endParaRPr lang="ko-KR" altLang="en-US" sz="900" dirty="0"/>
          </a:p>
        </p:txBody>
      </p:sp>
      <p:grpSp>
        <p:nvGrpSpPr>
          <p:cNvPr id="281" name="그룹 280"/>
          <p:cNvGrpSpPr/>
          <p:nvPr/>
        </p:nvGrpSpPr>
        <p:grpSpPr>
          <a:xfrm>
            <a:off x="1906482" y="778120"/>
            <a:ext cx="7742343" cy="273402"/>
            <a:chOff x="1905801" y="680720"/>
            <a:chExt cx="3967745" cy="388620"/>
          </a:xfrm>
          <a:solidFill>
            <a:schemeClr val="bg1">
              <a:lumMod val="75000"/>
            </a:schemeClr>
          </a:solidFill>
        </p:grpSpPr>
        <p:sp>
          <p:nvSpPr>
            <p:cNvPr id="282" name="직사각형 281"/>
            <p:cNvSpPr/>
            <p:nvPr/>
          </p:nvSpPr>
          <p:spPr>
            <a:xfrm>
              <a:off x="1905801" y="680720"/>
              <a:ext cx="1323173" cy="388620"/>
            </a:xfrm>
            <a:prstGeom prst="rect">
              <a:avLst/>
            </a:prstGeom>
            <a:solidFill>
              <a:srgbClr val="47CFFF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피지컬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게임</a:t>
              </a:r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3228975" y="680720"/>
              <a:ext cx="1323173" cy="3886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스포츠 게임</a:t>
              </a:r>
            </a:p>
          </p:txBody>
        </p:sp>
        <p:sp>
          <p:nvSpPr>
            <p:cNvPr id="284" name="직사각형 283"/>
            <p:cNvSpPr/>
            <p:nvPr/>
          </p:nvSpPr>
          <p:spPr>
            <a:xfrm>
              <a:off x="4550373" y="680720"/>
              <a:ext cx="1323173" cy="3886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에듀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게임</a:t>
              </a:r>
            </a:p>
          </p:txBody>
        </p:sp>
      </p:grpSp>
      <p:grpSp>
        <p:nvGrpSpPr>
          <p:cNvPr id="147" name="그룹 146">
            <a:extLst>
              <a:ext uri="{FF2B5EF4-FFF2-40B4-BE49-F238E27FC236}">
                <a16:creationId xmlns:a16="http://schemas.microsoft.com/office/drawing/2014/main" xmlns="" id="{013FEC40-2D81-459F-ADFA-5EBF482916B2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xmlns="" id="{AF4F978C-CB6F-4111-BA10-0FBF8EDB5A9F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73" name="그룹 172">
              <a:extLst>
                <a:ext uri="{FF2B5EF4-FFF2-40B4-BE49-F238E27FC236}">
                  <a16:creationId xmlns:a16="http://schemas.microsoft.com/office/drawing/2014/main" xmlns="" id="{92B5D734-91E4-4E08-BCB8-C64931BEBDFA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174" name="직사각형 173">
                <a:extLst>
                  <a:ext uri="{FF2B5EF4-FFF2-40B4-BE49-F238E27FC236}">
                    <a16:creationId xmlns:a16="http://schemas.microsoft.com/office/drawing/2014/main" xmlns="" id="{5AF3708A-61EA-40F7-A0A6-F5601C2B804B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242" name="직사각형 241">
                <a:extLst>
                  <a:ext uri="{FF2B5EF4-FFF2-40B4-BE49-F238E27FC236}">
                    <a16:creationId xmlns:a16="http://schemas.microsoft.com/office/drawing/2014/main" xmlns="" id="{970E828A-29C5-4D59-9DC7-B2BB7DC02168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243" name="직사각형 242">
                <a:extLst>
                  <a:ext uri="{FF2B5EF4-FFF2-40B4-BE49-F238E27FC236}">
                    <a16:creationId xmlns:a16="http://schemas.microsoft.com/office/drawing/2014/main" xmlns="" id="{1A088321-DED9-4C3E-8227-6769E3308F59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245" name="직사각형 244">
                <a:extLst>
                  <a:ext uri="{FF2B5EF4-FFF2-40B4-BE49-F238E27FC236}">
                    <a16:creationId xmlns:a16="http://schemas.microsoft.com/office/drawing/2014/main" xmlns="" id="{772239BE-7095-4A37-B52F-3CB10218FCFF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6704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3CADBD33-87ED-4112-B1D9-D1AF62F90B5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7C109D98-C056-46AF-B151-4A1AD11B0C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5250" y="3716961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849802" y="1385271"/>
          <a:ext cx="225806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클릭하면 박스가 축소됨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pSp>
        <p:nvGrpSpPr>
          <p:cNvPr id="325" name="그룹 324"/>
          <p:cNvGrpSpPr/>
          <p:nvPr/>
        </p:nvGrpSpPr>
        <p:grpSpPr>
          <a:xfrm>
            <a:off x="1904258" y="778120"/>
            <a:ext cx="7744567" cy="4765430"/>
            <a:chOff x="1904258" y="778120"/>
            <a:chExt cx="7744567" cy="4765430"/>
          </a:xfrm>
        </p:grpSpPr>
        <p:sp>
          <p:nvSpPr>
            <p:cNvPr id="32" name="TextBox 31"/>
            <p:cNvSpPr txBox="1"/>
            <p:nvPr/>
          </p:nvSpPr>
          <p:spPr>
            <a:xfrm>
              <a:off x="8603467" y="3279291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 선택 해제</a:t>
              </a: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904258" y="1853005"/>
              <a:ext cx="7743085" cy="472368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906482" y="1841140"/>
              <a:ext cx="854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과목 선택</a:t>
              </a:r>
            </a:p>
          </p:txBody>
        </p:sp>
        <p:grpSp>
          <p:nvGrpSpPr>
            <p:cNvPr id="7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3147072" y="1874774"/>
              <a:ext cx="587354" cy="212366"/>
              <a:chOff x="554563" y="2592239"/>
              <a:chExt cx="510121" cy="212366"/>
            </a:xfrm>
          </p:grpSpPr>
          <p:sp>
            <p:nvSpPr>
              <p:cNvPr id="164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5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국어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6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4442335" y="1874774"/>
              <a:ext cx="587354" cy="212366"/>
              <a:chOff x="554563" y="2592239"/>
              <a:chExt cx="510121" cy="212366"/>
            </a:xfrm>
          </p:grpSpPr>
          <p:sp>
            <p:nvSpPr>
              <p:cNvPr id="161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2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영어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3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5737599" y="1874774"/>
              <a:ext cx="587354" cy="212366"/>
              <a:chOff x="554563" y="2592239"/>
              <a:chExt cx="510121" cy="212366"/>
            </a:xfrm>
          </p:grpSpPr>
          <p:sp>
            <p:nvSpPr>
              <p:cNvPr id="158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9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수학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7032862" y="1874774"/>
              <a:ext cx="587354" cy="212366"/>
              <a:chOff x="554563" y="2592239"/>
              <a:chExt cx="510121" cy="212366"/>
            </a:xfrm>
          </p:grpSpPr>
          <p:sp>
            <p:nvSpPr>
              <p:cNvPr id="155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과학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7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8328123" y="1874774"/>
              <a:ext cx="587354" cy="212366"/>
              <a:chOff x="554563" y="2592239"/>
              <a:chExt cx="510121" cy="212366"/>
            </a:xfrm>
          </p:grpSpPr>
          <p:sp>
            <p:nvSpPr>
              <p:cNvPr id="152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3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상식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4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3147072" y="2065459"/>
              <a:ext cx="587354" cy="212366"/>
              <a:chOff x="554563" y="2592239"/>
              <a:chExt cx="510121" cy="212366"/>
            </a:xfrm>
          </p:grpSpPr>
          <p:sp>
            <p:nvSpPr>
              <p:cNvPr id="149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음악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1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4442335" y="2065459"/>
              <a:ext cx="587354" cy="212366"/>
              <a:chOff x="554563" y="2592239"/>
              <a:chExt cx="510121" cy="212366"/>
            </a:xfrm>
          </p:grpSpPr>
          <p:sp>
            <p:nvSpPr>
              <p:cNvPr id="146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7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미술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8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5737599" y="2065459"/>
              <a:ext cx="587354" cy="212366"/>
              <a:chOff x="554563" y="2592239"/>
              <a:chExt cx="510121" cy="212366"/>
            </a:xfrm>
          </p:grpSpPr>
          <p:sp>
            <p:nvSpPr>
              <p:cNvPr id="143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4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한자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5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9"/>
              </p:custDataLst>
            </p:nvPr>
          </p:nvGrpSpPr>
          <p:grpSpPr>
            <a:xfrm>
              <a:off x="7032862" y="2065459"/>
              <a:ext cx="587354" cy="212366"/>
              <a:chOff x="554563" y="2592239"/>
              <a:chExt cx="510121" cy="212366"/>
            </a:xfrm>
          </p:grpSpPr>
          <p:sp>
            <p:nvSpPr>
              <p:cNvPr id="140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1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기타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2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8" name="직사각형 87"/>
            <p:cNvSpPr/>
            <p:nvPr/>
          </p:nvSpPr>
          <p:spPr>
            <a:xfrm>
              <a:off x="1905001" y="1375252"/>
              <a:ext cx="7742342" cy="473816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905000" y="13575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부스</a:t>
              </a:r>
            </a:p>
          </p:txBody>
        </p:sp>
        <p:grpSp>
          <p:nvGrpSpPr>
            <p:cNvPr id="9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3145590" y="1391154"/>
              <a:ext cx="908347" cy="212366"/>
              <a:chOff x="554563" y="2592239"/>
              <a:chExt cx="788907" cy="212366"/>
            </a:xfrm>
          </p:grpSpPr>
          <p:sp>
            <p:nvSpPr>
              <p:cNvPr id="137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8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686119" y="2592239"/>
                <a:ext cx="65735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스크린 부스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9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4440853" y="1391154"/>
              <a:ext cx="740033" cy="212366"/>
              <a:chOff x="554563" y="2592239"/>
              <a:chExt cx="642723" cy="212366"/>
            </a:xfrm>
          </p:grpSpPr>
          <p:sp>
            <p:nvSpPr>
              <p:cNvPr id="134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5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686119" y="2592239"/>
                <a:ext cx="511167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면 부스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6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3" name="직사각형 92"/>
            <p:cNvSpPr/>
            <p:nvPr/>
          </p:nvSpPr>
          <p:spPr>
            <a:xfrm>
              <a:off x="1905743" y="2802240"/>
              <a:ext cx="7741600" cy="473816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905742" y="2777365"/>
              <a:ext cx="854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체력 항목</a:t>
              </a:r>
            </a:p>
          </p:txBody>
        </p:sp>
        <p:grpSp>
          <p:nvGrpSpPr>
            <p:cNvPr id="9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3146332" y="2810999"/>
              <a:ext cx="986025" cy="212366"/>
              <a:chOff x="554563" y="2592239"/>
              <a:chExt cx="856370" cy="212366"/>
            </a:xfrm>
          </p:grpSpPr>
          <p:sp>
            <p:nvSpPr>
              <p:cNvPr id="128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9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686119" y="2592239"/>
                <a:ext cx="724814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심폐지구력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3"/>
              </p:custDataLst>
            </p:nvPr>
          </p:nvGrpSpPr>
          <p:grpSpPr>
            <a:xfrm>
              <a:off x="4441595" y="2810999"/>
              <a:ext cx="853135" cy="212366"/>
              <a:chOff x="554563" y="2592239"/>
              <a:chExt cx="740954" cy="212366"/>
            </a:xfrm>
          </p:grpSpPr>
          <p:sp>
            <p:nvSpPr>
              <p:cNvPr id="125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6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86119" y="2592239"/>
                <a:ext cx="60939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근지구력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4"/>
              </p:custDataLst>
            </p:nvPr>
          </p:nvGrpSpPr>
          <p:grpSpPr>
            <a:xfrm>
              <a:off x="5736858" y="2810999"/>
              <a:ext cx="587354" cy="212366"/>
              <a:chOff x="554563" y="2592239"/>
              <a:chExt cx="510121" cy="212366"/>
            </a:xfrm>
          </p:grpSpPr>
          <p:sp>
            <p:nvSpPr>
              <p:cNvPr id="122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3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근력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5"/>
              </p:custDataLst>
            </p:nvPr>
          </p:nvGrpSpPr>
          <p:grpSpPr>
            <a:xfrm>
              <a:off x="7032121" y="2810999"/>
              <a:ext cx="720244" cy="212366"/>
              <a:chOff x="554563" y="2592239"/>
              <a:chExt cx="625537" cy="212366"/>
            </a:xfrm>
          </p:grpSpPr>
          <p:sp>
            <p:nvSpPr>
              <p:cNvPr id="119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0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유연성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9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6"/>
              </p:custDataLst>
            </p:nvPr>
          </p:nvGrpSpPr>
          <p:grpSpPr>
            <a:xfrm>
              <a:off x="8327382" y="2810999"/>
              <a:ext cx="720244" cy="212366"/>
              <a:chOff x="554563" y="2592239"/>
              <a:chExt cx="625537" cy="212366"/>
            </a:xfrm>
          </p:grpSpPr>
          <p:sp>
            <p:nvSpPr>
              <p:cNvPr id="116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순발력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7"/>
              </p:custDataLst>
            </p:nvPr>
          </p:nvGrpSpPr>
          <p:grpSpPr>
            <a:xfrm>
              <a:off x="3146332" y="3019529"/>
              <a:ext cx="720244" cy="212366"/>
              <a:chOff x="554563" y="2592239"/>
              <a:chExt cx="625537" cy="212366"/>
            </a:xfrm>
          </p:grpSpPr>
          <p:sp>
            <p:nvSpPr>
              <p:cNvPr id="113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4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민첩성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8"/>
              </p:custDataLst>
            </p:nvPr>
          </p:nvGrpSpPr>
          <p:grpSpPr>
            <a:xfrm>
              <a:off x="4441595" y="3019529"/>
              <a:ext cx="720244" cy="212366"/>
              <a:chOff x="554563" y="2592239"/>
              <a:chExt cx="625537" cy="212366"/>
            </a:xfrm>
          </p:grpSpPr>
          <p:sp>
            <p:nvSpPr>
              <p:cNvPr id="110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1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협응성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9"/>
              </p:custDataLst>
            </p:nvPr>
          </p:nvGrpSpPr>
          <p:grpSpPr>
            <a:xfrm>
              <a:off x="5736858" y="3019529"/>
              <a:ext cx="720244" cy="212366"/>
              <a:chOff x="554563" y="2592239"/>
              <a:chExt cx="625537" cy="212366"/>
            </a:xfrm>
          </p:grpSpPr>
          <p:sp>
            <p:nvSpPr>
              <p:cNvPr id="107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8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평형성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0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0"/>
              </p:custDataLst>
            </p:nvPr>
          </p:nvGrpSpPr>
          <p:grpSpPr>
            <a:xfrm>
              <a:off x="7032121" y="3019529"/>
              <a:ext cx="720244" cy="212366"/>
              <a:chOff x="554563" y="2592239"/>
              <a:chExt cx="625537" cy="212366"/>
            </a:xfrm>
          </p:grpSpPr>
          <p:sp>
            <p:nvSpPr>
              <p:cNvPr id="104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5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스피드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6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1"/>
              </p:custDataLst>
            </p:nvPr>
          </p:nvGrpSpPr>
          <p:grpSpPr>
            <a:xfrm>
              <a:off x="4442130" y="2810999"/>
              <a:ext cx="853135" cy="212366"/>
              <a:chOff x="554563" y="2592239"/>
              <a:chExt cx="740954" cy="212366"/>
            </a:xfrm>
          </p:grpSpPr>
          <p:sp>
            <p:nvSpPr>
              <p:cNvPr id="168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9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686119" y="2592239"/>
                <a:ext cx="60939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근지구력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1" name="직사각형 170"/>
            <p:cNvSpPr/>
            <p:nvPr/>
          </p:nvSpPr>
          <p:spPr>
            <a:xfrm>
              <a:off x="1904259" y="3276056"/>
              <a:ext cx="7743084" cy="2873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278" name="그림 277"/>
            <p:cNvPicPr>
              <a:picLocks noChangeAspect="1"/>
            </p:cNvPicPr>
            <p:nvPr/>
          </p:nvPicPr>
          <p:blipFill rotWithShape="1">
            <a:blip r:embed="rId50"/>
            <a:srcRect t="-1" b="50828"/>
            <a:stretch/>
          </p:blipFill>
          <p:spPr>
            <a:xfrm>
              <a:off x="2443522" y="3771830"/>
              <a:ext cx="6736664" cy="1771720"/>
            </a:xfrm>
            <a:prstGeom prst="rect">
              <a:avLst/>
            </a:prstGeom>
          </p:spPr>
        </p:pic>
        <p:sp>
          <p:nvSpPr>
            <p:cNvPr id="302" name="직사각형 301"/>
            <p:cNvSpPr/>
            <p:nvPr/>
          </p:nvSpPr>
          <p:spPr>
            <a:xfrm>
              <a:off x="1906482" y="1118986"/>
              <a:ext cx="7742343" cy="253916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3" name="TextBox 302"/>
            <p:cNvSpPr txBox="1"/>
            <p:nvPr/>
          </p:nvSpPr>
          <p:spPr>
            <a:xfrm>
              <a:off x="1906482" y="1112194"/>
              <a:ext cx="92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상세검색</a:t>
              </a:r>
            </a:p>
          </p:txBody>
        </p:sp>
        <p:sp>
          <p:nvSpPr>
            <p:cNvPr id="304" name="갈매기형 수장 303"/>
            <p:cNvSpPr/>
            <p:nvPr/>
          </p:nvSpPr>
          <p:spPr>
            <a:xfrm rot="16200000">
              <a:off x="9445448" y="1190518"/>
              <a:ext cx="101428" cy="126079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7934226" y="1097885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b="1" dirty="0">
                  <a:solidFill>
                    <a:srgbClr val="FF0000"/>
                  </a:solidFill>
                </a:rPr>
                <a:t>①</a:t>
              </a: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8163469" y="1121578"/>
              <a:ext cx="1343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검색 조건 자세히 보기</a:t>
              </a:r>
            </a:p>
          </p:txBody>
        </p:sp>
        <p:grpSp>
          <p:nvGrpSpPr>
            <p:cNvPr id="307" name="그룹 306"/>
            <p:cNvGrpSpPr/>
            <p:nvPr/>
          </p:nvGrpSpPr>
          <p:grpSpPr>
            <a:xfrm>
              <a:off x="1906482" y="778120"/>
              <a:ext cx="7742343" cy="273402"/>
              <a:chOff x="1905801" y="680720"/>
              <a:chExt cx="3967745" cy="388620"/>
            </a:xfrm>
            <a:solidFill>
              <a:schemeClr val="bg1">
                <a:lumMod val="75000"/>
              </a:schemeClr>
            </a:solidFill>
          </p:grpSpPr>
          <p:sp>
            <p:nvSpPr>
              <p:cNvPr id="308" name="직사각형 307"/>
              <p:cNvSpPr/>
              <p:nvPr/>
            </p:nvSpPr>
            <p:spPr>
              <a:xfrm>
                <a:off x="1905801" y="680720"/>
                <a:ext cx="1323173" cy="388620"/>
              </a:xfrm>
              <a:prstGeom prst="rect">
                <a:avLst/>
              </a:prstGeom>
              <a:solidFill>
                <a:srgbClr val="47CFFF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</a:rPr>
                  <a:t>피지컬</a:t>
                </a:r>
                <a:r>
                  <a:rPr lang="ko-KR" altLang="en-US" sz="1400" b="1" dirty="0">
                    <a:solidFill>
                      <a:schemeClr val="tx1"/>
                    </a:solidFill>
                  </a:rPr>
                  <a:t> 게임</a:t>
                </a:r>
              </a:p>
            </p:txBody>
          </p:sp>
          <p:sp>
            <p:nvSpPr>
              <p:cNvPr id="309" name="직사각형 308"/>
              <p:cNvSpPr/>
              <p:nvPr/>
            </p:nvSpPr>
            <p:spPr>
              <a:xfrm>
                <a:off x="3228975" y="680720"/>
                <a:ext cx="1323173" cy="38862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스포츠 게임</a:t>
                </a:r>
              </a:p>
            </p:txBody>
          </p:sp>
          <p:sp>
            <p:nvSpPr>
              <p:cNvPr id="310" name="직사각형 309"/>
              <p:cNvSpPr/>
              <p:nvPr/>
            </p:nvSpPr>
            <p:spPr>
              <a:xfrm>
                <a:off x="4550373" y="680720"/>
                <a:ext cx="1323173" cy="38862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</a:rPr>
                  <a:t>에듀</a:t>
                </a:r>
                <a:r>
                  <a:rPr lang="ko-KR" altLang="en-US" sz="1400" b="1" dirty="0">
                    <a:solidFill>
                      <a:schemeClr val="tx1"/>
                    </a:solidFill>
                  </a:rPr>
                  <a:t> 게임</a:t>
                </a:r>
              </a:p>
            </p:txBody>
          </p:sp>
        </p:grpSp>
        <p:sp>
          <p:nvSpPr>
            <p:cNvPr id="311" name="직사각형 310"/>
            <p:cNvSpPr/>
            <p:nvPr/>
          </p:nvSpPr>
          <p:spPr>
            <a:xfrm>
              <a:off x="1905001" y="2327659"/>
              <a:ext cx="7742342" cy="473816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1905000" y="2309927"/>
              <a:ext cx="854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동작 유형</a:t>
              </a:r>
            </a:p>
          </p:txBody>
        </p:sp>
        <p:grpSp>
          <p:nvGrpSpPr>
            <p:cNvPr id="31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2"/>
              </p:custDataLst>
            </p:nvPr>
          </p:nvGrpSpPr>
          <p:grpSpPr>
            <a:xfrm>
              <a:off x="3145590" y="2343561"/>
              <a:ext cx="792932" cy="212366"/>
              <a:chOff x="554563" y="2592239"/>
              <a:chExt cx="688667" cy="212366"/>
            </a:xfrm>
          </p:grpSpPr>
          <p:sp>
            <p:nvSpPr>
              <p:cNvPr id="314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5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686119" y="2592239"/>
                <a:ext cx="55711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 던지기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6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1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3"/>
              </p:custDataLst>
            </p:nvPr>
          </p:nvGrpSpPr>
          <p:grpSpPr>
            <a:xfrm>
              <a:off x="4440853" y="2343561"/>
              <a:ext cx="677515" cy="212366"/>
              <a:chOff x="554563" y="2592239"/>
              <a:chExt cx="588426" cy="212366"/>
            </a:xfrm>
          </p:grpSpPr>
          <p:sp>
            <p:nvSpPr>
              <p:cNvPr id="318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9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686119" y="2592239"/>
                <a:ext cx="456870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 차기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2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4"/>
              </p:custDataLst>
            </p:nvPr>
          </p:nvGrpSpPr>
          <p:grpSpPr>
            <a:xfrm>
              <a:off x="5736117" y="2343561"/>
              <a:ext cx="677515" cy="212366"/>
              <a:chOff x="554563" y="2592239"/>
              <a:chExt cx="588426" cy="212366"/>
            </a:xfrm>
          </p:grpSpPr>
          <p:sp>
            <p:nvSpPr>
              <p:cNvPr id="322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3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686119" y="2592239"/>
                <a:ext cx="456870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 치기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4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grpSp>
        <p:nvGrpSpPr>
          <p:cNvPr id="178" name="그룹 177">
            <a:extLst>
              <a:ext uri="{FF2B5EF4-FFF2-40B4-BE49-F238E27FC236}">
                <a16:creationId xmlns:a16="http://schemas.microsoft.com/office/drawing/2014/main" xmlns="" id="{8C8999E8-4E8D-4508-AA97-D70F89E4E073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179" name="직사각형 178">
              <a:extLst>
                <a:ext uri="{FF2B5EF4-FFF2-40B4-BE49-F238E27FC236}">
                  <a16:creationId xmlns:a16="http://schemas.microsoft.com/office/drawing/2014/main" xmlns="" id="{E1FBC361-B7B5-4D21-AB2A-5EAD8942A9E2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xmlns="" id="{9E3BBE8F-C98A-40E4-B5AC-6BCF38B6BDBF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xmlns="" id="{34B0559E-7F16-448E-90B7-2A9C5A8216AE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xmlns="" id="{FE3B4A78-0BF7-474B-AA41-B321D9F491AE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xmlns="" id="{5C391D59-BAA2-4544-BE7C-D507BD63FBE5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xmlns="" id="{1452CAC5-003B-494B-9B63-43991BB17C86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  <p:sp>
        <p:nvSpPr>
          <p:cNvPr id="2" name="사각형 설명선 1"/>
          <p:cNvSpPr/>
          <p:nvPr/>
        </p:nvSpPr>
        <p:spPr>
          <a:xfrm>
            <a:off x="9893643" y="2555927"/>
            <a:ext cx="2145957" cy="969585"/>
          </a:xfrm>
          <a:prstGeom prst="wedgeRectCallout">
            <a:avLst>
              <a:gd name="adj1" fmla="val -101795"/>
              <a:gd name="adj2" fmla="val 6335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내림차순</a:t>
            </a:r>
            <a:r>
              <a:rPr lang="en-US" altLang="ko-KR" sz="1100" dirty="0" smtClean="0">
                <a:solidFill>
                  <a:schemeClr val="tx1"/>
                </a:solidFill>
              </a:rPr>
              <a:t>, </a:t>
            </a:r>
            <a:r>
              <a:rPr lang="ko-KR" altLang="en-US" sz="1100" dirty="0" smtClean="0">
                <a:solidFill>
                  <a:schemeClr val="tx1"/>
                </a:solidFill>
              </a:rPr>
              <a:t>오름차순 정렬 필요</a:t>
            </a:r>
            <a:endParaRPr lang="en-US" altLang="ko-KR" sz="11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7492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그룹 187">
            <a:extLst>
              <a:ext uri="{FF2B5EF4-FFF2-40B4-BE49-F238E27FC236}">
                <a16:creationId xmlns:a16="http://schemas.microsoft.com/office/drawing/2014/main" xmlns="" id="{A4960351-7353-44A5-B084-37230892234B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xmlns="" id="{8917A31D-5EDE-4F00-811E-C4FDF281EE8A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xmlns="" id="{0ED7909F-6F97-49BC-A60E-A4AD9A3573DC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191" name="직사각형 190">
                <a:extLst>
                  <a:ext uri="{FF2B5EF4-FFF2-40B4-BE49-F238E27FC236}">
                    <a16:creationId xmlns:a16="http://schemas.microsoft.com/office/drawing/2014/main" xmlns="" id="{F2DA43D0-6F7A-46B7-B9F0-A2922D6335F2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192" name="직사각형 191">
                <a:extLst>
                  <a:ext uri="{FF2B5EF4-FFF2-40B4-BE49-F238E27FC236}">
                    <a16:creationId xmlns:a16="http://schemas.microsoft.com/office/drawing/2014/main" xmlns="" id="{D0F9B36D-EAC0-4627-82E1-4DC3BA312704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193" name="직사각형 192">
                <a:extLst>
                  <a:ext uri="{FF2B5EF4-FFF2-40B4-BE49-F238E27FC236}">
                    <a16:creationId xmlns:a16="http://schemas.microsoft.com/office/drawing/2014/main" xmlns="" id="{BEB27C67-9913-4007-A3CA-5CE4301B182B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194" name="직사각형 193">
                <a:extLst>
                  <a:ext uri="{FF2B5EF4-FFF2-40B4-BE49-F238E27FC236}">
                    <a16:creationId xmlns:a16="http://schemas.microsoft.com/office/drawing/2014/main" xmlns="" id="{903D6DB2-1778-4FAF-97DB-C086F1540EBB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xmlns="" id="{6EA68F20-AE31-4814-B536-71F54A0811B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C306E324-7356-4FC5-8B9D-B8AFA4286D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95250" y="3938194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/>
          </p:nvPr>
        </p:nvGraphicFramePr>
        <p:xfrm>
          <a:off x="9849802" y="1385271"/>
          <a:ext cx="225806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>
            <a:off x="1904258" y="778120"/>
            <a:ext cx="7744567" cy="4765430"/>
            <a:chOff x="1904258" y="778120"/>
            <a:chExt cx="7744567" cy="4765430"/>
          </a:xfrm>
        </p:grpSpPr>
        <p:sp>
          <p:nvSpPr>
            <p:cNvPr id="19" name="TextBox 18"/>
            <p:cNvSpPr txBox="1"/>
            <p:nvPr/>
          </p:nvSpPr>
          <p:spPr>
            <a:xfrm>
              <a:off x="8603467" y="3279291"/>
              <a:ext cx="104387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전체 선택 해제</a:t>
              </a: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1904258" y="1853005"/>
              <a:ext cx="7743085" cy="472368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906482" y="1841140"/>
              <a:ext cx="854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과목 선택</a:t>
              </a:r>
            </a:p>
          </p:txBody>
        </p:sp>
        <p:grpSp>
          <p:nvGrpSpPr>
            <p:cNvPr id="2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"/>
              </p:custDataLst>
            </p:nvPr>
          </p:nvGrpSpPr>
          <p:grpSpPr>
            <a:xfrm>
              <a:off x="3147072" y="1874774"/>
              <a:ext cx="587354" cy="212366"/>
              <a:chOff x="554563" y="2592239"/>
              <a:chExt cx="510121" cy="212366"/>
            </a:xfrm>
          </p:grpSpPr>
          <p:sp>
            <p:nvSpPr>
              <p:cNvPr id="132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3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8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국어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4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"/>
              </p:custDataLst>
            </p:nvPr>
          </p:nvGrpSpPr>
          <p:grpSpPr>
            <a:xfrm>
              <a:off x="4442335" y="1874774"/>
              <a:ext cx="587354" cy="212366"/>
              <a:chOff x="554563" y="2592239"/>
              <a:chExt cx="510121" cy="212366"/>
            </a:xfrm>
          </p:grpSpPr>
          <p:sp>
            <p:nvSpPr>
              <p:cNvPr id="129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0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7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영어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1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3"/>
              </p:custDataLst>
            </p:nvPr>
          </p:nvGrpSpPr>
          <p:grpSpPr>
            <a:xfrm>
              <a:off x="5737599" y="1874774"/>
              <a:ext cx="587354" cy="212366"/>
              <a:chOff x="554563" y="2592239"/>
              <a:chExt cx="510121" cy="212366"/>
            </a:xfrm>
          </p:grpSpPr>
          <p:sp>
            <p:nvSpPr>
              <p:cNvPr id="126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7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6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수학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8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4"/>
              </p:custDataLst>
            </p:nvPr>
          </p:nvGrpSpPr>
          <p:grpSpPr>
            <a:xfrm>
              <a:off x="7032862" y="1874774"/>
              <a:ext cx="587354" cy="212366"/>
              <a:chOff x="554563" y="2592239"/>
              <a:chExt cx="510121" cy="212366"/>
            </a:xfrm>
          </p:grpSpPr>
          <p:sp>
            <p:nvSpPr>
              <p:cNvPr id="123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4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5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과학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5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5"/>
              </p:custDataLst>
            </p:nvPr>
          </p:nvGrpSpPr>
          <p:grpSpPr>
            <a:xfrm>
              <a:off x="8328123" y="1874774"/>
              <a:ext cx="587354" cy="212366"/>
              <a:chOff x="554563" y="2592239"/>
              <a:chExt cx="510121" cy="212366"/>
            </a:xfrm>
          </p:grpSpPr>
          <p:sp>
            <p:nvSpPr>
              <p:cNvPr id="120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1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4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상식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2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6"/>
              </p:custDataLst>
            </p:nvPr>
          </p:nvGrpSpPr>
          <p:grpSpPr>
            <a:xfrm>
              <a:off x="3147072" y="2065459"/>
              <a:ext cx="587354" cy="212366"/>
              <a:chOff x="554563" y="2592239"/>
              <a:chExt cx="510121" cy="212366"/>
            </a:xfrm>
          </p:grpSpPr>
          <p:sp>
            <p:nvSpPr>
              <p:cNvPr id="117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8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3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음악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9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7"/>
              </p:custDataLst>
            </p:nvPr>
          </p:nvGrpSpPr>
          <p:grpSpPr>
            <a:xfrm>
              <a:off x="4442335" y="2065459"/>
              <a:ext cx="587354" cy="212366"/>
              <a:chOff x="554563" y="2592239"/>
              <a:chExt cx="510121" cy="212366"/>
            </a:xfrm>
          </p:grpSpPr>
          <p:sp>
            <p:nvSpPr>
              <p:cNvPr id="114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5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2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미술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6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8"/>
              </p:custDataLst>
            </p:nvPr>
          </p:nvGrpSpPr>
          <p:grpSpPr>
            <a:xfrm>
              <a:off x="5737599" y="2065459"/>
              <a:ext cx="587354" cy="212366"/>
              <a:chOff x="554563" y="2592239"/>
              <a:chExt cx="510121" cy="212366"/>
            </a:xfrm>
          </p:grpSpPr>
          <p:sp>
            <p:nvSpPr>
              <p:cNvPr id="111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2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1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한자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3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9"/>
              </p:custDataLst>
            </p:nvPr>
          </p:nvGrpSpPr>
          <p:grpSpPr>
            <a:xfrm>
              <a:off x="7032862" y="2065459"/>
              <a:ext cx="587354" cy="212366"/>
              <a:chOff x="554563" y="2592239"/>
              <a:chExt cx="510121" cy="212366"/>
            </a:xfrm>
          </p:grpSpPr>
          <p:sp>
            <p:nvSpPr>
              <p:cNvPr id="108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9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40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기타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" name="직사각형 30"/>
            <p:cNvSpPr/>
            <p:nvPr/>
          </p:nvSpPr>
          <p:spPr>
            <a:xfrm>
              <a:off x="1905001" y="1375252"/>
              <a:ext cx="7742342" cy="473816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905000" y="1357520"/>
              <a:ext cx="44114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부스</a:t>
              </a:r>
            </a:p>
          </p:txBody>
        </p:sp>
        <p:grpSp>
          <p:nvGrpSpPr>
            <p:cNvPr id="3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0"/>
              </p:custDataLst>
            </p:nvPr>
          </p:nvGrpSpPr>
          <p:grpSpPr>
            <a:xfrm>
              <a:off x="3145590" y="1391154"/>
              <a:ext cx="908347" cy="212366"/>
              <a:chOff x="554563" y="2592239"/>
              <a:chExt cx="788907" cy="212366"/>
            </a:xfrm>
          </p:grpSpPr>
          <p:sp>
            <p:nvSpPr>
              <p:cNvPr id="105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6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9"/>
                </p:custDataLst>
              </p:nvPr>
            </p:nvSpPr>
            <p:spPr>
              <a:xfrm>
                <a:off x="686119" y="2592239"/>
                <a:ext cx="65735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스크린 부스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7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1"/>
              </p:custDataLst>
            </p:nvPr>
          </p:nvGrpSpPr>
          <p:grpSpPr>
            <a:xfrm>
              <a:off x="4440853" y="1391154"/>
              <a:ext cx="740033" cy="212366"/>
              <a:chOff x="554563" y="2592239"/>
              <a:chExt cx="642723" cy="212366"/>
            </a:xfrm>
          </p:grpSpPr>
          <p:sp>
            <p:nvSpPr>
              <p:cNvPr id="102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8"/>
                </p:custDataLst>
              </p:nvPr>
            </p:nvSpPr>
            <p:spPr>
              <a:xfrm>
                <a:off x="686119" y="2592239"/>
                <a:ext cx="511167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3</a:t>
                </a:r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면 부스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4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5" name="직사각형 34"/>
            <p:cNvSpPr/>
            <p:nvPr/>
          </p:nvSpPr>
          <p:spPr>
            <a:xfrm>
              <a:off x="1905743" y="2802240"/>
              <a:ext cx="7741600" cy="473816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905742" y="2777365"/>
              <a:ext cx="854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체력 항목</a:t>
              </a:r>
            </a:p>
          </p:txBody>
        </p:sp>
        <p:grpSp>
          <p:nvGrpSpPr>
            <p:cNvPr id="3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2"/>
              </p:custDataLst>
            </p:nvPr>
          </p:nvGrpSpPr>
          <p:grpSpPr>
            <a:xfrm>
              <a:off x="3146332" y="2810999"/>
              <a:ext cx="986025" cy="212366"/>
              <a:chOff x="554563" y="2592239"/>
              <a:chExt cx="856370" cy="212366"/>
            </a:xfrm>
          </p:grpSpPr>
          <p:sp>
            <p:nvSpPr>
              <p:cNvPr id="99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0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7"/>
                </p:custDataLst>
              </p:nvPr>
            </p:nvSpPr>
            <p:spPr>
              <a:xfrm>
                <a:off x="686119" y="2592239"/>
                <a:ext cx="724814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심폐지구력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1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3"/>
              </p:custDataLst>
            </p:nvPr>
          </p:nvGrpSpPr>
          <p:grpSpPr>
            <a:xfrm>
              <a:off x="4441595" y="2810999"/>
              <a:ext cx="853135" cy="212366"/>
              <a:chOff x="554563" y="2592239"/>
              <a:chExt cx="740954" cy="212366"/>
            </a:xfrm>
          </p:grpSpPr>
          <p:sp>
            <p:nvSpPr>
              <p:cNvPr id="96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7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6"/>
                </p:custDataLst>
              </p:nvPr>
            </p:nvSpPr>
            <p:spPr>
              <a:xfrm>
                <a:off x="686119" y="2592239"/>
                <a:ext cx="60939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근지구력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8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4"/>
              </p:custDataLst>
            </p:nvPr>
          </p:nvGrpSpPr>
          <p:grpSpPr>
            <a:xfrm>
              <a:off x="5736858" y="2810999"/>
              <a:ext cx="587354" cy="212366"/>
              <a:chOff x="554563" y="2592239"/>
              <a:chExt cx="510121" cy="212366"/>
            </a:xfrm>
          </p:grpSpPr>
          <p:sp>
            <p:nvSpPr>
              <p:cNvPr id="93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4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5"/>
                </p:custDataLst>
              </p:nvPr>
            </p:nvSpPr>
            <p:spPr>
              <a:xfrm>
                <a:off x="686119" y="2592239"/>
                <a:ext cx="378565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근력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5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0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5"/>
              </p:custDataLst>
            </p:nvPr>
          </p:nvGrpSpPr>
          <p:grpSpPr>
            <a:xfrm>
              <a:off x="7032121" y="2810999"/>
              <a:ext cx="720244" cy="212366"/>
              <a:chOff x="554563" y="2592239"/>
              <a:chExt cx="625537" cy="212366"/>
            </a:xfrm>
          </p:grpSpPr>
          <p:sp>
            <p:nvSpPr>
              <p:cNvPr id="90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4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유연성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2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1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6"/>
              </p:custDataLst>
            </p:nvPr>
          </p:nvGrpSpPr>
          <p:grpSpPr>
            <a:xfrm>
              <a:off x="8327382" y="2810999"/>
              <a:ext cx="720244" cy="212366"/>
              <a:chOff x="554563" y="2592239"/>
              <a:chExt cx="625537" cy="212366"/>
            </a:xfrm>
          </p:grpSpPr>
          <p:sp>
            <p:nvSpPr>
              <p:cNvPr id="87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8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3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순발력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9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2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7"/>
              </p:custDataLst>
            </p:nvPr>
          </p:nvGrpSpPr>
          <p:grpSpPr>
            <a:xfrm>
              <a:off x="3146332" y="3019529"/>
              <a:ext cx="720244" cy="212366"/>
              <a:chOff x="554563" y="2592239"/>
              <a:chExt cx="625537" cy="212366"/>
            </a:xfrm>
          </p:grpSpPr>
          <p:sp>
            <p:nvSpPr>
              <p:cNvPr id="84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5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2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민첩성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6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3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8"/>
              </p:custDataLst>
            </p:nvPr>
          </p:nvGrpSpPr>
          <p:grpSpPr>
            <a:xfrm>
              <a:off x="4441595" y="3019529"/>
              <a:ext cx="720244" cy="212366"/>
              <a:chOff x="554563" y="2592239"/>
              <a:chExt cx="625537" cy="212366"/>
            </a:xfrm>
          </p:grpSpPr>
          <p:sp>
            <p:nvSpPr>
              <p:cNvPr id="81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2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1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 err="1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협응성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3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4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19"/>
              </p:custDataLst>
            </p:nvPr>
          </p:nvGrpSpPr>
          <p:grpSpPr>
            <a:xfrm>
              <a:off x="5736858" y="3019529"/>
              <a:ext cx="720244" cy="212366"/>
              <a:chOff x="554563" y="2592239"/>
              <a:chExt cx="625537" cy="212366"/>
            </a:xfrm>
          </p:grpSpPr>
          <p:sp>
            <p:nvSpPr>
              <p:cNvPr id="78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9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30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평형성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80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5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0"/>
              </p:custDataLst>
            </p:nvPr>
          </p:nvGrpSpPr>
          <p:grpSpPr>
            <a:xfrm>
              <a:off x="7032121" y="3019529"/>
              <a:ext cx="720244" cy="212366"/>
              <a:chOff x="554563" y="2592239"/>
              <a:chExt cx="625537" cy="212366"/>
            </a:xfrm>
          </p:grpSpPr>
          <p:sp>
            <p:nvSpPr>
              <p:cNvPr id="75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6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9"/>
                </p:custDataLst>
              </p:nvPr>
            </p:nvSpPr>
            <p:spPr>
              <a:xfrm>
                <a:off x="686119" y="2592239"/>
                <a:ext cx="49398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스피드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7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1"/>
              </p:custDataLst>
            </p:nvPr>
          </p:nvGrpSpPr>
          <p:grpSpPr>
            <a:xfrm>
              <a:off x="4442130" y="2810999"/>
              <a:ext cx="853135" cy="212366"/>
              <a:chOff x="554563" y="2592239"/>
              <a:chExt cx="740954" cy="212366"/>
            </a:xfrm>
          </p:grpSpPr>
          <p:sp>
            <p:nvSpPr>
              <p:cNvPr id="72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3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686119" y="2592239"/>
                <a:ext cx="609398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근지구력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74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7" name="직사각형 46"/>
            <p:cNvSpPr/>
            <p:nvPr/>
          </p:nvSpPr>
          <p:spPr>
            <a:xfrm>
              <a:off x="1904259" y="3276056"/>
              <a:ext cx="7743084" cy="28731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 rotWithShape="1">
            <a:blip r:embed="rId50"/>
            <a:srcRect t="-1" b="50828"/>
            <a:stretch/>
          </p:blipFill>
          <p:spPr>
            <a:xfrm>
              <a:off x="2443522" y="3771830"/>
              <a:ext cx="6736664" cy="1771720"/>
            </a:xfrm>
            <a:prstGeom prst="rect">
              <a:avLst/>
            </a:prstGeom>
          </p:spPr>
        </p:pic>
        <p:sp>
          <p:nvSpPr>
            <p:cNvPr id="49" name="직사각형 48"/>
            <p:cNvSpPr/>
            <p:nvPr/>
          </p:nvSpPr>
          <p:spPr>
            <a:xfrm>
              <a:off x="1906482" y="1118986"/>
              <a:ext cx="7742343" cy="253916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906482" y="1112194"/>
              <a:ext cx="9213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b="1" dirty="0"/>
                <a:t>상세검색</a:t>
              </a:r>
            </a:p>
          </p:txBody>
        </p:sp>
        <p:sp>
          <p:nvSpPr>
            <p:cNvPr id="51" name="갈매기형 수장 50"/>
            <p:cNvSpPr/>
            <p:nvPr/>
          </p:nvSpPr>
          <p:spPr>
            <a:xfrm rot="16200000">
              <a:off x="9445448" y="1190518"/>
              <a:ext cx="101428" cy="126079"/>
            </a:xfrm>
            <a:prstGeom prst="chevron">
              <a:avLst/>
            </a:prstGeom>
            <a:solidFill>
              <a:schemeClr val="tx1">
                <a:lumMod val="75000"/>
                <a:lumOff val="2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163469" y="1121578"/>
              <a:ext cx="1343638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/>
                <a:t>검색 조건 자세히 보기</a:t>
              </a:r>
            </a:p>
          </p:txBody>
        </p:sp>
        <p:grpSp>
          <p:nvGrpSpPr>
            <p:cNvPr id="54" name="그룹 53"/>
            <p:cNvGrpSpPr/>
            <p:nvPr/>
          </p:nvGrpSpPr>
          <p:grpSpPr>
            <a:xfrm>
              <a:off x="1906482" y="778120"/>
              <a:ext cx="7742343" cy="273402"/>
              <a:chOff x="1905801" y="680720"/>
              <a:chExt cx="3967745" cy="388620"/>
            </a:xfrm>
            <a:solidFill>
              <a:schemeClr val="bg1">
                <a:lumMod val="75000"/>
              </a:schemeClr>
            </a:solidFill>
          </p:grpSpPr>
          <p:sp>
            <p:nvSpPr>
              <p:cNvPr id="69" name="직사각형 68"/>
              <p:cNvSpPr/>
              <p:nvPr/>
            </p:nvSpPr>
            <p:spPr>
              <a:xfrm>
                <a:off x="1905801" y="680720"/>
                <a:ext cx="1323173" cy="388620"/>
              </a:xfrm>
              <a:prstGeom prst="rect">
                <a:avLst/>
              </a:prstGeom>
              <a:solidFill>
                <a:srgbClr val="47CFFF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</a:rPr>
                  <a:t>피지컬</a:t>
                </a:r>
                <a:r>
                  <a:rPr lang="ko-KR" altLang="en-US" sz="1400" b="1" dirty="0">
                    <a:solidFill>
                      <a:schemeClr val="tx1"/>
                    </a:solidFill>
                  </a:rPr>
                  <a:t> 게임</a:t>
                </a: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3228975" y="680720"/>
                <a:ext cx="1323173" cy="38862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</a:rPr>
                  <a:t>스포츠 게임</a:t>
                </a:r>
              </a:p>
            </p:txBody>
          </p:sp>
          <p:sp>
            <p:nvSpPr>
              <p:cNvPr id="71" name="직사각형 70"/>
              <p:cNvSpPr/>
              <p:nvPr/>
            </p:nvSpPr>
            <p:spPr>
              <a:xfrm>
                <a:off x="4550373" y="680720"/>
                <a:ext cx="1323173" cy="38862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 err="1">
                    <a:solidFill>
                      <a:schemeClr val="tx1"/>
                    </a:solidFill>
                  </a:rPr>
                  <a:t>에듀</a:t>
                </a:r>
                <a:r>
                  <a:rPr lang="ko-KR" altLang="en-US" sz="1400" b="1" dirty="0">
                    <a:solidFill>
                      <a:schemeClr val="tx1"/>
                    </a:solidFill>
                  </a:rPr>
                  <a:t> 게임</a:t>
                </a:r>
              </a:p>
            </p:txBody>
          </p:sp>
        </p:grpSp>
        <p:sp>
          <p:nvSpPr>
            <p:cNvPr id="55" name="직사각형 54"/>
            <p:cNvSpPr/>
            <p:nvPr/>
          </p:nvSpPr>
          <p:spPr>
            <a:xfrm>
              <a:off x="1905001" y="2327659"/>
              <a:ext cx="7742342" cy="473816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905000" y="2309927"/>
              <a:ext cx="85492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b="1" dirty="0"/>
                <a:t>동작 유형</a:t>
              </a:r>
            </a:p>
          </p:txBody>
        </p:sp>
        <p:grpSp>
          <p:nvGrpSpPr>
            <p:cNvPr id="57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2"/>
              </p:custDataLst>
            </p:nvPr>
          </p:nvGrpSpPr>
          <p:grpSpPr>
            <a:xfrm>
              <a:off x="3145590" y="2343561"/>
              <a:ext cx="792932" cy="212366"/>
              <a:chOff x="554563" y="2592239"/>
              <a:chExt cx="688667" cy="212366"/>
            </a:xfrm>
          </p:grpSpPr>
          <p:sp>
            <p:nvSpPr>
              <p:cNvPr id="66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7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686119" y="2592239"/>
                <a:ext cx="557111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 던지기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8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8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3"/>
              </p:custDataLst>
            </p:nvPr>
          </p:nvGrpSpPr>
          <p:grpSpPr>
            <a:xfrm>
              <a:off x="4440853" y="2343561"/>
              <a:ext cx="677515" cy="212366"/>
              <a:chOff x="554563" y="2592239"/>
              <a:chExt cx="588426" cy="212366"/>
            </a:xfrm>
          </p:grpSpPr>
          <p:sp>
            <p:nvSpPr>
              <p:cNvPr id="63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4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686119" y="2592239"/>
                <a:ext cx="456870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 차기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5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59" name="Checkbox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+c6++66PGe8GJEvqunb9Wr8epHV7em7Nl821J/AO8+m+dd7i1BftnVVOkTe7/XTy3zZ4uXfOFlmi7xZ0Ydp2Po3Tn7xb5yk9KzWk7KYptMyaxpp8+WKaZY+Cv58kjW5vKEv8st1cZm1ecodfjtbzsq8/m6drVZ5nU7n+fRtPjuZZ8uLfOa3SD9Ll+uyZPwsJEGjuszrupjl6aSqyvRsWbRbZz4Wz6p6kTadD0bp2fFqlVK3dxxAD0s8E0J/zPD6b+PFABk8QvetE4ziSfXu9Txb5Y0Myv1JA8mv0rDNFoEbv87BevlMPpIuPOQiCOIpztOtsIfxWWOh08xNi7IDZQASnrt3mYBFVhY/0Ok3U3tO446/dGa6s0OlQXZJNj6ezUy7rY/4t3z2EWgYA2kAjbUhAYwPMp/1ZsE8NJbjts2m8zQHI6Vz4aQNHQ5yHk1YhF3tRP/+ioq+fdtBafP0Ex1ctPux/8fgWOu8XdfLtK3XeaTzXxJ+9Eu6UPTt86xs/NeDdkZsL6tiZrm3M/CtavLTxMJpky9neT0Smh3XF02aD0tZnHsYQpo17uve2H3OT39X0Q83y0tbX7+PNHy1mmHU7TxPGzBevOHPuuCbZwBRPEPy4YmOYbwB/uywycBH06wlkdo6fTfNWbrT/N3t9QuG+7y6uABf13VVb330LCtKQrKt0rWQ2rID03v80Qgd3IqpvV/dH3dpEh836wWpo+uj8GNjdUizyQTrPEjPzbgD5G4fihEKsYSd6X+Unj0tmlXVZJPS45sOZQwIY46coYu1YtAyn/JrxCxyezGNHWbjH68gqjJE/jVqCfHEhGdeNGNBkv6NaiOYj2d1tXB9bbm+uvPY00QDs2W++jxvm/RqntNs6ZQJqbNpu87K8jqd5GVFkkjclAmVyCl4502k7SMymXiUbuJJdM3ojeS5yNv0Fxtt6k2SKqfDGxXxbYZfnROjdshgh5oWqnby2YeNOp/dZrS3lnulSY+k6S/8hfEX8DgKjn+yaAqSovSzz/pO/klV5+MvmupNXbxuSUjGC/x+G0OIp3mPUcDi3Ma5wnOTpu6MK73MynWe/h7Db+G59djTR98AoGcdf8B/brYVPeZWLmMHQhRjvnWzyjkp86ze+lDF4ZzahgXmyqh+0lT8wUVBvkrq4sS+DbC9DAmR7yBFtGBU+b7P+PvfgR8dLAhHxAcyj4hgFM77+ERhn+M316vNUsnDRitw1Od1tV6RzHsUoIYUUAPELr5gfwhfftUWJWLw9gVFo74JQVOJH0jfffT+0sc4qIm+wO9nFK7DO/Nw+tx+PsD+eEAJD0DcA/WfDUjhic6C/9zwPh64Mltg34IGtHtIPx5/5o1SiE0ff/LJBjzNc4v+8IiNY+qlfmffK76/gXr+w4Znmi1fkQNGMbfxbAaimdhzI+3Mc8sx4bGc/p5M/qzOcwTLt6Cwed4DKzw28lFKCedZuRpDZJyYDMnI0POeyOAJHFLG4Zbz5j99BugGpLd5IoZp6Lll01s2Oy+WcEFv1/g9aMyTHZLmPSf0i6ymOSnHCuKkWnzJcbpw91C2ovvcggw3NLnh61sR8BaEGxyuU003jXkDpgNf3ewP4dHY+eTLL7758LlwebtfvPNL6M+mzZaUw2UXpxvaclQ9QkABrbV1h1VG3MnAE3fC8HxgRPMq51gGHtjjJqdAps7PP/vIetiM7Ed3j+xovq4/pgMIW0SI3NGswzZ9YIIGec8B3ZgdNJovkgLAszHnoT9+yf8DsKF77QwZAAA=&lt;/Code&gt;&lt;CodeSignature&gt;PumjWDhaFvPEOdqY3tUbECgDvq633JANu6xWafpW3bKjkpwD650A0r9G0rHNloFYXbRYGJl06QG0crqjzjMh1v/sNFBV0kQa0wQkZe6R1NuSCIpv6kda2RGjVWU7NyxnvRHbZzEUcW6MZVD/QlMEKYvBzFxOd1itsdL6Ss4v9LONo4qX1kuYIsfkAtPn/YdxufzRzmBGjwVMwbsYXAPpyltKc2GrDmMQxNHXDM3uTQri19/ZIExwxj2C9u/a78+pOLTeuvM10dUzVvHTJ51gvEJeCDh3yTK0GuWOvJHW7JIG5lF9ak6qDjAX6jLl/KeLin3gqvRJ+auzg//zJFWWrA==&lt;/CodeSignature&gt;&lt;/SmartOptions&gt;&lt;SmartResize enabled=&quot;True&quot; minWidth=&quot;10&quot; minHeight=&quot;10&quot; /&gt;&lt;/SmartSettings&gt;"/>
            <p:cNvGrpSpPr/>
            <p:nvPr>
              <p:custDataLst>
                <p:tags r:id="rId24"/>
              </p:custDataLst>
            </p:nvPr>
          </p:nvGrpSpPr>
          <p:grpSpPr>
            <a:xfrm>
              <a:off x="5736117" y="2343561"/>
              <a:ext cx="677515" cy="212366"/>
              <a:chOff x="554563" y="2592239"/>
              <a:chExt cx="588426" cy="212366"/>
            </a:xfrm>
          </p:grpSpPr>
          <p:sp>
            <p:nvSpPr>
              <p:cNvPr id="60" name="Box" descr="&lt;Tags&gt;&lt;SMARTRESIZEANCHORS&gt;None,None,Absolute,None&lt;/SMARTRESIZEANCHORS&gt;&lt;/Tags&gt;"/>
              <p:cNvSpPr/>
              <p:nvPr/>
            </p:nvSpPr>
            <p:spPr>
              <a:xfrm>
                <a:off x="554563" y="2632644"/>
                <a:ext cx="131556" cy="131556"/>
              </a:xfrm>
              <a:prstGeom prst="rect">
                <a:avLst/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1" name="Label" descr="&lt;SmartSettings&gt;&lt;SmartResize anchorLeft=&quot;Absolute&quot; anchorTop=&quot;Absolute&quot; anchorRight=&quot;Absolute&quot; anchorBottom=&quot;Absolute&quot; /&gt;&lt;/SmartSettings&gt;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686119" y="2592239"/>
                <a:ext cx="456870" cy="212366"/>
              </a:xfrm>
              <a:prstGeom prst="rect">
                <a:avLst/>
              </a:prstGeom>
              <a:noFill/>
            </p:spPr>
            <p:txBody>
              <a:bodyPr wrap="none" lIns="73152" tIns="36576" rIns="73152" bIns="36576" rtlCol="0" anchor="ctr" anchorCtr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ko-KR" alt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공 치기</a:t>
                </a:r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62" name="Check" descr="&lt;Tags&gt;&lt;SMARTRESIZEANCHORS&gt;None,None,Absolute,None&lt;/SMARTRESIZEANCHORS&gt;&lt;/Tags&gt;" hidden="1"/>
              <p:cNvSpPr>
                <a:spLocks noEditPoints="1"/>
              </p:cNvSpPr>
              <p:nvPr/>
            </p:nvSpPr>
            <p:spPr bwMode="auto">
              <a:xfrm>
                <a:off x="576252" y="2653644"/>
                <a:ext cx="88178" cy="89556"/>
              </a:xfrm>
              <a:custGeom>
                <a:avLst/>
                <a:gdLst>
                  <a:gd name="T0" fmla="*/ 275 w 275"/>
                  <a:gd name="T1" fmla="*/ 0 h 275"/>
                  <a:gd name="T2" fmla="*/ 0 w 275"/>
                  <a:gd name="T3" fmla="*/ 275 h 275"/>
                  <a:gd name="T4" fmla="*/ 0 w 275"/>
                  <a:gd name="T5" fmla="*/ 0 h 275"/>
                  <a:gd name="T6" fmla="*/ 275 w 275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5" h="275">
                    <a:moveTo>
                      <a:pt x="275" y="0"/>
                    </a:moveTo>
                    <a:lnTo>
                      <a:pt x="0" y="275"/>
                    </a:lnTo>
                    <a:moveTo>
                      <a:pt x="0" y="0"/>
                    </a:moveTo>
                    <a:lnTo>
                      <a:pt x="275" y="275"/>
                    </a:lnTo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</p:grpSp>
      <p:sp>
        <p:nvSpPr>
          <p:cNvPr id="181" name="직사각형 180"/>
          <p:cNvSpPr/>
          <p:nvPr/>
        </p:nvSpPr>
        <p:spPr>
          <a:xfrm>
            <a:off x="1756937" y="110603"/>
            <a:ext cx="8030425" cy="54210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/>
          <p:cNvSpPr/>
          <p:nvPr/>
        </p:nvSpPr>
        <p:spPr>
          <a:xfrm>
            <a:off x="1996440" y="556686"/>
            <a:ext cx="7562762" cy="4830653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2392718" y="56857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5630839" y="92759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게임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41" name="TextBox 140"/>
          <p:cNvSpPr txBox="1"/>
          <p:nvPr/>
        </p:nvSpPr>
        <p:spPr>
          <a:xfrm>
            <a:off x="5726097" y="1339687"/>
            <a:ext cx="177788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별도입력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자세한 설명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2995750" y="2786736"/>
            <a:ext cx="968000" cy="6001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인원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0~0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명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0~0</a:t>
            </a:r>
            <a:r>
              <a:rPr lang="ko-KR" altLang="en-US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분</a:t>
            </a:r>
          </a:p>
        </p:txBody>
      </p:sp>
      <p:grpSp>
        <p:nvGrpSpPr>
          <p:cNvPr id="177" name="그룹 176"/>
          <p:cNvGrpSpPr/>
          <p:nvPr/>
        </p:nvGrpSpPr>
        <p:grpSpPr>
          <a:xfrm>
            <a:off x="5741561" y="2130979"/>
            <a:ext cx="2831134" cy="501396"/>
            <a:chOff x="5741561" y="2405299"/>
            <a:chExt cx="2831134" cy="501396"/>
          </a:xfrm>
        </p:grpSpPr>
        <p:sp>
          <p:nvSpPr>
            <p:cNvPr id="144" name="모서리가 둥근 직사각형 143"/>
            <p:cNvSpPr/>
            <p:nvPr/>
          </p:nvSpPr>
          <p:spPr>
            <a:xfrm>
              <a:off x="5741561" y="2405299"/>
              <a:ext cx="480802" cy="217233"/>
            </a:xfrm>
            <a:prstGeom prst="roundRect">
              <a:avLst/>
            </a:prstGeom>
            <a:solidFill>
              <a:srgbClr val="47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대상</a:t>
              </a:r>
            </a:p>
          </p:txBody>
        </p:sp>
        <p:sp>
          <p:nvSpPr>
            <p:cNvPr id="145" name="타원 144"/>
            <p:cNvSpPr/>
            <p:nvPr/>
          </p:nvSpPr>
          <p:spPr>
            <a:xfrm>
              <a:off x="6486538" y="2429295"/>
              <a:ext cx="169576" cy="1632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1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6" name="타원 145"/>
            <p:cNvSpPr/>
            <p:nvPr/>
          </p:nvSpPr>
          <p:spPr>
            <a:xfrm>
              <a:off x="6869854" y="2429295"/>
              <a:ext cx="169576" cy="1632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2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7" name="타원 146"/>
            <p:cNvSpPr/>
            <p:nvPr/>
          </p:nvSpPr>
          <p:spPr>
            <a:xfrm>
              <a:off x="7253170" y="2429295"/>
              <a:ext cx="169576" cy="16321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3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8" name="타원 147"/>
            <p:cNvSpPr/>
            <p:nvPr/>
          </p:nvSpPr>
          <p:spPr>
            <a:xfrm>
              <a:off x="7636486" y="2429295"/>
              <a:ext cx="169576" cy="1632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4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49" name="타원 148"/>
            <p:cNvSpPr/>
            <p:nvPr/>
          </p:nvSpPr>
          <p:spPr>
            <a:xfrm>
              <a:off x="8019802" y="2429295"/>
              <a:ext cx="169576" cy="1632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5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50" name="타원 149"/>
            <p:cNvSpPr/>
            <p:nvPr/>
          </p:nvSpPr>
          <p:spPr>
            <a:xfrm>
              <a:off x="8403119" y="2429295"/>
              <a:ext cx="169576" cy="16321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6</a:t>
              </a:r>
              <a:endPara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sp>
          <p:nvSpPr>
            <p:cNvPr id="178" name="모서리가 둥근 직사각형 177"/>
            <p:cNvSpPr/>
            <p:nvPr/>
          </p:nvSpPr>
          <p:spPr>
            <a:xfrm>
              <a:off x="5741561" y="2689462"/>
              <a:ext cx="480802" cy="217233"/>
            </a:xfrm>
            <a:prstGeom prst="roundRect">
              <a:avLst/>
            </a:prstGeom>
            <a:solidFill>
              <a:srgbClr val="47C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900" b="1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부스 위치</a:t>
              </a:r>
            </a:p>
          </p:txBody>
        </p:sp>
      </p:grpSp>
      <p:sp>
        <p:nvSpPr>
          <p:cNvPr id="151" name="TextBox 150"/>
          <p:cNvSpPr txBox="1"/>
          <p:nvPr/>
        </p:nvSpPr>
        <p:spPr>
          <a:xfrm>
            <a:off x="2895751" y="3524375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/>
              <a:t>자료실</a:t>
            </a:r>
          </a:p>
        </p:txBody>
      </p:sp>
      <p:cxnSp>
        <p:nvCxnSpPr>
          <p:cNvPr id="152" name="직선 연결선 151"/>
          <p:cNvCxnSpPr/>
          <p:nvPr/>
        </p:nvCxnSpPr>
        <p:spPr>
          <a:xfrm>
            <a:off x="2895751" y="3777286"/>
            <a:ext cx="57170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곱셈 기호 153"/>
          <p:cNvSpPr/>
          <p:nvPr/>
        </p:nvSpPr>
        <p:spPr>
          <a:xfrm>
            <a:off x="9261425" y="595896"/>
            <a:ext cx="244697" cy="244697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55" name="표 154"/>
          <p:cNvGraphicFramePr>
            <a:graphicFrameLocks noGrp="1"/>
          </p:cNvGraphicFramePr>
          <p:nvPr>
            <p:extLst/>
          </p:nvPr>
        </p:nvGraphicFramePr>
        <p:xfrm>
          <a:off x="2978745" y="3842113"/>
          <a:ext cx="5514744" cy="106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601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56148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37868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</a:rPr>
                        <a:t>문서명</a:t>
                      </a:r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</a:rPr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[DOCUMENT NAME]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해설서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[DOCUMENT NAME]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지도안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[DOCUMENT NAME]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지도안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[DOCUMENT NAME]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지도안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YYYY.MM.DD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153" name="TextBox 152"/>
          <p:cNvSpPr txBox="1"/>
          <p:nvPr/>
        </p:nvSpPr>
        <p:spPr>
          <a:xfrm>
            <a:off x="8271107" y="426803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56" name="직사각형 155"/>
          <p:cNvSpPr/>
          <p:nvPr/>
        </p:nvSpPr>
        <p:spPr>
          <a:xfrm>
            <a:off x="5724615" y="1328645"/>
            <a:ext cx="2888081" cy="758495"/>
          </a:xfrm>
          <a:prstGeom prst="rect">
            <a:avLst/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57" name="그룹 156"/>
          <p:cNvGrpSpPr/>
          <p:nvPr/>
        </p:nvGrpSpPr>
        <p:grpSpPr>
          <a:xfrm>
            <a:off x="8537712" y="3854249"/>
            <a:ext cx="92313" cy="1059682"/>
            <a:chOff x="7401966" y="4697899"/>
            <a:chExt cx="92313" cy="1059682"/>
          </a:xfrm>
        </p:grpSpPr>
        <p:sp>
          <p:nvSpPr>
            <p:cNvPr id="158" name="직사각형 157"/>
            <p:cNvSpPr/>
            <p:nvPr/>
          </p:nvSpPr>
          <p:spPr>
            <a:xfrm>
              <a:off x="7401966" y="4697899"/>
              <a:ext cx="92313" cy="1059682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9" name="이등변 삼각형 158"/>
            <p:cNvSpPr/>
            <p:nvPr/>
          </p:nvSpPr>
          <p:spPr>
            <a:xfrm>
              <a:off x="7417085" y="4741837"/>
              <a:ext cx="61585" cy="53823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60" name="이등변 삼각형 159"/>
            <p:cNvSpPr/>
            <p:nvPr/>
          </p:nvSpPr>
          <p:spPr>
            <a:xfrm rot="10800000">
              <a:off x="7417085" y="5659925"/>
              <a:ext cx="62435" cy="53823"/>
            </a:xfrm>
            <a:prstGeom prst="triangle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2999430" y="1011974"/>
            <a:ext cx="2622763" cy="1645939"/>
            <a:chOff x="4290339" y="1011974"/>
            <a:chExt cx="1148995" cy="844307"/>
          </a:xfrm>
        </p:grpSpPr>
        <p:sp>
          <p:nvSpPr>
            <p:cNvPr id="162" name="직사각형 161"/>
            <p:cNvSpPr/>
            <p:nvPr/>
          </p:nvSpPr>
          <p:spPr>
            <a:xfrm>
              <a:off x="4290339" y="1011974"/>
              <a:ext cx="1148995" cy="844307"/>
            </a:xfrm>
            <a:prstGeom prst="rect">
              <a:avLst/>
            </a:prstGeom>
            <a:noFill/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63" name="직선 연결선 162"/>
            <p:cNvCxnSpPr/>
            <p:nvPr/>
          </p:nvCxnSpPr>
          <p:spPr>
            <a:xfrm>
              <a:off x="4291519" y="1011974"/>
              <a:ext cx="1139708" cy="8443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/>
            <p:cNvCxnSpPr/>
            <p:nvPr/>
          </p:nvCxnSpPr>
          <p:spPr>
            <a:xfrm flipH="1">
              <a:off x="4291519" y="1011974"/>
              <a:ext cx="1139708" cy="844307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모서리가 둥근 직사각형 167"/>
          <p:cNvSpPr/>
          <p:nvPr/>
        </p:nvSpPr>
        <p:spPr>
          <a:xfrm>
            <a:off x="7503488" y="4082710"/>
            <a:ext cx="632878" cy="158386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다운로드</a:t>
            </a:r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7503488" y="4286404"/>
            <a:ext cx="632878" cy="158386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다운로드</a:t>
            </a:r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7503488" y="4498353"/>
            <a:ext cx="632878" cy="158386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다운로드</a:t>
            </a:r>
          </a:p>
        </p:txBody>
      </p:sp>
      <p:sp>
        <p:nvSpPr>
          <p:cNvPr id="171" name="모서리가 둥근 직사각형 170"/>
          <p:cNvSpPr/>
          <p:nvPr/>
        </p:nvSpPr>
        <p:spPr>
          <a:xfrm>
            <a:off x="7503488" y="4724851"/>
            <a:ext cx="632878" cy="158386"/>
          </a:xfrm>
          <a:prstGeom prst="roundRect">
            <a:avLst/>
          </a:prstGeom>
          <a:solidFill>
            <a:srgbClr val="00B0F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</a:rPr>
              <a:t>다운로드</a:t>
            </a:r>
          </a:p>
        </p:txBody>
      </p:sp>
      <p:cxnSp>
        <p:nvCxnSpPr>
          <p:cNvPr id="173" name="직선 연결선 172"/>
          <p:cNvCxnSpPr/>
          <p:nvPr/>
        </p:nvCxnSpPr>
        <p:spPr>
          <a:xfrm>
            <a:off x="4024834" y="2901894"/>
            <a:ext cx="0" cy="429435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모서리가 둥근 직사각형 173"/>
          <p:cNvSpPr/>
          <p:nvPr/>
        </p:nvSpPr>
        <p:spPr>
          <a:xfrm>
            <a:off x="4147770" y="2905306"/>
            <a:ext cx="528882" cy="163211"/>
          </a:xfrm>
          <a:prstGeom prst="round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연계 과목</a:t>
            </a:r>
          </a:p>
        </p:txBody>
      </p:sp>
      <p:sp>
        <p:nvSpPr>
          <p:cNvPr id="175" name="모서리가 둥근 직사각형 174"/>
          <p:cNvSpPr/>
          <p:nvPr/>
        </p:nvSpPr>
        <p:spPr>
          <a:xfrm>
            <a:off x="6185366" y="2905306"/>
            <a:ext cx="703942" cy="163211"/>
          </a:xfrm>
          <a:prstGeom prst="round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신체활동 유형</a:t>
            </a:r>
          </a:p>
        </p:txBody>
      </p:sp>
      <p:sp>
        <p:nvSpPr>
          <p:cNvPr id="176" name="모서리가 둥근 직사각형 175"/>
          <p:cNvSpPr/>
          <p:nvPr/>
        </p:nvSpPr>
        <p:spPr>
          <a:xfrm>
            <a:off x="6185366" y="3141654"/>
            <a:ext cx="703942" cy="163211"/>
          </a:xfrm>
          <a:prstGeom prst="round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운동 부위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6393805" y="2403728"/>
            <a:ext cx="6383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면 부스</a:t>
            </a:r>
          </a:p>
        </p:txBody>
      </p:sp>
      <p:sp>
        <p:nvSpPr>
          <p:cNvPr id="180" name="모서리가 둥근 직사각형 179"/>
          <p:cNvSpPr/>
          <p:nvPr/>
        </p:nvSpPr>
        <p:spPr>
          <a:xfrm>
            <a:off x="4146499" y="3140875"/>
            <a:ext cx="528882" cy="163211"/>
          </a:xfrm>
          <a:prstGeom prst="roundRect">
            <a:avLst/>
          </a:prstGeom>
          <a:solidFill>
            <a:srgbClr val="47C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9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성장 항목</a:t>
            </a:r>
          </a:p>
        </p:txBody>
      </p:sp>
    </p:spTree>
    <p:extLst>
      <p:ext uri="{BB962C8B-B14F-4D97-AF65-F5344CB8AC3E}">
        <p14:creationId xmlns:p14="http://schemas.microsoft.com/office/powerpoint/2010/main" val="42461758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xmlns="" id="{4B228B3E-1927-40BD-AD87-1D97D475D9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849802" y="1385271"/>
          <a:ext cx="225806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게임 소개와 같은 설정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57" name="직사각형 56"/>
          <p:cNvSpPr/>
          <p:nvPr/>
        </p:nvSpPr>
        <p:spPr>
          <a:xfrm>
            <a:off x="1906482" y="1573737"/>
            <a:ext cx="7742343" cy="253916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1906482" y="1566945"/>
            <a:ext cx="921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/>
              <a:t>상세검색</a:t>
            </a:r>
          </a:p>
        </p:txBody>
      </p:sp>
      <p:sp>
        <p:nvSpPr>
          <p:cNvPr id="59" name="갈매기형 수장 58"/>
          <p:cNvSpPr/>
          <p:nvPr/>
        </p:nvSpPr>
        <p:spPr>
          <a:xfrm rot="5400000">
            <a:off x="9445448" y="1645269"/>
            <a:ext cx="101428" cy="126079"/>
          </a:xfrm>
          <a:prstGeom prst="chevron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7934226" y="155263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163469" y="1576329"/>
            <a:ext cx="134363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검색 조건 자세히 보기</a:t>
            </a:r>
          </a:p>
        </p:txBody>
      </p:sp>
      <p:grpSp>
        <p:nvGrpSpPr>
          <p:cNvPr id="62" name="그룹 61"/>
          <p:cNvGrpSpPr/>
          <p:nvPr/>
        </p:nvGrpSpPr>
        <p:grpSpPr>
          <a:xfrm>
            <a:off x="1906482" y="1232871"/>
            <a:ext cx="7742343" cy="273402"/>
            <a:chOff x="1905801" y="680720"/>
            <a:chExt cx="3967745" cy="388620"/>
          </a:xfrm>
          <a:solidFill>
            <a:schemeClr val="bg1">
              <a:lumMod val="75000"/>
            </a:schemeClr>
          </a:solidFill>
        </p:grpSpPr>
        <p:sp>
          <p:nvSpPr>
            <p:cNvPr id="77" name="직사각형 76"/>
            <p:cNvSpPr/>
            <p:nvPr/>
          </p:nvSpPr>
          <p:spPr>
            <a:xfrm>
              <a:off x="1905801" y="680720"/>
              <a:ext cx="1323173" cy="388620"/>
            </a:xfrm>
            <a:prstGeom prst="rect">
              <a:avLst/>
            </a:prstGeom>
            <a:solidFill>
              <a:srgbClr val="47CFFF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피지컬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게임</a:t>
              </a:r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3228975" y="680720"/>
              <a:ext cx="1323173" cy="3886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tx1"/>
                  </a:solidFill>
                </a:rPr>
                <a:t>스포츠 게임</a:t>
              </a:r>
            </a:p>
          </p:txBody>
        </p:sp>
        <p:sp>
          <p:nvSpPr>
            <p:cNvPr id="79" name="직사각형 78"/>
            <p:cNvSpPr/>
            <p:nvPr/>
          </p:nvSpPr>
          <p:spPr>
            <a:xfrm>
              <a:off x="4550373" y="680720"/>
              <a:ext cx="1323173" cy="38862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 err="1">
                  <a:solidFill>
                    <a:schemeClr val="tx1"/>
                  </a:solidFill>
                </a:rPr>
                <a:t>에듀</a:t>
              </a:r>
              <a:r>
                <a:rPr lang="ko-KR" altLang="en-US" sz="1400" b="1" dirty="0">
                  <a:solidFill>
                    <a:schemeClr val="tx1"/>
                  </a:solidFill>
                </a:rPr>
                <a:t> 게임</a:t>
              </a:r>
            </a:p>
          </p:txBody>
        </p:sp>
      </p:grpSp>
      <p:graphicFrame>
        <p:nvGraphicFramePr>
          <p:cNvPr id="143" name="표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324614"/>
              </p:ext>
            </p:extLst>
          </p:nvPr>
        </p:nvGraphicFramePr>
        <p:xfrm>
          <a:off x="1904258" y="1907474"/>
          <a:ext cx="7773086" cy="358585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5801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16420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1366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01419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타이틀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날짜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다운로드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공지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[DOCUMENT</a:t>
                      </a:r>
                      <a:r>
                        <a:rPr lang="ko-KR" altLang="en-US" sz="1100" dirty="0"/>
                        <a:t> </a:t>
                      </a:r>
                      <a:r>
                        <a:rPr lang="en-US" altLang="ko-KR" sz="1100" dirty="0"/>
                        <a:t>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해설서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YYYY-MM-DD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[DOCUMENT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지도안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YYYY-MM-DD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[DOCUMENT</a:t>
                      </a:r>
                      <a:r>
                        <a:rPr kumimoji="0" lang="ko-KR" altLang="en-US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지도안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YYYY-MM-DD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[DOCUMENT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지도안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YYYY-MM-DD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29819102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952210383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43080999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204556855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4216974333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358831076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62325927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021FB8F8-EBC4-4518-8722-A103A3BB27A9}"/>
              </a:ext>
            </a:extLst>
          </p:cNvPr>
          <p:cNvSpPr/>
          <p:nvPr/>
        </p:nvSpPr>
        <p:spPr>
          <a:xfrm>
            <a:off x="1904258" y="640080"/>
            <a:ext cx="7742343" cy="4727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404DE047-13D4-487C-9E4E-4B58D821303A}"/>
              </a:ext>
            </a:extLst>
          </p:cNvPr>
          <p:cNvSpPr txBox="1"/>
          <p:nvPr/>
        </p:nvSpPr>
        <p:spPr>
          <a:xfrm>
            <a:off x="2244933" y="735666"/>
            <a:ext cx="1503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검색어를 입력하세요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xmlns="" id="{C18195F0-025A-4850-908A-54B1A705AA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493" y="750624"/>
            <a:ext cx="218440" cy="219280"/>
          </a:xfrm>
          <a:prstGeom prst="rect">
            <a:avLst/>
          </a:prstGeom>
        </p:spPr>
      </p:pic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9B544608-929D-42AC-82EE-A6022F6ADB87}"/>
              </a:ext>
            </a:extLst>
          </p:cNvPr>
          <p:cNvSpPr txBox="1"/>
          <p:nvPr/>
        </p:nvSpPr>
        <p:spPr>
          <a:xfrm>
            <a:off x="6299448" y="735666"/>
            <a:ext cx="3079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과목 전체 ▼ │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학년 전체 ▼ │ 전체 단원 ▼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4E73EEE9-6B52-4585-96A6-3C9E74A71D88}"/>
              </a:ext>
            </a:extLst>
          </p:cNvPr>
          <p:cNvSpPr/>
          <p:nvPr/>
        </p:nvSpPr>
        <p:spPr>
          <a:xfrm>
            <a:off x="95250" y="4120774"/>
            <a:ext cx="1600200" cy="439651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" name="Picture 2" descr="ê´ë ¨ ì´ë¯¸ì§">
            <a:extLst>
              <a:ext uri="{FF2B5EF4-FFF2-40B4-BE49-F238E27FC236}">
                <a16:creationId xmlns:a16="http://schemas.microsoft.com/office/drawing/2014/main" xmlns="" id="{62875F94-4016-4CC4-9D18-707731C0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500" y="2504848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ê´ë ¨ ì´ë¯¸ì§">
            <a:extLst>
              <a:ext uri="{FF2B5EF4-FFF2-40B4-BE49-F238E27FC236}">
                <a16:creationId xmlns:a16="http://schemas.microsoft.com/office/drawing/2014/main" xmlns="" id="{2AEF1D5F-AF5F-4685-937F-E368F501BA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500" y="2775360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2" descr="ê´ë ¨ ì´ë¯¸ì§">
            <a:extLst>
              <a:ext uri="{FF2B5EF4-FFF2-40B4-BE49-F238E27FC236}">
                <a16:creationId xmlns:a16="http://schemas.microsoft.com/office/drawing/2014/main" xmlns="" id="{18144F4C-1BAF-405D-A2F9-9C2045F12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500" y="3045872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ê´ë ¨ ì´ë¯¸ì§">
            <a:extLst>
              <a:ext uri="{FF2B5EF4-FFF2-40B4-BE49-F238E27FC236}">
                <a16:creationId xmlns:a16="http://schemas.microsoft.com/office/drawing/2014/main" xmlns="" id="{8DE4B4F7-7568-445A-B4B6-20F274C0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500" y="3336704"/>
            <a:ext cx="173536" cy="17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" name="그룹 40">
            <a:extLst>
              <a:ext uri="{FF2B5EF4-FFF2-40B4-BE49-F238E27FC236}">
                <a16:creationId xmlns:a16="http://schemas.microsoft.com/office/drawing/2014/main" xmlns="" id="{81FE694D-F5A9-4EC2-B2BB-01AAE284E704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xmlns="" id="{FFF66311-5697-4919-AF66-D26BD1BF5938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xmlns="" id="{B58E7949-617A-4071-9E88-4903C4845218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D80073A6-7E08-4EE9-BBBF-E72F988483D3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xmlns="" id="{8826DE2C-47A0-4150-9AFA-70E67DE2AF2D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xmlns="" id="{C6316D96-E43F-4F5E-8EB6-BFE3C46E42BF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47" name="직사각형 46">
                <a:extLst>
                  <a:ext uri="{FF2B5EF4-FFF2-40B4-BE49-F238E27FC236}">
                    <a16:creationId xmlns:a16="http://schemas.microsoft.com/office/drawing/2014/main" xmlns="" id="{B267F7EA-C63C-4846-9F4F-86C9D1D8606C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80498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xmlns="" id="{45F6C93D-F99D-474C-91BF-8445870666F6}"/>
              </a:ext>
            </a:extLst>
          </p:cNvPr>
          <p:cNvSpPr/>
          <p:nvPr/>
        </p:nvSpPr>
        <p:spPr>
          <a:xfrm>
            <a:off x="175491" y="3841865"/>
            <a:ext cx="11831777" cy="10343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394799-0E5D-4F53-BD2C-0DE5D07A05D3}"/>
              </a:ext>
            </a:extLst>
          </p:cNvPr>
          <p:cNvSpPr txBox="1"/>
          <p:nvPr/>
        </p:nvSpPr>
        <p:spPr>
          <a:xfrm>
            <a:off x="175490" y="220850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회원가입</a:t>
            </a:r>
            <a:r>
              <a:rPr lang="en-US" altLang="ko-KR" dirty="0"/>
              <a:t> </a:t>
            </a:r>
            <a:r>
              <a:rPr lang="ko-KR" altLang="en-US" dirty="0"/>
              <a:t>및 클래스 개설 프로세스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60F1A65C-959F-445F-83B2-07F726D454A4}"/>
              </a:ext>
            </a:extLst>
          </p:cNvPr>
          <p:cNvSpPr/>
          <p:nvPr/>
        </p:nvSpPr>
        <p:spPr>
          <a:xfrm>
            <a:off x="175490" y="2824987"/>
            <a:ext cx="11831777" cy="10343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8DFD883-1FB1-4780-AA28-7A9D59331663}"/>
              </a:ext>
            </a:extLst>
          </p:cNvPr>
          <p:cNvSpPr/>
          <p:nvPr/>
        </p:nvSpPr>
        <p:spPr>
          <a:xfrm>
            <a:off x="175491" y="1790617"/>
            <a:ext cx="11831777" cy="10343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6D6A194B-CFAE-405C-BAC2-D35E3A1BA903}"/>
              </a:ext>
            </a:extLst>
          </p:cNvPr>
          <p:cNvSpPr/>
          <p:nvPr/>
        </p:nvSpPr>
        <p:spPr>
          <a:xfrm>
            <a:off x="175492" y="661842"/>
            <a:ext cx="11831777" cy="112877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6373E74A-CE11-4DDD-A889-12B124FCB073}"/>
              </a:ext>
            </a:extLst>
          </p:cNvPr>
          <p:cNvSpPr txBox="1"/>
          <p:nvPr/>
        </p:nvSpPr>
        <p:spPr>
          <a:xfrm>
            <a:off x="445768" y="1072340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400" b="1" dirty="0" err="1"/>
              <a:t>인키움</a:t>
            </a:r>
            <a:endParaRPr lang="ko-KR" altLang="en-US" sz="14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3F2E84ED-1DAD-49DB-9F0A-381743AD791E}"/>
              </a:ext>
            </a:extLst>
          </p:cNvPr>
          <p:cNvSpPr txBox="1"/>
          <p:nvPr/>
        </p:nvSpPr>
        <p:spPr>
          <a:xfrm>
            <a:off x="445768" y="2158072"/>
            <a:ext cx="723275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400" b="1" dirty="0"/>
              <a:t>선생님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3EC537C8-A035-42E4-8EA0-9C2C18C56F46}"/>
              </a:ext>
            </a:extLst>
          </p:cNvPr>
          <p:cNvSpPr txBox="1"/>
          <p:nvPr/>
        </p:nvSpPr>
        <p:spPr>
          <a:xfrm>
            <a:off x="535535" y="3185561"/>
            <a:ext cx="543739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400" b="1" dirty="0"/>
              <a:t>학생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4CF3B593-45E4-4808-B18F-D850A218302A}"/>
              </a:ext>
            </a:extLst>
          </p:cNvPr>
          <p:cNvSpPr/>
          <p:nvPr/>
        </p:nvSpPr>
        <p:spPr>
          <a:xfrm>
            <a:off x="1348033" y="953162"/>
            <a:ext cx="835607" cy="54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학교 등록</a:t>
            </a:r>
            <a:endParaRPr lang="en-US" altLang="ko-KR" sz="11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ADBA7062-E346-4587-BAC0-C6C5319C24D5}"/>
              </a:ext>
            </a:extLst>
          </p:cNvPr>
          <p:cNvSpPr/>
          <p:nvPr/>
        </p:nvSpPr>
        <p:spPr>
          <a:xfrm>
            <a:off x="2420973" y="953162"/>
            <a:ext cx="835607" cy="54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학교코드 </a:t>
            </a:r>
            <a:endParaRPr lang="en-US" altLang="ko-KR" sz="1100" dirty="0"/>
          </a:p>
          <a:p>
            <a:pPr algn="ctr"/>
            <a:r>
              <a:rPr lang="ko-KR" altLang="en-US" sz="1100" dirty="0"/>
              <a:t>발급</a:t>
            </a:r>
            <a:endParaRPr lang="en-US" altLang="ko-KR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4D08EFC1-1595-4A74-AE42-B76EDEFCDE58}"/>
              </a:ext>
            </a:extLst>
          </p:cNvPr>
          <p:cNvSpPr/>
          <p:nvPr/>
        </p:nvSpPr>
        <p:spPr>
          <a:xfrm>
            <a:off x="4567270" y="2034734"/>
            <a:ext cx="835608" cy="546137"/>
          </a:xfrm>
          <a:prstGeom prst="rect">
            <a:avLst/>
          </a:prstGeom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교사회원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xmlns="" id="{44BF8B90-2A5A-4398-9875-CD181F878BF0}"/>
              </a:ext>
            </a:extLst>
          </p:cNvPr>
          <p:cNvSpPr/>
          <p:nvPr/>
        </p:nvSpPr>
        <p:spPr>
          <a:xfrm>
            <a:off x="5640209" y="2034734"/>
            <a:ext cx="835608" cy="54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클래스 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생성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577F71B0-0EF6-4D0C-B7BD-9FA4E0943763}"/>
              </a:ext>
            </a:extLst>
          </p:cNvPr>
          <p:cNvSpPr/>
          <p:nvPr/>
        </p:nvSpPr>
        <p:spPr>
          <a:xfrm>
            <a:off x="8859030" y="3069106"/>
            <a:ext cx="835608" cy="546137"/>
          </a:xfrm>
          <a:prstGeom prst="rect">
            <a:avLst/>
          </a:prstGeom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학생회원</a:t>
            </a:r>
            <a:endParaRPr lang="en-US" altLang="ko-KR" sz="1100" dirty="0"/>
          </a:p>
          <a:p>
            <a:pPr algn="ctr"/>
            <a:r>
              <a:rPr lang="ko-KR" altLang="en-US" sz="1100" dirty="0"/>
              <a:t>가입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FD620AFE-80DE-4451-A18E-EB13D0E85798}"/>
              </a:ext>
            </a:extLst>
          </p:cNvPr>
          <p:cNvSpPr/>
          <p:nvPr/>
        </p:nvSpPr>
        <p:spPr>
          <a:xfrm>
            <a:off x="6718227" y="3069106"/>
            <a:ext cx="835608" cy="54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클래스코드</a:t>
            </a:r>
            <a:endParaRPr lang="en-US" altLang="ko-KR" sz="1100" dirty="0"/>
          </a:p>
          <a:p>
            <a:pPr algn="ctr"/>
            <a:r>
              <a:rPr lang="ko-KR" altLang="en-US" sz="1100" dirty="0"/>
              <a:t>수령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28C3AB25-EAF7-4F84-9383-1BA94751D845}"/>
              </a:ext>
            </a:extLst>
          </p:cNvPr>
          <p:cNvSpPr/>
          <p:nvPr/>
        </p:nvSpPr>
        <p:spPr>
          <a:xfrm>
            <a:off x="9931970" y="3069106"/>
            <a:ext cx="835608" cy="54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클래스 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가입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xmlns="" id="{0A532EEE-A9F1-476E-86E8-31230781C9F8}"/>
              </a:ext>
            </a:extLst>
          </p:cNvPr>
          <p:cNvSpPr/>
          <p:nvPr/>
        </p:nvSpPr>
        <p:spPr>
          <a:xfrm>
            <a:off x="6713149" y="2034734"/>
            <a:ext cx="835608" cy="54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클래스코드</a:t>
            </a:r>
            <a:endParaRPr lang="en-US" altLang="ko-KR" sz="1100" dirty="0"/>
          </a:p>
          <a:p>
            <a:pPr algn="ctr"/>
            <a:r>
              <a:rPr lang="ko-KR" altLang="en-US" sz="1100" dirty="0"/>
              <a:t>발급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xmlns="" id="{4F7E5947-F474-4907-8937-D11EB17E13A0}"/>
              </a:ext>
            </a:extLst>
          </p:cNvPr>
          <p:cNvCxnSpPr>
            <a:cxnSpLocks/>
            <a:stCxn id="8" idx="2"/>
            <a:endCxn id="58" idx="0"/>
          </p:cNvCxnSpPr>
          <p:nvPr/>
        </p:nvCxnSpPr>
        <p:spPr>
          <a:xfrm>
            <a:off x="2838777" y="1499299"/>
            <a:ext cx="2125" cy="535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xmlns="" id="{D0B6214E-5B9A-4F85-AF05-B6B786AD0E5C}"/>
              </a:ext>
            </a:extLst>
          </p:cNvPr>
          <p:cNvCxnSpPr>
            <a:cxnSpLocks/>
            <a:stCxn id="15" idx="2"/>
            <a:endCxn id="13" idx="0"/>
          </p:cNvCxnSpPr>
          <p:nvPr/>
        </p:nvCxnSpPr>
        <p:spPr>
          <a:xfrm>
            <a:off x="7130953" y="2580871"/>
            <a:ext cx="5078" cy="488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213668F-5F0B-4EBB-9033-1EDBEB4E88BE}"/>
              </a:ext>
            </a:extLst>
          </p:cNvPr>
          <p:cNvSpPr txBox="1"/>
          <p:nvPr/>
        </p:nvSpPr>
        <p:spPr>
          <a:xfrm>
            <a:off x="7130953" y="2700825"/>
            <a:ext cx="16657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가정통신문</a:t>
            </a:r>
            <a:r>
              <a:rPr lang="en-US" altLang="ko-KR" sz="900" dirty="0"/>
              <a:t>, </a:t>
            </a:r>
            <a:r>
              <a:rPr lang="ko-KR" altLang="en-US" sz="900" dirty="0"/>
              <a:t>이메일</a:t>
            </a:r>
            <a:r>
              <a:rPr lang="en-US" altLang="ko-KR" sz="900" dirty="0"/>
              <a:t>, SMS</a:t>
            </a:r>
            <a:endParaRPr lang="ko-KR" altLang="en-US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C1EADE90-BBA7-421A-9F38-5F9C9F2BA322}"/>
              </a:ext>
            </a:extLst>
          </p:cNvPr>
          <p:cNvSpPr txBox="1"/>
          <p:nvPr/>
        </p:nvSpPr>
        <p:spPr>
          <a:xfrm>
            <a:off x="2838776" y="1643905"/>
            <a:ext cx="14042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매뉴얼</a:t>
            </a:r>
            <a:r>
              <a:rPr lang="en-US" altLang="ko-KR" sz="900" dirty="0"/>
              <a:t>, </a:t>
            </a:r>
            <a:r>
              <a:rPr lang="ko-KR" altLang="en-US" sz="900" dirty="0"/>
              <a:t>이메일</a:t>
            </a:r>
            <a:r>
              <a:rPr lang="en-US" altLang="ko-KR" sz="900" dirty="0"/>
              <a:t>, SMS</a:t>
            </a:r>
            <a:endParaRPr lang="ko-KR" altLang="en-US" sz="9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xmlns="" id="{A83BF5C8-07CF-4A23-9715-93A616386DF1}"/>
              </a:ext>
            </a:extLst>
          </p:cNvPr>
          <p:cNvSpPr/>
          <p:nvPr/>
        </p:nvSpPr>
        <p:spPr>
          <a:xfrm>
            <a:off x="5103739" y="953159"/>
            <a:ext cx="835608" cy="54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승인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xmlns="" id="{64490D76-28AC-4336-AC82-020E32606DA9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2183640" y="1226231"/>
            <a:ext cx="237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xmlns="" id="{3E536BA5-C774-4E54-B565-E913DF72BCDF}"/>
              </a:ext>
            </a:extLst>
          </p:cNvPr>
          <p:cNvCxnSpPr>
            <a:cxnSpLocks/>
            <a:stCxn id="54" idx="3"/>
            <a:endCxn id="9" idx="1"/>
          </p:cNvCxnSpPr>
          <p:nvPr/>
        </p:nvCxnSpPr>
        <p:spPr>
          <a:xfrm>
            <a:off x="4331646" y="2307803"/>
            <a:ext cx="2356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xmlns="" id="{06C74EBE-5846-4696-8E81-08D35783843D}"/>
              </a:ext>
            </a:extLst>
          </p:cNvPr>
          <p:cNvCxnSpPr>
            <a:cxnSpLocks/>
            <a:stCxn id="13" idx="3"/>
            <a:endCxn id="49" idx="1"/>
          </p:cNvCxnSpPr>
          <p:nvPr/>
        </p:nvCxnSpPr>
        <p:spPr>
          <a:xfrm flipV="1">
            <a:off x="7553835" y="3342173"/>
            <a:ext cx="242410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xmlns="" id="{C9A4B689-0A38-4369-BCD8-AFE742487E2D}"/>
              </a:ext>
            </a:extLst>
          </p:cNvPr>
          <p:cNvCxnSpPr>
            <a:cxnSpLocks/>
            <a:stCxn id="49" idx="3"/>
            <a:endCxn id="12" idx="1"/>
          </p:cNvCxnSpPr>
          <p:nvPr/>
        </p:nvCxnSpPr>
        <p:spPr>
          <a:xfrm>
            <a:off x="8631853" y="3342173"/>
            <a:ext cx="22717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xmlns="" id="{8B82AE35-2584-4445-BAB0-BBF40A7D3631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9694638" y="3342175"/>
            <a:ext cx="237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xmlns="" id="{B4376CD8-A95B-48AD-B1EB-6CB2A52A480E}"/>
              </a:ext>
            </a:extLst>
          </p:cNvPr>
          <p:cNvCxnSpPr>
            <a:cxnSpLocks/>
            <a:stCxn id="41" idx="3"/>
            <a:endCxn id="10" idx="0"/>
          </p:cNvCxnSpPr>
          <p:nvPr/>
        </p:nvCxnSpPr>
        <p:spPr>
          <a:xfrm>
            <a:off x="5939348" y="1226228"/>
            <a:ext cx="118665" cy="8085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xmlns="" id="{AA0FDBE0-6C83-4DA7-82C0-630B925FD6EA}"/>
              </a:ext>
            </a:extLst>
          </p:cNvPr>
          <p:cNvCxnSpPr>
            <a:cxnSpLocks/>
            <a:stCxn id="58" idx="3"/>
            <a:endCxn id="54" idx="1"/>
          </p:cNvCxnSpPr>
          <p:nvPr/>
        </p:nvCxnSpPr>
        <p:spPr>
          <a:xfrm>
            <a:off x="3258706" y="2307803"/>
            <a:ext cx="237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xmlns="" id="{D48F200D-8920-4DCB-9238-44A572728511}"/>
              </a:ext>
            </a:extLst>
          </p:cNvPr>
          <p:cNvCxnSpPr>
            <a:stCxn id="10" idx="3"/>
            <a:endCxn id="15" idx="1"/>
          </p:cNvCxnSpPr>
          <p:nvPr/>
        </p:nvCxnSpPr>
        <p:spPr>
          <a:xfrm>
            <a:off x="6475818" y="2307803"/>
            <a:ext cx="2373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xmlns="" id="{84C744DA-A387-4651-A31E-14DFC689EC15}"/>
              </a:ext>
            </a:extLst>
          </p:cNvPr>
          <p:cNvSpPr/>
          <p:nvPr/>
        </p:nvSpPr>
        <p:spPr>
          <a:xfrm>
            <a:off x="10483708" y="2034733"/>
            <a:ext cx="835608" cy="54613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rgbClr val="4472C4"/>
                </a:solidFill>
              </a:rPr>
              <a:t>승인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30423878-6C40-4702-9141-80794B7A914C}"/>
              </a:ext>
            </a:extLst>
          </p:cNvPr>
          <p:cNvSpPr/>
          <p:nvPr/>
        </p:nvSpPr>
        <p:spPr>
          <a:xfrm>
            <a:off x="10999834" y="3069106"/>
            <a:ext cx="835608" cy="546137"/>
          </a:xfrm>
          <a:prstGeom prst="rect">
            <a:avLst/>
          </a:prstGeom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지문</a:t>
            </a:r>
            <a:r>
              <a:rPr lang="en-US" altLang="ko-KR" sz="1100" dirty="0"/>
              <a:t>/NFC</a:t>
            </a:r>
            <a:br>
              <a:rPr lang="en-US" altLang="ko-KR" sz="1100" dirty="0"/>
            </a:br>
            <a:r>
              <a:rPr lang="ko-KR" altLang="en-US" sz="1100" dirty="0"/>
              <a:t>등록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xmlns="" id="{BA378590-C03C-4EFB-94E1-176887D97511}"/>
              </a:ext>
            </a:extLst>
          </p:cNvPr>
          <p:cNvSpPr/>
          <p:nvPr/>
        </p:nvSpPr>
        <p:spPr>
          <a:xfrm>
            <a:off x="4567270" y="4085981"/>
            <a:ext cx="835608" cy="546137"/>
          </a:xfrm>
          <a:prstGeom prst="rect">
            <a:avLst/>
          </a:prstGeom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교사 계정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xmlns="" id="{496DF000-05D6-499A-A255-E8145B455115}"/>
              </a:ext>
            </a:extLst>
          </p:cNvPr>
          <p:cNvSpPr/>
          <p:nvPr/>
        </p:nvSpPr>
        <p:spPr>
          <a:xfrm>
            <a:off x="8859030" y="4085981"/>
            <a:ext cx="835608" cy="546137"/>
          </a:xfrm>
          <a:prstGeom prst="rect">
            <a:avLst/>
          </a:prstGeom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학생 계정</a:t>
            </a:r>
            <a:endParaRPr lang="en-US" altLang="ko-KR" sz="1100" dirty="0"/>
          </a:p>
          <a:p>
            <a:pPr algn="ctr"/>
            <a:r>
              <a:rPr lang="ko-KR" altLang="en-US" sz="1100" dirty="0"/>
              <a:t>저장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xmlns="" id="{F12E0FBD-99A0-453E-B1D9-05609A7ABE80}"/>
              </a:ext>
            </a:extLst>
          </p:cNvPr>
          <p:cNvSpPr/>
          <p:nvPr/>
        </p:nvSpPr>
        <p:spPr>
          <a:xfrm>
            <a:off x="10999834" y="4085981"/>
            <a:ext cx="835608" cy="546137"/>
          </a:xfrm>
          <a:prstGeom prst="rect">
            <a:avLst/>
          </a:prstGeom>
          <a:ln>
            <a:solidFill>
              <a:srgbClr val="FF21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학생 </a:t>
            </a:r>
            <a:r>
              <a:rPr lang="en-US" altLang="ko-KR" sz="1100" dirty="0"/>
              <a:t/>
            </a:r>
            <a:br>
              <a:rPr lang="en-US" altLang="ko-KR" sz="1100" dirty="0"/>
            </a:br>
            <a:r>
              <a:rPr lang="ko-KR" altLang="en-US" sz="1100" dirty="0"/>
              <a:t>지문</a:t>
            </a:r>
            <a:r>
              <a:rPr lang="en-US" altLang="ko-KR" sz="1100" dirty="0"/>
              <a:t>/NFC</a:t>
            </a:r>
            <a:br>
              <a:rPr lang="en-US" altLang="ko-KR" sz="1100" dirty="0"/>
            </a:br>
            <a:r>
              <a:rPr lang="ko-KR" altLang="en-US" sz="1100" dirty="0"/>
              <a:t>저장</a:t>
            </a:r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xmlns="" id="{5E324053-752C-44C1-B008-1E9E9E62F79A}"/>
              </a:ext>
            </a:extLst>
          </p:cNvPr>
          <p:cNvCxnSpPr>
            <a:stCxn id="9" idx="0"/>
            <a:endCxn id="41" idx="1"/>
          </p:cNvCxnSpPr>
          <p:nvPr/>
        </p:nvCxnSpPr>
        <p:spPr>
          <a:xfrm rot="5400000" flipH="1" flipV="1">
            <a:off x="4640153" y="1571149"/>
            <a:ext cx="808506" cy="1186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연결선: 꺾임 55">
            <a:extLst>
              <a:ext uri="{FF2B5EF4-FFF2-40B4-BE49-F238E27FC236}">
                <a16:creationId xmlns:a16="http://schemas.microsoft.com/office/drawing/2014/main" xmlns="" id="{815F4289-6384-4989-B6DC-A64A41B985F9}"/>
              </a:ext>
            </a:extLst>
          </p:cNvPr>
          <p:cNvCxnSpPr>
            <a:cxnSpLocks/>
            <a:stCxn id="14" idx="0"/>
            <a:endCxn id="81" idx="1"/>
          </p:cNvCxnSpPr>
          <p:nvPr/>
        </p:nvCxnSpPr>
        <p:spPr>
          <a:xfrm rot="5400000" flipH="1" flipV="1">
            <a:off x="10036089" y="2621487"/>
            <a:ext cx="761304" cy="133934"/>
          </a:xfrm>
          <a:prstGeom prst="bentConnector2">
            <a:avLst/>
          </a:prstGeom>
          <a:ln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xmlns="" id="{B1EC2786-3163-4D8D-9411-81314B77AA6C}"/>
              </a:ext>
            </a:extLst>
          </p:cNvPr>
          <p:cNvCxnSpPr>
            <a:stCxn id="81" idx="3"/>
            <a:endCxn id="42" idx="0"/>
          </p:cNvCxnSpPr>
          <p:nvPr/>
        </p:nvCxnSpPr>
        <p:spPr>
          <a:xfrm>
            <a:off x="11319316" y="2307802"/>
            <a:ext cx="98322" cy="761304"/>
          </a:xfrm>
          <a:prstGeom prst="bentConnector2">
            <a:avLst/>
          </a:prstGeom>
          <a:ln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0D0351D-E414-4BC4-B2C0-93C42DEB7022}"/>
              </a:ext>
            </a:extLst>
          </p:cNvPr>
          <p:cNvSpPr txBox="1"/>
          <p:nvPr/>
        </p:nvSpPr>
        <p:spPr>
          <a:xfrm>
            <a:off x="535535" y="4209320"/>
            <a:ext cx="543740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400" b="1" dirty="0"/>
              <a:t>서버</a:t>
            </a:r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xmlns="" id="{829844F6-20E0-4740-A867-05D19F8600FE}"/>
              </a:ext>
            </a:extLst>
          </p:cNvPr>
          <p:cNvCxnSpPr>
            <a:stCxn id="9" idx="2"/>
            <a:endCxn id="76" idx="0"/>
          </p:cNvCxnSpPr>
          <p:nvPr/>
        </p:nvCxnSpPr>
        <p:spPr>
          <a:xfrm>
            <a:off x="4985074" y="2580871"/>
            <a:ext cx="0" cy="1505110"/>
          </a:xfrm>
          <a:prstGeom prst="straightConnector1">
            <a:avLst/>
          </a:prstGeom>
          <a:ln>
            <a:solidFill>
              <a:srgbClr val="FF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xmlns="" id="{D77ECB65-3E8B-4DF2-B373-8448296AEF1F}"/>
              </a:ext>
            </a:extLst>
          </p:cNvPr>
          <p:cNvCxnSpPr>
            <a:stCxn id="12" idx="2"/>
            <a:endCxn id="77" idx="0"/>
          </p:cNvCxnSpPr>
          <p:nvPr/>
        </p:nvCxnSpPr>
        <p:spPr>
          <a:xfrm>
            <a:off x="9276834" y="3615243"/>
            <a:ext cx="0" cy="470738"/>
          </a:xfrm>
          <a:prstGeom prst="straightConnector1">
            <a:avLst/>
          </a:prstGeom>
          <a:ln>
            <a:solidFill>
              <a:srgbClr val="FF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xmlns="" id="{4C17C8E8-0539-4CB7-81FD-130B2DB50B7F}"/>
              </a:ext>
            </a:extLst>
          </p:cNvPr>
          <p:cNvCxnSpPr>
            <a:stCxn id="42" idx="2"/>
            <a:endCxn id="78" idx="0"/>
          </p:cNvCxnSpPr>
          <p:nvPr/>
        </p:nvCxnSpPr>
        <p:spPr>
          <a:xfrm>
            <a:off x="11417638" y="3615243"/>
            <a:ext cx="0" cy="470738"/>
          </a:xfrm>
          <a:prstGeom prst="straightConnector1">
            <a:avLst/>
          </a:prstGeom>
          <a:ln>
            <a:solidFill>
              <a:srgbClr val="FF212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xmlns="" id="{6331AFD6-E5BD-4BB0-92FF-2209A6385AA1}"/>
              </a:ext>
            </a:extLst>
          </p:cNvPr>
          <p:cNvCxnSpPr>
            <a:stCxn id="77" idx="3"/>
            <a:endCxn id="78" idx="1"/>
          </p:cNvCxnSpPr>
          <p:nvPr/>
        </p:nvCxnSpPr>
        <p:spPr>
          <a:xfrm>
            <a:off x="9694638" y="4359050"/>
            <a:ext cx="1305196" cy="0"/>
          </a:xfrm>
          <a:prstGeom prst="straightConnector1">
            <a:avLst/>
          </a:prstGeom>
          <a:ln>
            <a:solidFill>
              <a:srgbClr val="FF212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6869ADF3-9A13-4235-B72E-F1FBD9A84263}"/>
              </a:ext>
            </a:extLst>
          </p:cNvPr>
          <p:cNvSpPr txBox="1"/>
          <p:nvPr/>
        </p:nvSpPr>
        <p:spPr>
          <a:xfrm>
            <a:off x="10139487" y="4176182"/>
            <a:ext cx="4154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연동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xmlns="" id="{7667FD3E-6241-45E3-980C-67916CFE110C}"/>
              </a:ext>
            </a:extLst>
          </p:cNvPr>
          <p:cNvSpPr/>
          <p:nvPr/>
        </p:nvSpPr>
        <p:spPr>
          <a:xfrm>
            <a:off x="7796245" y="3069104"/>
            <a:ext cx="835608" cy="54613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rgbClr val="4472C4"/>
                </a:solidFill>
              </a:rPr>
              <a:t>본인인증</a:t>
            </a:r>
            <a:endParaRPr lang="en-US" altLang="ko-KR" sz="1100" dirty="0">
              <a:solidFill>
                <a:srgbClr val="4472C4"/>
              </a:solidFill>
            </a:endParaRPr>
          </a:p>
          <a:p>
            <a:pPr algn="ctr"/>
            <a:r>
              <a:rPr lang="en-US" altLang="ko-KR" sz="1100" dirty="0">
                <a:solidFill>
                  <a:srgbClr val="4472C4"/>
                </a:solidFill>
              </a:rPr>
              <a:t>(</a:t>
            </a:r>
            <a:r>
              <a:rPr lang="ko-KR" altLang="en-US" sz="1100" dirty="0">
                <a:solidFill>
                  <a:srgbClr val="4472C4"/>
                </a:solidFill>
              </a:rPr>
              <a:t>보호자</a:t>
            </a:r>
            <a:r>
              <a:rPr lang="en-US" altLang="ko-KR" sz="1100" dirty="0">
                <a:solidFill>
                  <a:srgbClr val="4472C4"/>
                </a:solidFill>
              </a:rPr>
              <a:t>)</a:t>
            </a:r>
            <a:endParaRPr lang="ko-KR" altLang="en-US" sz="1100" dirty="0">
              <a:solidFill>
                <a:srgbClr val="4472C4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xmlns="" id="{5C93F9C6-01AA-4574-8C8E-893379DAC5F3}"/>
              </a:ext>
            </a:extLst>
          </p:cNvPr>
          <p:cNvSpPr/>
          <p:nvPr/>
        </p:nvSpPr>
        <p:spPr>
          <a:xfrm>
            <a:off x="3496038" y="2034734"/>
            <a:ext cx="835608" cy="546137"/>
          </a:xfrm>
          <a:prstGeom prst="rect">
            <a:avLst/>
          </a:prstGeom>
          <a:solidFill>
            <a:schemeClr val="bg1"/>
          </a:solidFill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>
                <a:solidFill>
                  <a:srgbClr val="4472C4"/>
                </a:solidFill>
              </a:rPr>
              <a:t>교사인증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4812E867-3400-469E-A3C7-02DE240548F6}"/>
              </a:ext>
            </a:extLst>
          </p:cNvPr>
          <p:cNvSpPr/>
          <p:nvPr/>
        </p:nvSpPr>
        <p:spPr>
          <a:xfrm>
            <a:off x="2423098" y="2034734"/>
            <a:ext cx="835608" cy="5461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100" dirty="0"/>
              <a:t>학교코드</a:t>
            </a:r>
            <a:endParaRPr lang="en-US" altLang="ko-KR" sz="1100" dirty="0"/>
          </a:p>
          <a:p>
            <a:pPr algn="ctr"/>
            <a:r>
              <a:rPr lang="ko-KR" altLang="en-US" sz="1100" dirty="0"/>
              <a:t>수령</a:t>
            </a:r>
          </a:p>
        </p:txBody>
      </p:sp>
      <p:sp>
        <p:nvSpPr>
          <p:cNvPr id="2" name="말풍선: 사각형 1">
            <a:extLst>
              <a:ext uri="{FF2B5EF4-FFF2-40B4-BE49-F238E27FC236}">
                <a16:creationId xmlns:a16="http://schemas.microsoft.com/office/drawing/2014/main" xmlns="" id="{5E3C1378-68EF-458A-8845-CBE474FCFD2E}"/>
              </a:ext>
            </a:extLst>
          </p:cNvPr>
          <p:cNvSpPr/>
          <p:nvPr/>
        </p:nvSpPr>
        <p:spPr>
          <a:xfrm>
            <a:off x="7981122" y="953159"/>
            <a:ext cx="2050864" cy="1185985"/>
          </a:xfrm>
          <a:prstGeom prst="wedgeRectCallout">
            <a:avLst>
              <a:gd name="adj1" fmla="val -68327"/>
              <a:gd name="adj2" fmla="val 9686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가정통신문 인쇄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>
                <a:solidFill>
                  <a:schemeClr val="tx1"/>
                </a:solidFill>
              </a:rPr>
              <a:t>솔루션 필요</a:t>
            </a:r>
          </a:p>
        </p:txBody>
      </p:sp>
      <p:sp>
        <p:nvSpPr>
          <p:cNvPr id="50" name="말풍선: 사각형 49">
            <a:extLst>
              <a:ext uri="{FF2B5EF4-FFF2-40B4-BE49-F238E27FC236}">
                <a16:creationId xmlns:a16="http://schemas.microsoft.com/office/drawing/2014/main" xmlns="" id="{C39A8DE5-04A1-4E4B-B2A1-2D73BDEB9E43}"/>
              </a:ext>
            </a:extLst>
          </p:cNvPr>
          <p:cNvSpPr/>
          <p:nvPr/>
        </p:nvSpPr>
        <p:spPr>
          <a:xfrm>
            <a:off x="2351940" y="-372143"/>
            <a:ext cx="2050864" cy="1185985"/>
          </a:xfrm>
          <a:prstGeom prst="wedgeRectCallout">
            <a:avLst>
              <a:gd name="adj1" fmla="val -68327"/>
              <a:gd name="adj2" fmla="val 96860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로고만 넣으면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학교별 사이트가 자동 개설될 수 있도록</a:t>
            </a:r>
          </a:p>
        </p:txBody>
      </p:sp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xmlns="" id="{23C0DB5C-E8EF-419A-A0B3-2D3BF2F3D57E}"/>
              </a:ext>
            </a:extLst>
          </p:cNvPr>
          <p:cNvSpPr/>
          <p:nvPr/>
        </p:nvSpPr>
        <p:spPr>
          <a:xfrm>
            <a:off x="4681914" y="-372143"/>
            <a:ext cx="2050864" cy="1185985"/>
          </a:xfrm>
          <a:prstGeom prst="wedgeRectCallout">
            <a:avLst>
              <a:gd name="adj1" fmla="val -135882"/>
              <a:gd name="adj2" fmla="val 99975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학교 식별 코드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Pdf</a:t>
            </a:r>
            <a:r>
              <a:rPr lang="ko-KR" altLang="en-US" sz="1100" dirty="0">
                <a:solidFill>
                  <a:schemeClr val="tx1"/>
                </a:solidFill>
              </a:rPr>
              <a:t>를 대표자에게 전달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916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/>
          <p:cNvSpPr/>
          <p:nvPr/>
        </p:nvSpPr>
        <p:spPr>
          <a:xfrm>
            <a:off x="4897724" y="1146794"/>
            <a:ext cx="1780674" cy="55414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로그인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공통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587750" y="1910982"/>
            <a:ext cx="4495800" cy="2208931"/>
            <a:chOff x="2381250" y="2521818"/>
            <a:chExt cx="4495800" cy="2208931"/>
          </a:xfrm>
        </p:grpSpPr>
        <p:sp>
          <p:nvSpPr>
            <p:cNvPr id="9" name="직사각형 8"/>
            <p:cNvSpPr/>
            <p:nvPr/>
          </p:nvSpPr>
          <p:spPr>
            <a:xfrm>
              <a:off x="2381250" y="2521818"/>
              <a:ext cx="4495800" cy="22089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96056" y="2764222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로그인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34527" y="3421245"/>
              <a:ext cx="7232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아이디</a:t>
              </a:r>
              <a:endParaRPr lang="en-US" altLang="ko-KR" sz="1400" dirty="0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2596056" y="3171356"/>
              <a:ext cx="4088523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544758" y="3807823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/>
                <a:t>패스워드</a:t>
              </a:r>
              <a:endParaRPr lang="en-US" altLang="ko-KR" sz="1400" dirty="0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447569" y="3421245"/>
              <a:ext cx="3237010" cy="300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3447569" y="3812774"/>
              <a:ext cx="3237010" cy="30002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447569" y="4215084"/>
              <a:ext cx="167155" cy="167155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642388" y="4177545"/>
              <a:ext cx="87075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/>
                <a:t>아이디 저장</a:t>
              </a: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5930198" y="4204303"/>
              <a:ext cx="754380" cy="2462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로그인</a:t>
              </a: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4654068" y="2209132"/>
            <a:ext cx="3237009" cy="227062"/>
            <a:chOff x="3878779" y="2622684"/>
            <a:chExt cx="1481692" cy="227062"/>
          </a:xfrm>
        </p:grpSpPr>
        <p:sp>
          <p:nvSpPr>
            <p:cNvPr id="20" name="직사각형 19"/>
            <p:cNvSpPr/>
            <p:nvPr/>
          </p:nvSpPr>
          <p:spPr>
            <a:xfrm>
              <a:off x="3878779" y="2622684"/>
              <a:ext cx="740846" cy="227062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</a:rPr>
                <a:t>선생님</a:t>
              </a: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4619625" y="2622684"/>
              <a:ext cx="740846" cy="227062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학생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4654069" y="3822547"/>
            <a:ext cx="15119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아직 회원이 아니신가요</a:t>
            </a:r>
            <a:r>
              <a:rPr lang="en-US" altLang="ko-KR" sz="900" dirty="0"/>
              <a:t>? </a:t>
            </a:r>
            <a:endParaRPr lang="ko-KR" altLang="en-US" sz="900" b="1" dirty="0"/>
          </a:p>
        </p:txBody>
      </p:sp>
      <p:sp>
        <p:nvSpPr>
          <p:cNvPr id="24" name="직사각형 23"/>
          <p:cNvSpPr/>
          <p:nvPr/>
        </p:nvSpPr>
        <p:spPr>
          <a:xfrm>
            <a:off x="6057741" y="3865911"/>
            <a:ext cx="882434" cy="149304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</a:rPr>
              <a:t>회원가입▼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057741" y="4015215"/>
            <a:ext cx="882434" cy="1493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>
                <a:solidFill>
                  <a:schemeClr val="tx1">
                    <a:lumMod val="75000"/>
                    <a:lumOff val="25000"/>
                  </a:schemeClr>
                </a:solidFill>
              </a:rPr>
              <a:t>선생님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057741" y="4163782"/>
            <a:ext cx="882434" cy="149304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학생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618376" y="404873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③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587750" y="4129441"/>
            <a:ext cx="130997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아이디</a:t>
            </a:r>
            <a:r>
              <a:rPr lang="en-US" altLang="ko-KR" sz="900" dirty="0"/>
              <a:t>/</a:t>
            </a:r>
            <a:r>
              <a:rPr lang="ko-KR" altLang="en-US" sz="900" dirty="0"/>
              <a:t>비밀번호 찾기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689975" y="19425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95250" y="828675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7" name="표 46"/>
          <p:cNvGraphicFramePr>
            <a:graphicFrameLocks noGrp="1"/>
          </p:cNvGraphicFramePr>
          <p:nvPr>
            <p:extLst/>
          </p:nvPr>
        </p:nvGraphicFramePr>
        <p:xfrm>
          <a:off x="9849802" y="1385271"/>
          <a:ext cx="225806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선생님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부모님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학생 선택 필수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선택하지 않고 로그인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시도시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팝업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회원가입 시 회원구분 선택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pSp>
        <p:nvGrpSpPr>
          <p:cNvPr id="32" name="Alert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tNnm1XrbFwsJ+ndeX1FXTbfYmf9ftbPzdYjmrrprxs6peuBe+uy7PGWnG8otq+na9Gr9eZHV7+q7Nlw0hI52dZ9P8671F41q2dVV+zU7Hp5f5ssXLv3GyzBZ5s6IP07D1b5z84t84SelZrSdlMU2nZdY00ubLFRM0fRT8+SRrcnlDX+SX6+Iya/P07FU2K6on67atlmkxrZZny/PK/+yzdLkuy8NbvPndrF7SiL/ey6d1XdVf79WfWOcNBhp9+4b3q2Uuv71/1+2V/tZ8jXfnda4dx9/uv8+c8e1sOSvz+rt1tlrlNY/ee/1knk/f5rOTeba8yGf+C8NoxcBOuhS5DWAPtPBldZnXdTHL00lVlenZsmi3zny2hGymTeeDUXp2vFqlhMcdB9BjWzwT4ucxw+u/jRcDZPCIIG4dE77t63m2yps0836nIeRXqfftFkEZv86hn/KZfCSQPZwieOEpztMtD/b4rGG4nRcHXsZz9256PJulH53R1H6UTlWbxNu+1/TTECNzvXUWwvj9QyB3PI7xn7Pn2SQvGQH57bPeTI5pGPzdFo/l0UdDsCyQ8RdZfVEsFdmX2WxG07bV/Xr8PD9vR723xm+qVeTTV8XFnFrvDA7EG/vndbVeMQj5LT6m7gtbm8bFLYbH5X/tjSv42I4r+FTH1fv8SUWILdJP0vub0OrreAcoHCJNHrXdOHcdYGPlIAIaCMIU/XwmYoY/xnjv/cEqY6afCM63Yv+x/8eGLqMGbJgy2nwjcfogb00fffVrAf/ZpFLEUg/TiBtvpFAX3K3pwy9+DcA/m7SJuyLD5DHtN1IoAvTWRDLvfj3w3wSpNps59YFusnTv6ZEM2LonXSjvZ+0EiVvYOx3UsMnzIMWNQ7+BmofIF2wgIp+/v+kTIM03Yv0GHGu/i5407Kby2yDdYkAHREHnwEqD/j3+0oD4Gl144vAeDHkb3TEUS2wk156SqxmkVxTsexLsjYXxdTr5WSTZYAi1kWj3biZaHPD7ks2D8vU6+tkjXfzTOm/X9TJt63Ueee+X9D/KS5NX8J9fvBH6eUYv3Qze+/OXbAotL6tilj4tmlXV5FvDESOislsbsPR3lZj2FsHebUGOLYqRod8aSj+Ix9OhHIb6Huxy+8G+B9CNw30POIMDDj/gfECsy5B1NOHBLHMW0rzjB2xVk5+m2D9t8uUsr0fiSxzXF02aD/NYkN+pA4UkcNKsCRp1hoWJ81/TiUl/4S/0oRnlcPN8WR+QGSy9ReTVxeAz8fo6gVgklcEv37ITKI2hnvrxzG07G46VNvXXjRBu29tQ5LGpr4iXfdvuPB++/8bPVm4Lz4Aqv32Oyzz9GIVH+QF2wBdmoebPB3GWlxrj4Rgu0Y/Hm3zbCFvGXN2BSfwaHQ4JQ9RdfL9uN7qkg/3Gva337Dn06v5/II6Gpazb/OFCmS/XC6e+hiWMDMQo/EjVeOdTVredz4xOvDUqOs5BbCwrdzpyvNb9wmOFASzuUpbjcbNeUBx9fRR+/LpYrMrivAB/TGlRs0nbKm2ESarzNFumHzHaH4074O724ZnBykKgz3qP0jPxi7JJ6bnqnaHbFSpdeYm7XaYVg04LmjzMrvx1ixeuZGrf650cE/9eb/wiZYv3ekkYf/c92++9Z/t7nfbhGwOsYr7CaleRlcUPwC+sQx43Oc14nZ9/9pE34x/dPaKpadpsScvG5zWtBLTzPG1W+RS8NusDFpbzmMwiE2E0PBqB+SqMf7yCqRVw/Gt0IQ9PRIu186IZC+PRv1G9CgI8o/G4vrZcX90woxchKNKyECnq8UakLvJOm4F2eDS4DYXCs/g95ve+6zC5+ybeFZ4+l3vwAm7ufa5c2/tcuVM/v5UNeC8G/jxvSbHV5DvRT/Ake7kzUk5ldk1JDsqA4lO2TPRxVlYXX5Mp2b8MDQ+eD5xhGNnNhnXgRTycfvB5Y/yTRVOQSoZf8kUxraumOm/HX56fF9N8fFLV+fiLpnpTF69b0iLjBX5f+75q7FEevDEAM4/1k7rM+UNBbvPiFh6LXyggPxTsNi0t4bG49STxh4LeDYs6Pdk0D0nQ0/w8W5dtepmV60jyDs9tGSmSEWx+WBLVXBXtdJ5u8TA2kG8DCDxTyhx1Bvpo8xt4BkT59vO9gbPMMyyUt+vm2UCetfsMCdc328sGMflmO5rUefb2hnadSVdN9LM977cdwYdO/C3560fzzjr+/y+zftt+Pmzab8lb/2+edWM6fzTxPxu9fPDM35LDbjPxM/F0bjHRlBmsriQxV1+sF5QcPn03zVcYyNZHXy2b9WpV1ZSe8+IL9jvGg0vIeCLu0cDH33RoRTmvCeWnKY1kspg/G3GWSRz2UmB4In7XDzXa8oPgr+WSb4y/8fjh9Hv3wPJ0yy7ufUAXX98z9oMAk/zelO03zwDX47FB0//LJ+c9evh/z9xsXBIxz48m55Y9fMNzEy4aDb06bDDiX7x/NH8bQf65jOrjvHf7aTscIhWebzxl0KPmLVyNOO/fboS3dcLi3P8N93ELB6xPKaekfpZJdVs38v+9lPJUxv/3aXXbLm5Bqp8tr15p/cN17NWdvqyKWSrrtPnWzatlJ2We1Vs3rnndEDV89DKrG1ow5HDgorjMl/6SIk/zK6ytYUXxHNEFPkF8kbVkU1Z13hBF8XIf9CqrW17F/pBIQ1dQmTaRxT/3q7fm+D60638H0+VgwV/AUtiApRCzGoXT1tf9DzeYS9fn+M31ijselCoeNlpBrD6vq/UKS3gehJNqTdNCIHbxBa2mjvmVr9qibMYUKb7IFsHKKZrKAvJH72+vGQGG36QX+P2szRcNaQUPoc/t5xtECmTwAOgq5Nc30tEp8J8b3scDpqdVuzYtaEC7h/Tj8WfeKIXS9PEnn9ywfIPnFv3hYVoK9VK/s+8V37+F/sTDS9zTbPkqJ05v8tcKqr2dBsZzA+1cw1uOCY9l8/fk8ON1Kx/c6PJ3H+nNvn9jt0FLdC0KhuZ4ls9e5dOWmLn8umh8O2ve5O9IhZHwfVNxSPd5j9nA0w31jLqz6mT8QpH9SExjujukIIae98QIT4iRIHJLtvWfPv+f39Jb858N0XLs6UTQe7ck694PjawGo/9Pk/XeLcl674dGVoPR/3fI+h5NLfW/jvZ+RjEMWdHFe8zEe84CMAuWaTYwBhb3UzT8IXBGB6f/77AGHjvn3bWpDcTVRfQfFn37mP1/lMThstwGAvNq9Q+LvF2s/j9K3N5q5Ab6mnXhHxaJI7j9f4fKt2x6y2bnxTIryxsCNvO8B6nBAh3SvOe8fkEpknlWjhXESbX4cvLTFAuINdyUI/KfW5DhhiY3fH0rAt6CcIPDdYHoTWPegOnXTpvhmWacuz/58gubxEvzd5HpHBgmEiHPq4uLvB6zJt366FlWlJT8aysy1kVL6aniB5qDZU5p6OOGgr5pnp5T5onWQEqiBL3AU9+MPxqh/8OhBYd4jg7PBy72v6K8my7ze+m6L/KmyS7yJ9U7QR5JO4P/10266RDCFhHy9n2w4fTNwOwMMl4Ad4j3us4W+r6Z8PxmzMn55rDvgh4aQMSbeb8xdOz1NzeCEPAQ/j134f2w75vCb24APdhDY4jZ4/cbRpC7+OZG4IMdQr6TNvk6eGty4JvGe+8WeNu8xNfBW6Pvbxrve7fA2wb+t8Pb+1N/pR+/5P8B96SA2U9VAAA=&lt;/Code&gt;&lt;CodeSignature&gt;BLF4JWurVfxIUHaELsi3Nd7j9DhOHL/Mzfty2RbBJndEYSJzEH2XjlOCGM5N4Y9nV5FTIAS219vteJTD3Z/4XWVvkZtfgQxlLmoV4wsdfH8OKo8X1itX6TvbMBqX/oVA+6SyYCB5R8xQ4594vwKX3+d6QJj8QV8I9/euyLGJBof34ivmhhRbXnBaRyyay1r8dKnNOuIGkZTn/zoB/RFkN++hixRlxyYGoJYmk9hnLTUGhiN+xcV4T178pA3JDT3bqSjbV1YYEDUiXfNhZcEEDh1Y2sAb87IQ+7WlC694jPU9ip4XAQBKAedRPoA3wYsewBmLptQX6R00D9TbbxddDA==&lt;/CodeSignature&gt;&lt;/SmartOptions&gt;&lt;SmartResize enabled=&quot;True&quot; minWidth=&quot;190&quot; minHeight=&quot;110&quot; /&gt;&lt;/SmartSettings&gt;"/>
          <p:cNvGrpSpPr/>
          <p:nvPr>
            <p:custDataLst>
              <p:tags r:id="rId1"/>
            </p:custDataLst>
          </p:nvPr>
        </p:nvGrpSpPr>
        <p:grpSpPr>
          <a:xfrm>
            <a:off x="4176938" y="4671366"/>
            <a:ext cx="3222246" cy="1507358"/>
            <a:chOff x="595686" y="1261242"/>
            <a:chExt cx="3222246" cy="1507358"/>
          </a:xfrm>
        </p:grpSpPr>
        <p:sp>
          <p:nvSpPr>
            <p:cNvPr id="33" name="Window Body" descr="&lt;Tags&gt;&lt;SMARTRESIZEANCHORS&gt;Absolute,Absolute,Absolute,Absolute&lt;/SMARTRESIZEANCHORS&gt;&lt;/Tags&gt;"/>
            <p:cNvSpPr/>
            <p:nvPr/>
          </p:nvSpPr>
          <p:spPr>
            <a:xfrm>
              <a:off x="595686" y="1498986"/>
              <a:ext cx="3222246" cy="1269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Text" descr="&lt;SmartSettings&gt;&lt;SmartResize anchorLeft=&quot;Absolute&quot; anchorTop=&quot;Absolute&quot; anchorRight=&quot;Absolute&quot; anchorBottom=&quot;Absolute&quot; /&gt;&lt;/SmartSettings&gt;"/>
            <p:cNvSpPr txBox="1"/>
            <p:nvPr>
              <p:custDataLst>
                <p:tags r:id="rId2"/>
              </p:custDataLst>
            </p:nvPr>
          </p:nvSpPr>
          <p:spPr>
            <a:xfrm>
              <a:off x="1263289" y="1768518"/>
              <a:ext cx="2442184" cy="555582"/>
            </a:xfrm>
            <a:prstGeom prst="rect">
              <a:avLst/>
            </a:prstGeom>
            <a:noFill/>
          </p:spPr>
          <p:txBody>
            <a:bodyPr wrap="square" lIns="73152" tIns="36576" rIns="73152" bIns="36576" rtlCol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[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선생님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] 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또는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[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학생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]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을 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</a:t>
              </a:r>
              <a:r>
                <a:rPr lang="ko-KR" altLang="en-US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반드시 선택해주세요</a:t>
              </a:r>
              <a:r>
                <a:rPr lang="en-US" altLang="ko-KR" sz="900" noProof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  <a:endParaRPr lang="en-US" sz="900" noProof="1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5" name="Title Bar" descr="&lt;Tags&gt;&lt;SMARTRESIZEANCHORS&gt;Absolute,None,Absolute,Absolute&lt;/SMARTRESIZEANCHORS&gt;&lt;/Tags&gt;"/>
            <p:cNvSpPr/>
            <p:nvPr/>
          </p:nvSpPr>
          <p:spPr>
            <a:xfrm>
              <a:off x="595686" y="1261242"/>
              <a:ext cx="3222246" cy="23774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2286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확인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Close Button" descr="&lt;Tags&gt;&lt;SMARTRESIZEANCHORS&gt;Absolute,None,None,Absolute&lt;/SMARTRESIZEANCHORS&gt;&lt;/Tags&gt;"/>
            <p:cNvSpPr>
              <a:spLocks noEditPoints="1"/>
            </p:cNvSpPr>
            <p:nvPr/>
          </p:nvSpPr>
          <p:spPr bwMode="auto">
            <a:xfrm>
              <a:off x="3607048" y="1332489"/>
              <a:ext cx="98425" cy="95250"/>
            </a:xfrm>
            <a:custGeom>
              <a:avLst/>
              <a:gdLst>
                <a:gd name="T0" fmla="*/ 254 w 254"/>
                <a:gd name="T1" fmla="*/ 0 h 254"/>
                <a:gd name="T2" fmla="*/ 0 w 254"/>
                <a:gd name="T3" fmla="*/ 254 h 254"/>
                <a:gd name="T4" fmla="*/ 0 w 254"/>
                <a:gd name="T5" fmla="*/ 0 h 254"/>
                <a:gd name="T6" fmla="*/ 254 w 254"/>
                <a:gd name="T7" fmla="*/ 254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4" h="254">
                  <a:moveTo>
                    <a:pt x="254" y="0"/>
                  </a:moveTo>
                  <a:lnTo>
                    <a:pt x="0" y="254"/>
                  </a:lnTo>
                  <a:moveTo>
                    <a:pt x="0" y="0"/>
                  </a:moveTo>
                  <a:lnTo>
                    <a:pt x="254" y="254"/>
                  </a:lnTo>
                </a:path>
              </a:pathLst>
            </a:custGeom>
            <a:noFill/>
            <a:ln w="9525" cap="flat">
              <a:solidFill>
                <a:srgbClr val="80808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37" name="Icons"/>
            <p:cNvGrpSpPr/>
            <p:nvPr/>
          </p:nvGrpSpPr>
          <p:grpSpPr>
            <a:xfrm>
              <a:off x="773534" y="1669713"/>
              <a:ext cx="457200" cy="396875"/>
              <a:chOff x="773534" y="1669713"/>
              <a:chExt cx="457200" cy="396875"/>
            </a:xfrm>
          </p:grpSpPr>
          <p:sp>
            <p:nvSpPr>
              <p:cNvPr id="39" name="Info Icon" descr="&lt;Tags&gt;&lt;SMARTRESIZEANCHORS&gt;Absolute,None,Absolute,None&lt;/SMARTRESIZEANCHORS&gt;&lt;/Tags&gt;"/>
              <p:cNvSpPr>
                <a:spLocks noChangeAspect="1" noEditPoints="1"/>
              </p:cNvSpPr>
              <p:nvPr/>
            </p:nvSpPr>
            <p:spPr bwMode="auto">
              <a:xfrm>
                <a:off x="803697" y="1670507"/>
                <a:ext cx="396875" cy="395287"/>
              </a:xfrm>
              <a:custGeom>
                <a:avLst/>
                <a:gdLst>
                  <a:gd name="T0" fmla="*/ 550 w 1101"/>
                  <a:gd name="T1" fmla="*/ 231 h 1101"/>
                  <a:gd name="T2" fmla="*/ 480 w 1101"/>
                  <a:gd name="T3" fmla="*/ 301 h 1101"/>
                  <a:gd name="T4" fmla="*/ 550 w 1101"/>
                  <a:gd name="T5" fmla="*/ 372 h 1101"/>
                  <a:gd name="T6" fmla="*/ 621 w 1101"/>
                  <a:gd name="T7" fmla="*/ 301 h 1101"/>
                  <a:gd name="T8" fmla="*/ 550 w 1101"/>
                  <a:gd name="T9" fmla="*/ 231 h 1101"/>
                  <a:gd name="T10" fmla="*/ 494 w 1101"/>
                  <a:gd name="T11" fmla="*/ 455 h 1101"/>
                  <a:gd name="T12" fmla="*/ 494 w 1101"/>
                  <a:gd name="T13" fmla="*/ 851 h 1101"/>
                  <a:gd name="T14" fmla="*/ 607 w 1101"/>
                  <a:gd name="T15" fmla="*/ 851 h 1101"/>
                  <a:gd name="T16" fmla="*/ 607 w 1101"/>
                  <a:gd name="T17" fmla="*/ 455 h 1101"/>
                  <a:gd name="T18" fmla="*/ 494 w 1101"/>
                  <a:gd name="T19" fmla="*/ 455 h 1101"/>
                  <a:gd name="T20" fmla="*/ 1101 w 1101"/>
                  <a:gd name="T21" fmla="*/ 551 h 1101"/>
                  <a:gd name="T22" fmla="*/ 550 w 1101"/>
                  <a:gd name="T23" fmla="*/ 1101 h 1101"/>
                  <a:gd name="T24" fmla="*/ 0 w 1101"/>
                  <a:gd name="T25" fmla="*/ 551 h 1101"/>
                  <a:gd name="T26" fmla="*/ 550 w 1101"/>
                  <a:gd name="T27" fmla="*/ 0 h 1101"/>
                  <a:gd name="T28" fmla="*/ 1101 w 1101"/>
                  <a:gd name="T29" fmla="*/ 551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01" h="1101">
                    <a:moveTo>
                      <a:pt x="550" y="231"/>
                    </a:moveTo>
                    <a:cubicBezTo>
                      <a:pt x="511" y="231"/>
                      <a:pt x="480" y="262"/>
                      <a:pt x="480" y="301"/>
                    </a:cubicBezTo>
                    <a:cubicBezTo>
                      <a:pt x="480" y="340"/>
                      <a:pt x="511" y="372"/>
                      <a:pt x="550" y="372"/>
                    </a:cubicBezTo>
                    <a:cubicBezTo>
                      <a:pt x="589" y="372"/>
                      <a:pt x="621" y="340"/>
                      <a:pt x="621" y="301"/>
                    </a:cubicBezTo>
                    <a:cubicBezTo>
                      <a:pt x="621" y="262"/>
                      <a:pt x="589" y="231"/>
                      <a:pt x="550" y="231"/>
                    </a:cubicBezTo>
                    <a:close/>
                    <a:moveTo>
                      <a:pt x="494" y="455"/>
                    </a:moveTo>
                    <a:lnTo>
                      <a:pt x="494" y="851"/>
                    </a:lnTo>
                    <a:lnTo>
                      <a:pt x="607" y="851"/>
                    </a:lnTo>
                    <a:lnTo>
                      <a:pt x="607" y="455"/>
                    </a:lnTo>
                    <a:lnTo>
                      <a:pt x="494" y="455"/>
                    </a:lnTo>
                    <a:close/>
                    <a:moveTo>
                      <a:pt x="1101" y="551"/>
                    </a:moveTo>
                    <a:cubicBezTo>
                      <a:pt x="1101" y="855"/>
                      <a:pt x="854" y="1101"/>
                      <a:pt x="550" y="1101"/>
                    </a:cubicBezTo>
                    <a:cubicBezTo>
                      <a:pt x="247" y="1101"/>
                      <a:pt x="0" y="855"/>
                      <a:pt x="0" y="551"/>
                    </a:cubicBezTo>
                    <a:cubicBezTo>
                      <a:pt x="0" y="247"/>
                      <a:pt x="247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</a:path>
                </a:pathLst>
              </a:cu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Warning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773534" y="1670507"/>
                <a:ext cx="457200" cy="395287"/>
              </a:xfrm>
              <a:custGeom>
                <a:avLst/>
                <a:gdLst>
                  <a:gd name="T0" fmla="*/ 1270 w 1270"/>
                  <a:gd name="T1" fmla="*/ 1101 h 1101"/>
                  <a:gd name="T2" fmla="*/ 0 w 1270"/>
                  <a:gd name="T3" fmla="*/ 1101 h 1101"/>
                  <a:gd name="T4" fmla="*/ 635 w 1270"/>
                  <a:gd name="T5" fmla="*/ 0 h 1101"/>
                  <a:gd name="T6" fmla="*/ 1270 w 1270"/>
                  <a:gd name="T7" fmla="*/ 1101 h 1101"/>
                  <a:gd name="T8" fmla="*/ 579 w 1270"/>
                  <a:gd name="T9" fmla="*/ 320 h 1101"/>
                  <a:gd name="T10" fmla="*/ 579 w 1270"/>
                  <a:gd name="T11" fmla="*/ 716 h 1101"/>
                  <a:gd name="T12" fmla="*/ 691 w 1270"/>
                  <a:gd name="T13" fmla="*/ 716 h 1101"/>
                  <a:gd name="T14" fmla="*/ 691 w 1270"/>
                  <a:gd name="T15" fmla="*/ 320 h 1101"/>
                  <a:gd name="T16" fmla="*/ 579 w 1270"/>
                  <a:gd name="T17" fmla="*/ 320 h 1101"/>
                  <a:gd name="T18" fmla="*/ 635 w 1270"/>
                  <a:gd name="T19" fmla="*/ 799 h 1101"/>
                  <a:gd name="T20" fmla="*/ 564 w 1270"/>
                  <a:gd name="T21" fmla="*/ 870 h 1101"/>
                  <a:gd name="T22" fmla="*/ 635 w 1270"/>
                  <a:gd name="T23" fmla="*/ 940 h 1101"/>
                  <a:gd name="T24" fmla="*/ 706 w 1270"/>
                  <a:gd name="T25" fmla="*/ 870 h 1101"/>
                  <a:gd name="T26" fmla="*/ 635 w 1270"/>
                  <a:gd name="T27" fmla="*/ 79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270" h="1101">
                    <a:moveTo>
                      <a:pt x="1270" y="1101"/>
                    </a:moveTo>
                    <a:lnTo>
                      <a:pt x="0" y="1101"/>
                    </a:lnTo>
                    <a:lnTo>
                      <a:pt x="635" y="0"/>
                    </a:lnTo>
                    <a:lnTo>
                      <a:pt x="1270" y="1101"/>
                    </a:lnTo>
                    <a:close/>
                    <a:moveTo>
                      <a:pt x="579" y="320"/>
                    </a:moveTo>
                    <a:lnTo>
                      <a:pt x="579" y="716"/>
                    </a:lnTo>
                    <a:lnTo>
                      <a:pt x="691" y="716"/>
                    </a:lnTo>
                    <a:lnTo>
                      <a:pt x="691" y="320"/>
                    </a:lnTo>
                    <a:lnTo>
                      <a:pt x="579" y="320"/>
                    </a:lnTo>
                    <a:close/>
                    <a:moveTo>
                      <a:pt x="635" y="799"/>
                    </a:moveTo>
                    <a:cubicBezTo>
                      <a:pt x="596" y="799"/>
                      <a:pt x="564" y="831"/>
                      <a:pt x="564" y="870"/>
                    </a:cubicBezTo>
                    <a:cubicBezTo>
                      <a:pt x="564" y="909"/>
                      <a:pt x="596" y="940"/>
                      <a:pt x="635" y="940"/>
                    </a:cubicBezTo>
                    <a:cubicBezTo>
                      <a:pt x="674" y="940"/>
                      <a:pt x="706" y="909"/>
                      <a:pt x="706" y="870"/>
                    </a:cubicBezTo>
                    <a:cubicBezTo>
                      <a:pt x="706" y="831"/>
                      <a:pt x="674" y="799"/>
                      <a:pt x="635" y="799"/>
                    </a:cubicBez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Error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70507"/>
                <a:ext cx="398463" cy="395287"/>
              </a:xfrm>
              <a:custGeom>
                <a:avLst/>
                <a:gdLst>
                  <a:gd name="T0" fmla="*/ 1101 w 1101"/>
                  <a:gd name="T1" fmla="*/ 778 h 1100"/>
                  <a:gd name="T2" fmla="*/ 778 w 1101"/>
                  <a:gd name="T3" fmla="*/ 1100 h 1100"/>
                  <a:gd name="T4" fmla="*/ 322 w 1101"/>
                  <a:gd name="T5" fmla="*/ 1100 h 1100"/>
                  <a:gd name="T6" fmla="*/ 0 w 1101"/>
                  <a:gd name="T7" fmla="*/ 778 h 1100"/>
                  <a:gd name="T8" fmla="*/ 0 w 1101"/>
                  <a:gd name="T9" fmla="*/ 322 h 1100"/>
                  <a:gd name="T10" fmla="*/ 322 w 1101"/>
                  <a:gd name="T11" fmla="*/ 0 h 1100"/>
                  <a:gd name="T12" fmla="*/ 778 w 1101"/>
                  <a:gd name="T13" fmla="*/ 0 h 1100"/>
                  <a:gd name="T14" fmla="*/ 1101 w 1101"/>
                  <a:gd name="T15" fmla="*/ 322 h 1100"/>
                  <a:gd name="T16" fmla="*/ 1101 w 1101"/>
                  <a:gd name="T17" fmla="*/ 778 h 1100"/>
                  <a:gd name="T18" fmla="*/ 380 w 1101"/>
                  <a:gd name="T19" fmla="*/ 300 h 1100"/>
                  <a:gd name="T20" fmla="*/ 301 w 1101"/>
                  <a:gd name="T21" fmla="*/ 380 h 1100"/>
                  <a:gd name="T22" fmla="*/ 470 w 1101"/>
                  <a:gd name="T23" fmla="*/ 550 h 1100"/>
                  <a:gd name="T24" fmla="*/ 301 w 1101"/>
                  <a:gd name="T25" fmla="*/ 719 h 1100"/>
                  <a:gd name="T26" fmla="*/ 380 w 1101"/>
                  <a:gd name="T27" fmla="*/ 799 h 1100"/>
                  <a:gd name="T28" fmla="*/ 550 w 1101"/>
                  <a:gd name="T29" fmla="*/ 629 h 1100"/>
                  <a:gd name="T30" fmla="*/ 720 w 1101"/>
                  <a:gd name="T31" fmla="*/ 799 h 1100"/>
                  <a:gd name="T32" fmla="*/ 800 w 1101"/>
                  <a:gd name="T33" fmla="*/ 719 h 1100"/>
                  <a:gd name="T34" fmla="*/ 630 w 1101"/>
                  <a:gd name="T35" fmla="*/ 550 h 1100"/>
                  <a:gd name="T36" fmla="*/ 800 w 1101"/>
                  <a:gd name="T37" fmla="*/ 380 h 1100"/>
                  <a:gd name="T38" fmla="*/ 720 w 1101"/>
                  <a:gd name="T39" fmla="*/ 300 h 1100"/>
                  <a:gd name="T40" fmla="*/ 550 w 1101"/>
                  <a:gd name="T41" fmla="*/ 470 h 1100"/>
                  <a:gd name="T42" fmla="*/ 380 w 1101"/>
                  <a:gd name="T43" fmla="*/ 300 h 1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1" h="1100">
                    <a:moveTo>
                      <a:pt x="1101" y="778"/>
                    </a:moveTo>
                    <a:lnTo>
                      <a:pt x="778" y="1100"/>
                    </a:lnTo>
                    <a:lnTo>
                      <a:pt x="322" y="1100"/>
                    </a:lnTo>
                    <a:lnTo>
                      <a:pt x="0" y="778"/>
                    </a:lnTo>
                    <a:lnTo>
                      <a:pt x="0" y="322"/>
                    </a:lnTo>
                    <a:lnTo>
                      <a:pt x="322" y="0"/>
                    </a:lnTo>
                    <a:lnTo>
                      <a:pt x="778" y="0"/>
                    </a:lnTo>
                    <a:lnTo>
                      <a:pt x="1101" y="322"/>
                    </a:lnTo>
                    <a:lnTo>
                      <a:pt x="1101" y="778"/>
                    </a:lnTo>
                    <a:close/>
                    <a:moveTo>
                      <a:pt x="380" y="300"/>
                    </a:moveTo>
                    <a:lnTo>
                      <a:pt x="301" y="380"/>
                    </a:lnTo>
                    <a:lnTo>
                      <a:pt x="470" y="550"/>
                    </a:lnTo>
                    <a:lnTo>
                      <a:pt x="301" y="719"/>
                    </a:lnTo>
                    <a:lnTo>
                      <a:pt x="380" y="799"/>
                    </a:lnTo>
                    <a:lnTo>
                      <a:pt x="550" y="629"/>
                    </a:lnTo>
                    <a:lnTo>
                      <a:pt x="720" y="799"/>
                    </a:lnTo>
                    <a:lnTo>
                      <a:pt x="800" y="719"/>
                    </a:lnTo>
                    <a:lnTo>
                      <a:pt x="630" y="550"/>
                    </a:lnTo>
                    <a:lnTo>
                      <a:pt x="800" y="380"/>
                    </a:lnTo>
                    <a:lnTo>
                      <a:pt x="720" y="300"/>
                    </a:lnTo>
                    <a:lnTo>
                      <a:pt x="550" y="470"/>
                    </a:lnTo>
                    <a:lnTo>
                      <a:pt x="380" y="300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2" name="Question Icon" descr="&lt;Tags&gt;&lt;SMARTRESIZEANCHORS&gt;Absolute,None,Absolute,None&lt;/SMARTRESIZEANCHORS&gt;&lt;/Tags&gt;" hidden="1"/>
              <p:cNvSpPr>
                <a:spLocks noChangeAspect="1" noEditPoints="1"/>
              </p:cNvSpPr>
              <p:nvPr/>
            </p:nvSpPr>
            <p:spPr bwMode="auto">
              <a:xfrm>
                <a:off x="802903" y="1669713"/>
                <a:ext cx="398463" cy="396875"/>
              </a:xfrm>
              <a:custGeom>
                <a:avLst/>
                <a:gdLst>
                  <a:gd name="T0" fmla="*/ 1101 w 1101"/>
                  <a:gd name="T1" fmla="*/ 551 h 1101"/>
                  <a:gd name="T2" fmla="*/ 550 w 1101"/>
                  <a:gd name="T3" fmla="*/ 1101 h 1101"/>
                  <a:gd name="T4" fmla="*/ 0 w 1101"/>
                  <a:gd name="T5" fmla="*/ 551 h 1101"/>
                  <a:gd name="T6" fmla="*/ 550 w 1101"/>
                  <a:gd name="T7" fmla="*/ 0 h 1101"/>
                  <a:gd name="T8" fmla="*/ 1101 w 1101"/>
                  <a:gd name="T9" fmla="*/ 551 h 1101"/>
                  <a:gd name="T10" fmla="*/ 596 w 1101"/>
                  <a:gd name="T11" fmla="*/ 685 h 1101"/>
                  <a:gd name="T12" fmla="*/ 509 w 1101"/>
                  <a:gd name="T13" fmla="*/ 685 h 1101"/>
                  <a:gd name="T14" fmla="*/ 509 w 1101"/>
                  <a:gd name="T15" fmla="*/ 625 h 1101"/>
                  <a:gd name="T16" fmla="*/ 521 w 1101"/>
                  <a:gd name="T17" fmla="*/ 577 h 1101"/>
                  <a:gd name="T18" fmla="*/ 575 w 1101"/>
                  <a:gd name="T19" fmla="*/ 527 h 1101"/>
                  <a:gd name="T20" fmla="*/ 638 w 1101"/>
                  <a:gd name="T21" fmla="*/ 424 h 1101"/>
                  <a:gd name="T22" fmla="*/ 614 w 1101"/>
                  <a:gd name="T23" fmla="*/ 359 h 1101"/>
                  <a:gd name="T24" fmla="*/ 549 w 1101"/>
                  <a:gd name="T25" fmla="*/ 334 h 1101"/>
                  <a:gd name="T26" fmla="*/ 440 w 1101"/>
                  <a:gd name="T27" fmla="*/ 462 h 1101"/>
                  <a:gd name="T28" fmla="*/ 343 w 1101"/>
                  <a:gd name="T29" fmla="*/ 445 h 1101"/>
                  <a:gd name="T30" fmla="*/ 413 w 1101"/>
                  <a:gd name="T31" fmla="*/ 295 h 1101"/>
                  <a:gd name="T32" fmla="*/ 561 w 1101"/>
                  <a:gd name="T33" fmla="*/ 241 h 1101"/>
                  <a:gd name="T34" fmla="*/ 702 w 1101"/>
                  <a:gd name="T35" fmla="*/ 291 h 1101"/>
                  <a:gd name="T36" fmla="*/ 758 w 1101"/>
                  <a:gd name="T37" fmla="*/ 418 h 1101"/>
                  <a:gd name="T38" fmla="*/ 743 w 1101"/>
                  <a:gd name="T39" fmla="*/ 489 h 1101"/>
                  <a:gd name="T40" fmla="*/ 707 w 1101"/>
                  <a:gd name="T41" fmla="*/ 541 h 1101"/>
                  <a:gd name="T42" fmla="*/ 624 w 1101"/>
                  <a:gd name="T43" fmla="*/ 606 h 1101"/>
                  <a:gd name="T44" fmla="*/ 601 w 1101"/>
                  <a:gd name="T45" fmla="*/ 632 h 1101"/>
                  <a:gd name="T46" fmla="*/ 596 w 1101"/>
                  <a:gd name="T47" fmla="*/ 685 h 1101"/>
                  <a:gd name="T48" fmla="*/ 614 w 1101"/>
                  <a:gd name="T49" fmla="*/ 749 h 1101"/>
                  <a:gd name="T50" fmla="*/ 614 w 1101"/>
                  <a:gd name="T51" fmla="*/ 861 h 1101"/>
                  <a:gd name="T52" fmla="*/ 509 w 1101"/>
                  <a:gd name="T53" fmla="*/ 861 h 1101"/>
                  <a:gd name="T54" fmla="*/ 509 w 1101"/>
                  <a:gd name="T55" fmla="*/ 749 h 1101"/>
                  <a:gd name="T56" fmla="*/ 614 w 1101"/>
                  <a:gd name="T57" fmla="*/ 749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101" h="1101">
                    <a:moveTo>
                      <a:pt x="1101" y="551"/>
                    </a:moveTo>
                    <a:cubicBezTo>
                      <a:pt x="1101" y="854"/>
                      <a:pt x="854" y="1101"/>
                      <a:pt x="550" y="1101"/>
                    </a:cubicBezTo>
                    <a:cubicBezTo>
                      <a:pt x="246" y="1101"/>
                      <a:pt x="0" y="854"/>
                      <a:pt x="0" y="551"/>
                    </a:cubicBezTo>
                    <a:cubicBezTo>
                      <a:pt x="0" y="247"/>
                      <a:pt x="246" y="0"/>
                      <a:pt x="550" y="0"/>
                    </a:cubicBezTo>
                    <a:cubicBezTo>
                      <a:pt x="854" y="0"/>
                      <a:pt x="1101" y="247"/>
                      <a:pt x="1101" y="551"/>
                    </a:cubicBezTo>
                    <a:close/>
                    <a:moveTo>
                      <a:pt x="596" y="685"/>
                    </a:moveTo>
                    <a:lnTo>
                      <a:pt x="509" y="685"/>
                    </a:lnTo>
                    <a:lnTo>
                      <a:pt x="509" y="625"/>
                    </a:lnTo>
                    <a:cubicBezTo>
                      <a:pt x="509" y="605"/>
                      <a:pt x="513" y="589"/>
                      <a:pt x="521" y="577"/>
                    </a:cubicBezTo>
                    <a:cubicBezTo>
                      <a:pt x="529" y="565"/>
                      <a:pt x="547" y="549"/>
                      <a:pt x="575" y="527"/>
                    </a:cubicBezTo>
                    <a:cubicBezTo>
                      <a:pt x="617" y="495"/>
                      <a:pt x="638" y="460"/>
                      <a:pt x="638" y="424"/>
                    </a:cubicBezTo>
                    <a:cubicBezTo>
                      <a:pt x="638" y="397"/>
                      <a:pt x="630" y="375"/>
                      <a:pt x="614" y="359"/>
                    </a:cubicBezTo>
                    <a:cubicBezTo>
                      <a:pt x="597" y="343"/>
                      <a:pt x="576" y="334"/>
                      <a:pt x="549" y="334"/>
                    </a:cubicBezTo>
                    <a:cubicBezTo>
                      <a:pt x="488" y="334"/>
                      <a:pt x="451" y="377"/>
                      <a:pt x="440" y="462"/>
                    </a:cubicBezTo>
                    <a:lnTo>
                      <a:pt x="343" y="445"/>
                    </a:lnTo>
                    <a:cubicBezTo>
                      <a:pt x="349" y="381"/>
                      <a:pt x="372" y="331"/>
                      <a:pt x="413" y="295"/>
                    </a:cubicBezTo>
                    <a:cubicBezTo>
                      <a:pt x="454" y="259"/>
                      <a:pt x="503" y="241"/>
                      <a:pt x="561" y="241"/>
                    </a:cubicBezTo>
                    <a:cubicBezTo>
                      <a:pt x="618" y="241"/>
                      <a:pt x="665" y="257"/>
                      <a:pt x="702" y="291"/>
                    </a:cubicBezTo>
                    <a:cubicBezTo>
                      <a:pt x="739" y="325"/>
                      <a:pt x="758" y="367"/>
                      <a:pt x="758" y="418"/>
                    </a:cubicBezTo>
                    <a:cubicBezTo>
                      <a:pt x="758" y="443"/>
                      <a:pt x="753" y="467"/>
                      <a:pt x="743" y="489"/>
                    </a:cubicBezTo>
                    <a:cubicBezTo>
                      <a:pt x="732" y="512"/>
                      <a:pt x="721" y="529"/>
                      <a:pt x="707" y="541"/>
                    </a:cubicBezTo>
                    <a:cubicBezTo>
                      <a:pt x="694" y="554"/>
                      <a:pt x="667" y="575"/>
                      <a:pt x="624" y="606"/>
                    </a:cubicBezTo>
                    <a:cubicBezTo>
                      <a:pt x="612" y="615"/>
                      <a:pt x="605" y="624"/>
                      <a:pt x="601" y="632"/>
                    </a:cubicBezTo>
                    <a:cubicBezTo>
                      <a:pt x="598" y="640"/>
                      <a:pt x="596" y="658"/>
                      <a:pt x="596" y="685"/>
                    </a:cubicBezTo>
                    <a:close/>
                    <a:moveTo>
                      <a:pt x="614" y="749"/>
                    </a:moveTo>
                    <a:lnTo>
                      <a:pt x="614" y="861"/>
                    </a:lnTo>
                    <a:lnTo>
                      <a:pt x="509" y="861"/>
                    </a:lnTo>
                    <a:lnTo>
                      <a:pt x="509" y="749"/>
                    </a:lnTo>
                    <a:lnTo>
                      <a:pt x="614" y="749"/>
                    </a:lnTo>
                    <a:close/>
                  </a:path>
                </a:pathLst>
              </a:custGeom>
              <a:noFill/>
              <a:ln w="6350" cap="rnd">
                <a:solidFill>
                  <a:srgbClr val="80808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8" name="Button 1" descr="&lt;Tags&gt;&lt;SMARTRESIZEANCHORS&gt;None,Absolute,None,Absolute&lt;/SMARTRESIZEANCHORS&gt;&lt;/Tags&gt;"/>
            <p:cNvSpPr>
              <a:spLocks/>
            </p:cNvSpPr>
            <p:nvPr/>
          </p:nvSpPr>
          <p:spPr bwMode="auto">
            <a:xfrm>
              <a:off x="2967037" y="2386471"/>
              <a:ext cx="663029" cy="240384"/>
            </a:xfrm>
            <a:prstGeom prst="roundRect">
              <a:avLst>
                <a:gd name="adj" fmla="val 8776"/>
              </a:avLst>
            </a:prstGeom>
            <a:solidFill>
              <a:srgbClr val="FFFFFF"/>
            </a:solidFill>
            <a:ln w="6350" cap="flat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OK</a:t>
              </a:r>
              <a:endParaRPr lang="en-US" sz="900" dirty="0">
                <a:solidFill>
                  <a:srgbClr val="5F5F5F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3799504" y="482229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30261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회원가입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EE29695-91D9-4BFD-878B-6489A2C80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332819"/>
              </p:ext>
            </p:extLst>
          </p:nvPr>
        </p:nvGraphicFramePr>
        <p:xfrm>
          <a:off x="9849802" y="1385271"/>
          <a:ext cx="2258061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해당 항목 </a:t>
                      </a:r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미작성한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상태에서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/>
                      </a:r>
                      <a:b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</a:b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[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다음 단계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]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클릭 시시 제시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이후 동일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중복된 아이디일 경우 제시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257484" y="939864"/>
            <a:ext cx="1729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선생님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안녕하세요</a:t>
            </a:r>
          </a:p>
        </p:txBody>
      </p:sp>
      <p:cxnSp>
        <p:nvCxnSpPr>
          <p:cNvPr id="12" name="직선 연결선 11"/>
          <p:cNvCxnSpPr/>
          <p:nvPr/>
        </p:nvCxnSpPr>
        <p:spPr>
          <a:xfrm>
            <a:off x="3257484" y="1261037"/>
            <a:ext cx="502933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412720" y="1400885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/>
              <a:t>메일 주소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5112921" y="260931"/>
            <a:ext cx="1471632" cy="45796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LOGO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82877" y="939864"/>
            <a:ext cx="1503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 dirty="0"/>
              <a:t>선생님 회원가입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121737" y="1386768"/>
            <a:ext cx="2954747" cy="30523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example@example.com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412720" y="2929694"/>
            <a:ext cx="854721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/>
              <a:t>학교 코드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21737" y="2915577"/>
            <a:ext cx="2954747" cy="30523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XXXX </a:t>
            </a:r>
            <a:r>
              <a:rPr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XXXX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050" dirty="0" err="1">
                <a:solidFill>
                  <a:schemeClr val="bg1">
                    <a:lumMod val="50000"/>
                  </a:schemeClr>
                </a:solidFill>
              </a:rPr>
              <a:t>XXXX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12720" y="2240658"/>
            <a:ext cx="131638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/>
              <a:t>비밀번호 재확인</a:t>
            </a:r>
          </a:p>
        </p:txBody>
      </p:sp>
      <p:cxnSp>
        <p:nvCxnSpPr>
          <p:cNvPr id="35" name="직선 연결선 34"/>
          <p:cNvCxnSpPr/>
          <p:nvPr/>
        </p:nvCxnSpPr>
        <p:spPr>
          <a:xfrm>
            <a:off x="3257484" y="2774296"/>
            <a:ext cx="502933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사각형 설명선 67"/>
          <p:cNvSpPr/>
          <p:nvPr/>
        </p:nvSpPr>
        <p:spPr>
          <a:xfrm>
            <a:off x="9877425" y="3608024"/>
            <a:ext cx="2151561" cy="1219706"/>
          </a:xfrm>
          <a:prstGeom prst="wedgeRectCallout">
            <a:avLst>
              <a:gd name="adj1" fmla="val -140657"/>
              <a:gd name="adj2" fmla="val -235576"/>
            </a:avLst>
          </a:prstGeom>
          <a:solidFill>
            <a:schemeClr val="bg1"/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</a:t>
            </a: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ko-KR" altLang="en-US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 입력</a:t>
            </a:r>
            <a:endParaRPr lang="en-US" altLang="ko-KR" sz="1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5055010" y="1658830"/>
            <a:ext cx="210185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사용 중인 메일주소를 입력해 주세요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5055010" y="2544806"/>
            <a:ext cx="26308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 err="1">
                <a:solidFill>
                  <a:srgbClr val="FF0000"/>
                </a:solidFill>
              </a:rPr>
              <a:t>iEnter</a:t>
            </a:r>
            <a:r>
              <a:rPr lang="ko-KR" altLang="en-US" sz="900" dirty="0">
                <a:solidFill>
                  <a:srgbClr val="FF0000"/>
                </a:solidFill>
              </a:rPr>
              <a:t>에서 사용하실</a:t>
            </a:r>
            <a:r>
              <a:rPr lang="en-US" altLang="ko-KR" sz="900" dirty="0">
                <a:solidFill>
                  <a:srgbClr val="FF0000"/>
                </a:solidFill>
              </a:rPr>
              <a:t> </a:t>
            </a:r>
            <a:r>
              <a:rPr lang="ko-KR" altLang="en-US" sz="900" dirty="0">
                <a:solidFill>
                  <a:srgbClr val="FF0000"/>
                </a:solidFill>
              </a:rPr>
              <a:t>비밀번호를 입력해 주세요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95250" y="1038225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4813898" y="15513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813898" y="245192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xmlns="" id="{241C38D4-94A9-4CCA-9B69-2CD04D47F8AE}"/>
              </a:ext>
            </a:extLst>
          </p:cNvPr>
          <p:cNvSpPr txBox="1"/>
          <p:nvPr/>
        </p:nvSpPr>
        <p:spPr>
          <a:xfrm>
            <a:off x="3412720" y="1986292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E613190F-8FE1-476C-8597-CFB543B37B82}"/>
              </a:ext>
            </a:extLst>
          </p:cNvPr>
          <p:cNvSpPr/>
          <p:nvPr/>
        </p:nvSpPr>
        <p:spPr>
          <a:xfrm>
            <a:off x="5121737" y="1972175"/>
            <a:ext cx="2954747" cy="30523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숫자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자 이상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xmlns="" id="{18B5B024-0264-44E8-B0D9-2F335E772FFD}"/>
              </a:ext>
            </a:extLst>
          </p:cNvPr>
          <p:cNvSpPr/>
          <p:nvPr/>
        </p:nvSpPr>
        <p:spPr>
          <a:xfrm>
            <a:off x="5121737" y="2278704"/>
            <a:ext cx="2954747" cy="30523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비밀번호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영문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숫자 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ko-KR" altLang="en-US" sz="1050" dirty="0">
                <a:solidFill>
                  <a:schemeClr val="bg1">
                    <a:lumMod val="50000"/>
                  </a:schemeClr>
                </a:solidFill>
              </a:rPr>
              <a:t>자 이상</a:t>
            </a:r>
            <a:r>
              <a:rPr lang="en-US" altLang="ko-KR" sz="1050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59B00F74-C8E7-4F6E-B1F3-0F96291204D6}"/>
              </a:ext>
            </a:extLst>
          </p:cNvPr>
          <p:cNvSpPr txBox="1"/>
          <p:nvPr/>
        </p:nvSpPr>
        <p:spPr>
          <a:xfrm>
            <a:off x="5055010" y="3193715"/>
            <a:ext cx="160011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>
                <a:solidFill>
                  <a:srgbClr val="FF0000"/>
                </a:solidFill>
              </a:rPr>
              <a:t>학교 코드를 입력해 주세요</a:t>
            </a:r>
            <a:r>
              <a:rPr lang="en-US" altLang="ko-KR" sz="900" dirty="0">
                <a:solidFill>
                  <a:srgbClr val="FF0000"/>
                </a:solidFill>
              </a:rPr>
              <a:t>.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6F2696CC-DF53-4503-93DB-EB4E24F48EEB}"/>
              </a:ext>
            </a:extLst>
          </p:cNvPr>
          <p:cNvSpPr txBox="1"/>
          <p:nvPr/>
        </p:nvSpPr>
        <p:spPr>
          <a:xfrm>
            <a:off x="4813898" y="30809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①</a:t>
            </a:r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94377682-3AE0-415D-8BFA-B3CEBB72E691}"/>
              </a:ext>
            </a:extLst>
          </p:cNvPr>
          <p:cNvCxnSpPr/>
          <p:nvPr/>
        </p:nvCxnSpPr>
        <p:spPr>
          <a:xfrm>
            <a:off x="3257484" y="3566990"/>
            <a:ext cx="502933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xmlns="" id="{81044EFE-5EBC-4C18-9F11-AF1ED2C896D5}"/>
              </a:ext>
            </a:extLst>
          </p:cNvPr>
          <p:cNvSpPr/>
          <p:nvPr/>
        </p:nvSpPr>
        <p:spPr>
          <a:xfrm>
            <a:off x="5121737" y="3751717"/>
            <a:ext cx="1462815" cy="31487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가입</a:t>
            </a:r>
          </a:p>
        </p:txBody>
      </p:sp>
    </p:spTree>
    <p:extLst>
      <p:ext uri="{BB962C8B-B14F-4D97-AF65-F5344CB8AC3E}">
        <p14:creationId xmlns:p14="http://schemas.microsoft.com/office/powerpoint/2010/main" val="148447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클래스 관리</a:t>
            </a:r>
            <a:endParaRPr lang="ko-KR" altLang="en-US" dirty="0"/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xmlns="" id="{AD3C1012-4651-4BBB-A508-EC6B8BFAD7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xmlns="" id="{19BC3B64-79AF-471A-8172-2B993A5C8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250" y="1447620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74397"/>
              </p:ext>
            </p:extLst>
          </p:nvPr>
        </p:nvGraphicFramePr>
        <p:xfrm>
          <a:off x="9849802" y="1385271"/>
          <a:ext cx="225806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1.2.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로 연결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B6ABD9DA-ED96-4602-8BA2-7FC47847A5BC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0BBCDDB0-D344-4BBD-AA3F-D47F1275DE89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BE907245-082C-4CEE-B4D3-66A2AFDCE72B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75986756-EBCF-4D5B-B62A-896EE06A542A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AF958D67-5FD4-4B3D-9F17-9576EE426379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2F43180F-5F76-4274-B8FA-8102BF3F675C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3FD2DDC8-40DA-48E3-A818-D1ABD2240A9C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xmlns="" id="{DE5F3084-8FFF-4601-A0D9-D31728DE0B22}"/>
              </a:ext>
            </a:extLst>
          </p:cNvPr>
          <p:cNvGrpSpPr/>
          <p:nvPr/>
        </p:nvGrpSpPr>
        <p:grpSpPr>
          <a:xfrm>
            <a:off x="2407534" y="1747776"/>
            <a:ext cx="1747777" cy="2210765"/>
            <a:chOff x="2407534" y="1122744"/>
            <a:chExt cx="1747777" cy="2210765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:a16="http://schemas.microsoft.com/office/drawing/2014/main" xmlns="" id="{1B769431-5383-4165-9594-1770A26784E5}"/>
                </a:ext>
              </a:extLst>
            </p:cNvPr>
            <p:cNvSpPr/>
            <p:nvPr/>
          </p:nvSpPr>
          <p:spPr>
            <a:xfrm>
              <a:off x="2407534" y="1122744"/>
              <a:ext cx="1747777" cy="221076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xmlns="" id="{1869F93D-3959-4E44-B73A-1071085824E1}"/>
                </a:ext>
              </a:extLst>
            </p:cNvPr>
            <p:cNvSpPr txBox="1"/>
            <p:nvPr/>
          </p:nvSpPr>
          <p:spPr>
            <a:xfrm>
              <a:off x="2826008" y="1707885"/>
              <a:ext cx="910827" cy="64633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4-5</a:t>
              </a:r>
              <a:endParaRPr lang="ko-KR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xmlns="" id="{2D78EE40-A95F-4A21-AF8C-879792D1A90C}"/>
                </a:ext>
              </a:extLst>
            </p:cNvPr>
            <p:cNvSpPr txBox="1"/>
            <p:nvPr/>
          </p:nvSpPr>
          <p:spPr>
            <a:xfrm>
              <a:off x="2578344" y="2631303"/>
              <a:ext cx="114486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400"/>
                <a:t>담임 홍길동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41C2648-164C-44C0-9691-BB5C0E4AA2EE}"/>
                </a:ext>
              </a:extLst>
            </p:cNvPr>
            <p:cNvSpPr txBox="1"/>
            <p:nvPr/>
          </p:nvSpPr>
          <p:spPr>
            <a:xfrm>
              <a:off x="2578344" y="2902487"/>
              <a:ext cx="98456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400" dirty="0"/>
                <a:t>학생 </a:t>
              </a:r>
              <a:r>
                <a:rPr lang="en-US" altLang="ko-KR" sz="1400" dirty="0"/>
                <a:t>24</a:t>
              </a:r>
              <a:r>
                <a:rPr lang="ko-KR" altLang="en-US" sz="1400" dirty="0"/>
                <a:t>명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xmlns="" id="{E03282F5-CBB2-4262-B7E2-E6019E9F88A9}"/>
                </a:ext>
              </a:extLst>
            </p:cNvPr>
            <p:cNvSpPr txBox="1"/>
            <p:nvPr/>
          </p:nvSpPr>
          <p:spPr>
            <a:xfrm>
              <a:off x="2458760" y="1170271"/>
              <a:ext cx="76174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/>
                <a:t>2018</a:t>
              </a:r>
              <a:r>
                <a:rPr lang="ko-KR" altLang="en-US" sz="1400" dirty="0"/>
                <a:t>년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29BE480F-2851-4229-8BA4-ACB43890CD07}"/>
              </a:ext>
            </a:extLst>
          </p:cNvPr>
          <p:cNvGrpSpPr/>
          <p:nvPr/>
        </p:nvGrpSpPr>
        <p:grpSpPr>
          <a:xfrm>
            <a:off x="4820146" y="1747776"/>
            <a:ext cx="1747777" cy="2210765"/>
            <a:chOff x="2407534" y="1122744"/>
            <a:chExt cx="1747777" cy="2210765"/>
          </a:xfrm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xmlns="" id="{52C258EC-F309-480D-B5C5-9C4603623C81}"/>
                </a:ext>
              </a:extLst>
            </p:cNvPr>
            <p:cNvSpPr/>
            <p:nvPr/>
          </p:nvSpPr>
          <p:spPr>
            <a:xfrm>
              <a:off x="2407534" y="1122744"/>
              <a:ext cx="1747777" cy="2210765"/>
            </a:xfrm>
            <a:prstGeom prst="round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4F59AD62-5A96-42DA-AE16-610A1C0B5BD0}"/>
                </a:ext>
              </a:extLst>
            </p:cNvPr>
            <p:cNvSpPr txBox="1"/>
            <p:nvPr/>
          </p:nvSpPr>
          <p:spPr>
            <a:xfrm>
              <a:off x="2547888" y="1830994"/>
              <a:ext cx="1467068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특별체육반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CAEB688D-3818-4B57-8BBE-0E648CE58EA9}"/>
                </a:ext>
              </a:extLst>
            </p:cNvPr>
            <p:cNvSpPr txBox="1"/>
            <p:nvPr/>
          </p:nvSpPr>
          <p:spPr>
            <a:xfrm>
              <a:off x="2578344" y="2631303"/>
              <a:ext cx="114486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400"/>
                <a:t>담임 홍길동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59BBFDF4-7485-4FD5-A36D-EDFCE2162C53}"/>
                </a:ext>
              </a:extLst>
            </p:cNvPr>
            <p:cNvSpPr txBox="1"/>
            <p:nvPr/>
          </p:nvSpPr>
          <p:spPr>
            <a:xfrm>
              <a:off x="2578344" y="2902487"/>
              <a:ext cx="984565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ko-KR" altLang="en-US" sz="1400" dirty="0"/>
                <a:t>학생 </a:t>
              </a:r>
              <a:r>
                <a:rPr lang="en-US" altLang="ko-KR" sz="1400" dirty="0"/>
                <a:t>24</a:t>
              </a:r>
              <a:r>
                <a:rPr lang="ko-KR" altLang="en-US" sz="1400" dirty="0"/>
                <a:t>명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0D0ADBBD-4259-4D59-BBC1-6FE83D6C836C}"/>
                </a:ext>
              </a:extLst>
            </p:cNvPr>
            <p:cNvSpPr txBox="1"/>
            <p:nvPr/>
          </p:nvSpPr>
          <p:spPr>
            <a:xfrm>
              <a:off x="2458760" y="1170271"/>
              <a:ext cx="761747" cy="30777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1400"/>
                <a:t>2018</a:t>
              </a:r>
              <a:r>
                <a:rPr lang="ko-KR" altLang="en-US" sz="1400" dirty="0"/>
                <a:t>년</a:t>
              </a:r>
            </a:p>
          </p:txBody>
        </p:sp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xmlns="" id="{7300F019-9D1C-4B8D-9E72-B2554061AF53}"/>
              </a:ext>
            </a:extLst>
          </p:cNvPr>
          <p:cNvSpPr/>
          <p:nvPr/>
        </p:nvSpPr>
        <p:spPr>
          <a:xfrm>
            <a:off x="7232758" y="1747776"/>
            <a:ext cx="1747777" cy="221076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8000" b="1" dirty="0">
                <a:solidFill>
                  <a:schemeClr val="bg1">
                    <a:lumMod val="50000"/>
                  </a:schemeClr>
                </a:solidFill>
              </a:rPr>
              <a:t>+</a:t>
            </a:r>
          </a:p>
          <a:p>
            <a:pPr algn="ctr"/>
            <a:r>
              <a:rPr lang="ko-KR" altLang="en-US" sz="1600" b="1" dirty="0">
                <a:solidFill>
                  <a:schemeClr val="bg1">
                    <a:lumMod val="50000"/>
                  </a:schemeClr>
                </a:solidFill>
              </a:rPr>
              <a:t>클래스 추가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9474BAD8-91E4-47AF-8B90-463B046D4369}"/>
              </a:ext>
            </a:extLst>
          </p:cNvPr>
          <p:cNvSpPr txBox="1"/>
          <p:nvPr/>
        </p:nvSpPr>
        <p:spPr>
          <a:xfrm>
            <a:off x="1995620" y="990765"/>
            <a:ext cx="146706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/>
              <a:t>OO</a:t>
            </a:r>
            <a:r>
              <a:rPr lang="ko-KR" altLang="en-US" b="1" dirty="0"/>
              <a:t>초등학교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xmlns="" id="{55B9A34F-8E20-4A2A-945E-E52884906C45}"/>
              </a:ext>
            </a:extLst>
          </p:cNvPr>
          <p:cNvSpPr/>
          <p:nvPr/>
        </p:nvSpPr>
        <p:spPr>
          <a:xfrm>
            <a:off x="9883933" y="2197698"/>
            <a:ext cx="2189798" cy="655460"/>
          </a:xfrm>
          <a:prstGeom prst="wedgeRectCallout">
            <a:avLst>
              <a:gd name="adj1" fmla="val -278777"/>
              <a:gd name="adj2" fmla="val -325813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>
                <a:solidFill>
                  <a:schemeClr val="tx1"/>
                </a:solidFill>
              </a:rPr>
              <a:t>클래스 </a:t>
            </a:r>
            <a:r>
              <a:rPr lang="en-US" altLang="ko-KR" sz="1100" dirty="0">
                <a:solidFill>
                  <a:schemeClr val="tx1"/>
                </a:solidFill>
              </a:rPr>
              <a:t>/ </a:t>
            </a:r>
            <a:r>
              <a:rPr lang="ko-KR" altLang="en-US" sz="1100" dirty="0">
                <a:solidFill>
                  <a:schemeClr val="tx1"/>
                </a:solidFill>
              </a:rPr>
              <a:t>우리 반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명칭 정리 필요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xmlns="" id="{EC34B50D-BE44-4B9C-A212-E52F84DD3E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255" y="1876567"/>
            <a:ext cx="145248" cy="145248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xmlns="" id="{7B9EDC61-ED7A-478A-8832-0A64B78FC5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320" y="1876567"/>
            <a:ext cx="145248" cy="1452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78A5112-F249-4CD6-A1CB-7524BAAEB466}"/>
              </a:ext>
            </a:extLst>
          </p:cNvPr>
          <p:cNvSpPr txBox="1"/>
          <p:nvPr/>
        </p:nvSpPr>
        <p:spPr>
          <a:xfrm>
            <a:off x="3597343" y="1762350"/>
            <a:ext cx="36420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/>
              <a:t>①</a:t>
            </a:r>
          </a:p>
        </p:txBody>
      </p:sp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xmlns="" id="{AE6D1A69-C7D8-4778-93F5-8F2604CA8B52}"/>
              </a:ext>
            </a:extLst>
          </p:cNvPr>
          <p:cNvSpPr/>
          <p:nvPr/>
        </p:nvSpPr>
        <p:spPr>
          <a:xfrm>
            <a:off x="4990956" y="4192438"/>
            <a:ext cx="2798697" cy="1492370"/>
          </a:xfrm>
          <a:prstGeom prst="wedgeRectCallout">
            <a:avLst>
              <a:gd name="adj1" fmla="val -76931"/>
              <a:gd name="adj2" fmla="val -144436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학교명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수정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68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사각형 23"/>
          <p:cNvSpPr/>
          <p:nvPr/>
        </p:nvSpPr>
        <p:spPr>
          <a:xfrm>
            <a:off x="1936479" y="1056442"/>
            <a:ext cx="7716222" cy="9342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클래스 설정</a:t>
            </a:r>
          </a:p>
        </p:txBody>
      </p:sp>
      <p:sp>
        <p:nvSpPr>
          <p:cNvPr id="28" name="텍스트 개체 틀 27">
            <a:extLst>
              <a:ext uri="{FF2B5EF4-FFF2-40B4-BE49-F238E27FC236}">
                <a16:creationId xmlns:a16="http://schemas.microsoft.com/office/drawing/2014/main" xmlns="" id="{AD3C1012-4651-4BBB-A508-EC6B8BFAD7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9" name="텍스트 개체 틀 28">
            <a:extLst>
              <a:ext uri="{FF2B5EF4-FFF2-40B4-BE49-F238E27FC236}">
                <a16:creationId xmlns:a16="http://schemas.microsoft.com/office/drawing/2014/main" xmlns="" id="{19BC3B64-79AF-471A-8172-2B993A5C86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95250" y="1654136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976631"/>
              </p:ext>
            </p:extLst>
          </p:nvPr>
        </p:nvGraphicFramePr>
        <p:xfrm>
          <a:off x="9849802" y="1385271"/>
          <a:ext cx="225806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클릭시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1.3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으로 이동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531841"/>
              </p:ext>
            </p:extLst>
          </p:nvPr>
        </p:nvGraphicFramePr>
        <p:xfrm>
          <a:off x="1904257" y="2043243"/>
          <a:ext cx="7748445" cy="33527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317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031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5699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23030">
                  <a:extLst>
                    <a:ext uri="{9D8B030D-6E8A-4147-A177-3AD203B41FA5}">
                      <a16:colId xmlns:a16="http://schemas.microsoft.com/office/drawing/2014/main" xmlns="" val="2765923330"/>
                    </a:ext>
                  </a:extLst>
                </a:gridCol>
                <a:gridCol w="1077542">
                  <a:extLst>
                    <a:ext uri="{9D8B030D-6E8A-4147-A177-3AD203B41FA5}">
                      <a16:colId xmlns:a16="http://schemas.microsoft.com/office/drawing/2014/main" xmlns="" val="4266810888"/>
                    </a:ext>
                  </a:extLst>
                </a:gridCol>
                <a:gridCol w="65347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53479">
                  <a:extLst>
                    <a:ext uri="{9D8B030D-6E8A-4147-A177-3AD203B41FA5}">
                      <a16:colId xmlns:a16="http://schemas.microsoft.com/office/drawing/2014/main" xmlns="" val="924815495"/>
                    </a:ext>
                  </a:extLst>
                </a:gridCol>
                <a:gridCol w="653477">
                  <a:extLst>
                    <a:ext uri="{9D8B030D-6E8A-4147-A177-3AD203B41FA5}">
                      <a16:colId xmlns:a16="http://schemas.microsoft.com/office/drawing/2014/main" xmlns="" val="2985198589"/>
                    </a:ext>
                  </a:extLst>
                </a:gridCol>
                <a:gridCol w="653477">
                  <a:extLst>
                    <a:ext uri="{9D8B030D-6E8A-4147-A177-3AD203B41FA5}">
                      <a16:colId xmlns:a16="http://schemas.microsoft.com/office/drawing/2014/main" xmlns="" val="2029277731"/>
                    </a:ext>
                  </a:extLst>
                </a:gridCol>
                <a:gridCol w="653479">
                  <a:extLst>
                    <a:ext uri="{9D8B030D-6E8A-4147-A177-3AD203B41FA5}">
                      <a16:colId xmlns:a16="http://schemas.microsoft.com/office/drawing/2014/main" xmlns="" val="227330589"/>
                    </a:ext>
                  </a:extLst>
                </a:gridCol>
              </a:tblGrid>
              <a:tr h="29718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번호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아이디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학부모 정보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선택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PAPS </a:t>
                      </a:r>
                      <a:r>
                        <a:rPr lang="ko-KR" altLang="en-US" sz="1100" dirty="0"/>
                        <a:t>등급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선택</a:t>
                      </a:r>
                      <a:r>
                        <a:rPr lang="en-US" altLang="ko-KR" sz="1100" dirty="0"/>
                        <a:t>)</a:t>
                      </a:r>
                      <a:endParaRPr lang="ko-KR" altLang="en-US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971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연락처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근력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심폐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>
                          <a:solidFill>
                            <a:schemeClr val="bg1"/>
                          </a:solidFill>
                        </a:rPr>
                        <a:t>순발</a:t>
                      </a:r>
                      <a:endParaRPr lang="ko-KR" altLang="en-US" sz="11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유연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</a:rPr>
                        <a:t>비만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93170196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[NAME]</a:t>
                      </a:r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[ID]</a:t>
                      </a:r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[NAME]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[ID]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[NAME]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[ID]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[ID]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5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[ID]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6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[ID]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7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[ID]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8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[ID]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[ID]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58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[NAME]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[ID]</a:t>
                      </a:r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6004" y="74866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클래스 정보</a:t>
            </a:r>
          </a:p>
        </p:txBody>
      </p:sp>
      <p:grpSp>
        <p:nvGrpSpPr>
          <p:cNvPr id="15" name="그룹 14"/>
          <p:cNvGrpSpPr/>
          <p:nvPr/>
        </p:nvGrpSpPr>
        <p:grpSpPr>
          <a:xfrm>
            <a:off x="2437345" y="1236537"/>
            <a:ext cx="4609314" cy="564816"/>
            <a:chOff x="3050697" y="1236537"/>
            <a:chExt cx="4609314" cy="564816"/>
          </a:xfrm>
        </p:grpSpPr>
        <p:sp>
          <p:nvSpPr>
            <p:cNvPr id="7" name="TextBox 6"/>
            <p:cNvSpPr txBox="1"/>
            <p:nvPr/>
          </p:nvSpPr>
          <p:spPr>
            <a:xfrm>
              <a:off x="4962298" y="1236537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학교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962298" y="1547437"/>
              <a:ext cx="4539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학년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40693" y="1547437"/>
              <a:ext cx="3193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반</a:t>
              </a:r>
              <a:endParaRPr lang="ko-KR" altLang="en-US" sz="105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3050697" y="1259239"/>
              <a:ext cx="1911601" cy="21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/>
            <p:cNvSpPr/>
            <p:nvPr/>
          </p:nvSpPr>
          <p:spPr>
            <a:xfrm>
              <a:off x="3050697" y="1570139"/>
              <a:ext cx="1911601" cy="21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5429092" y="1570139"/>
              <a:ext cx="1911601" cy="2162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8478410" y="748665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</a:rPr>
              <a:t>클래스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정보 수정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162" y="815742"/>
            <a:ext cx="145248" cy="145248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A2DCD12F-3DC8-46EC-86B5-F3DF26479DEE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xmlns="" id="{A577C396-4494-49DF-9520-BDCDAA52843F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xmlns="" id="{63101F5B-8BD3-4FF2-9C41-6D55EC36E320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xmlns="" id="{CAAFE3EB-F365-4E82-8704-B29E2BCD515E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xmlns="" id="{5F732A6D-2DE4-441A-94AB-9E767395C914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xmlns="" id="{D1F61F1B-8666-4243-A981-C8E554BA2F1D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xmlns="" id="{4C4E5A47-CE00-4942-9AA8-9F0911AF917B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C6281532-88AF-4B57-B59A-6A34EFF6F0EE}"/>
              </a:ext>
            </a:extLst>
          </p:cNvPr>
          <p:cNvSpPr txBox="1"/>
          <p:nvPr/>
        </p:nvSpPr>
        <p:spPr>
          <a:xfrm>
            <a:off x="7991608" y="702498"/>
            <a:ext cx="36420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/>
              <a:t>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xmlns="" id="{01CBFFFA-632D-4EE5-8A9C-78EC6E7DB3DB}"/>
              </a:ext>
            </a:extLst>
          </p:cNvPr>
          <p:cNvSpPr/>
          <p:nvPr/>
        </p:nvSpPr>
        <p:spPr>
          <a:xfrm>
            <a:off x="7419372" y="1236537"/>
            <a:ext cx="2083443" cy="564816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클래스 코드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####-####-####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xmlns="" id="{6E8E5A9F-082F-486C-9874-A1547FBD1F9D}"/>
              </a:ext>
            </a:extLst>
          </p:cNvPr>
          <p:cNvSpPr/>
          <p:nvPr/>
        </p:nvSpPr>
        <p:spPr>
          <a:xfrm>
            <a:off x="10207487" y="2315817"/>
            <a:ext cx="1832113" cy="1003853"/>
          </a:xfrm>
          <a:prstGeom prst="wedgeRectCallou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전입</a:t>
            </a:r>
            <a:r>
              <a:rPr lang="en-US" altLang="ko-KR" sz="110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100">
                <a:solidFill>
                  <a:schemeClr val="tx1">
                    <a:lumMod val="75000"/>
                    <a:lumOff val="25000"/>
                  </a:schemeClr>
                </a:solidFill>
              </a:rPr>
              <a:t>전출 상태값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25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선생님</a:t>
            </a:r>
            <a:endParaRPr lang="ko-KR" altLang="en-US" dirty="0"/>
          </a:p>
        </p:txBody>
      </p:sp>
      <p:sp>
        <p:nvSpPr>
          <p:cNvPr id="32" name="텍스트 개체 틀 31">
            <a:extLst>
              <a:ext uri="{FF2B5EF4-FFF2-40B4-BE49-F238E27FC236}">
                <a16:creationId xmlns:a16="http://schemas.microsoft.com/office/drawing/2014/main" xmlns="" id="{EF1FE3B3-3BA9-4A5A-A00B-AFC0F2AED4E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3" name="텍스트 개체 틀 32">
            <a:extLst>
              <a:ext uri="{FF2B5EF4-FFF2-40B4-BE49-F238E27FC236}">
                <a16:creationId xmlns:a16="http://schemas.microsoft.com/office/drawing/2014/main" xmlns="" id="{1CFF9A92-444A-4B72-AFB8-7033A7D175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95250" y="1863687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9849802" y="1385271"/>
          <a:ext cx="225806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6691191" y="1554572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400" b="1"/>
              <a:t>클래스 정보 수정</a:t>
            </a:r>
            <a:endParaRPr lang="ko-KR" altLang="en-US" sz="1400" b="1" dirty="0"/>
          </a:p>
        </p:txBody>
      </p:sp>
      <p:cxnSp>
        <p:nvCxnSpPr>
          <p:cNvPr id="16" name="직선 연결선 15"/>
          <p:cNvCxnSpPr/>
          <p:nvPr/>
        </p:nvCxnSpPr>
        <p:spPr>
          <a:xfrm>
            <a:off x="3257484" y="1872013"/>
            <a:ext cx="502933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412720" y="2029125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/>
              <a:t>클래스 관리자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12720" y="2473358"/>
            <a:ext cx="4924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/>
              <a:t>학교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5121737" y="2459241"/>
            <a:ext cx="3045780" cy="30523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" name="이등변 삼각형 22"/>
          <p:cNvSpPr/>
          <p:nvPr/>
        </p:nvSpPr>
        <p:spPr>
          <a:xfrm rot="10800000">
            <a:off x="7903302" y="2565324"/>
            <a:ext cx="107957" cy="9306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412720" y="2804010"/>
            <a:ext cx="492443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/>
              <a:t>학년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21737" y="2789893"/>
            <a:ext cx="3045780" cy="30523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이등변 삼각형 25"/>
          <p:cNvSpPr/>
          <p:nvPr/>
        </p:nvSpPr>
        <p:spPr>
          <a:xfrm rot="10800000">
            <a:off x="7903302" y="2895976"/>
            <a:ext cx="107957" cy="9306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412720" y="3140730"/>
            <a:ext cx="338554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/>
              <a:t>반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5121737" y="3126613"/>
            <a:ext cx="3045780" cy="30523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이등변 삼각형 28"/>
          <p:cNvSpPr/>
          <p:nvPr/>
        </p:nvSpPr>
        <p:spPr>
          <a:xfrm rot="10800000">
            <a:off x="7903302" y="3232697"/>
            <a:ext cx="107957" cy="93066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3257484" y="4861371"/>
            <a:ext cx="5029331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5121737" y="5046098"/>
            <a:ext cx="1462815" cy="314876"/>
          </a:xfrm>
          <a:prstGeom prst="rect">
            <a:avLst/>
          </a:prstGeom>
          <a:solidFill>
            <a:srgbClr val="0070C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수정</a:t>
            </a:r>
            <a:r>
              <a:rPr lang="en-US" altLang="ko-KR" sz="1200" b="1" dirty="0">
                <a:solidFill>
                  <a:schemeClr val="bg1"/>
                </a:solidFill>
              </a:rPr>
              <a:t> </a:t>
            </a:r>
            <a:r>
              <a:rPr lang="ko-KR" altLang="en-US" sz="1200" b="1" dirty="0">
                <a:solidFill>
                  <a:schemeClr val="bg1"/>
                </a:solidFill>
              </a:rPr>
              <a:t>완료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55010" y="2018797"/>
            <a:ext cx="8082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[NAME]</a:t>
            </a:r>
            <a:endParaRPr lang="ko-KR" altLang="en-US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3412720" y="4061606"/>
            <a:ext cx="1162498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비밀번호 변경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5121737" y="4057206"/>
            <a:ext cx="3045780" cy="3052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5121737" y="4367267"/>
            <a:ext cx="3045780" cy="305233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12720" y="4387189"/>
            <a:ext cx="1316386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65000"/>
                  </a:schemeClr>
                </a:solidFill>
              </a:rPr>
              <a:t>비밀번호 재입력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61663D65-4068-4F71-9D47-B1C312B3D3B2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xmlns="" id="{E90E3FBA-1EEE-45AC-BE9C-898D71191756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xmlns="" id="{C9352374-5CEA-4B2A-A770-728BEB6322DE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DCCCCF86-A229-45DE-942E-70ACE6ABE687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xmlns="" id="{E4B45F8C-8A72-4FFE-8C62-B5BE605728EC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xmlns="" id="{799005AB-16B2-498B-96BE-20BFBEBD945C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xmlns="" id="{853CF1ED-BC9D-4488-A640-A0EDB9DB5814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xmlns="" id="{56A4296A-DAF9-46B5-A832-C6AE20BEF875}"/>
              </a:ext>
            </a:extLst>
          </p:cNvPr>
          <p:cNvSpPr/>
          <p:nvPr/>
        </p:nvSpPr>
        <p:spPr>
          <a:xfrm>
            <a:off x="5863245" y="2063076"/>
            <a:ext cx="465512" cy="243047"/>
          </a:xfrm>
          <a:prstGeom prst="roundRect">
            <a:avLst/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5F686D1-FE22-4519-9F78-8CED07E683A0}"/>
              </a:ext>
            </a:extLst>
          </p:cNvPr>
          <p:cNvSpPr txBox="1"/>
          <p:nvPr/>
        </p:nvSpPr>
        <p:spPr>
          <a:xfrm>
            <a:off x="3412720" y="3632502"/>
            <a:ext cx="80021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200" dirty="0"/>
              <a:t>비밀번호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xmlns="" id="{2EBDBBC1-1E92-42C1-8C36-5D2E38EC7164}"/>
              </a:ext>
            </a:extLst>
          </p:cNvPr>
          <p:cNvSpPr/>
          <p:nvPr/>
        </p:nvSpPr>
        <p:spPr>
          <a:xfrm>
            <a:off x="5121737" y="3628102"/>
            <a:ext cx="3045780" cy="305233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122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피지컬</a:t>
            </a:r>
            <a:r>
              <a:rPr lang="ko-KR" altLang="en-US" dirty="0"/>
              <a:t> 게임 기록실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44ACED5C-B416-47C4-975C-3E414AA35C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xmlns="" id="{18856B12-44E2-4291-9305-731B97ADA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3" name="그룹 12"/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5" name="직사각형 4"/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9" name="직사각형 8"/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  <p:grpSp>
        <p:nvGrpSpPr>
          <p:cNvPr id="14" name="그룹 13"/>
          <p:cNvGrpSpPr/>
          <p:nvPr/>
        </p:nvGrpSpPr>
        <p:grpSpPr>
          <a:xfrm>
            <a:off x="1760395" y="568570"/>
            <a:ext cx="8026967" cy="273402"/>
            <a:chOff x="1905802" y="680720"/>
            <a:chExt cx="3967744" cy="388620"/>
          </a:xfrm>
          <a:solidFill>
            <a:schemeClr val="bg1">
              <a:lumMod val="7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905802" y="680720"/>
              <a:ext cx="1323173" cy="388620"/>
            </a:xfrm>
            <a:prstGeom prst="rect">
              <a:avLst/>
            </a:prstGeom>
            <a:solidFill>
              <a:srgbClr val="47C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성장</a:t>
              </a:r>
              <a:r>
                <a:rPr lang="en-US" altLang="ko-KR" sz="1400" b="1" dirty="0">
                  <a:solidFill>
                    <a:schemeClr val="bg1"/>
                  </a:solidFill>
                </a:rPr>
                <a:t>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포인트 기록실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28975" y="680720"/>
              <a:ext cx="1323173" cy="38862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스포츠 </a:t>
              </a:r>
              <a:r>
                <a:rPr lang="ko-KR" altLang="en-US" sz="1400" b="1" dirty="0">
                  <a:solidFill>
                    <a:schemeClr val="bg1"/>
                  </a:solidFill>
                </a:rPr>
                <a:t>기록실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50373" y="680720"/>
              <a:ext cx="1323173" cy="38862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하이라이트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95250" y="2057400"/>
            <a:ext cx="1600200" cy="409423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2590081"/>
              </p:ext>
            </p:extLst>
          </p:nvPr>
        </p:nvGraphicFramePr>
        <p:xfrm>
          <a:off x="9849802" y="1385271"/>
          <a:ext cx="2258061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디폴트 최근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자세히보기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클릭 시</a:t>
                      </a:r>
                      <a:endParaRPr lang="en-US" altLang="ko-KR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2.1.1.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자세히 보기 팝업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59" name="직사각형 58">
            <a:extLst>
              <a:ext uri="{FF2B5EF4-FFF2-40B4-BE49-F238E27FC236}">
                <a16:creationId xmlns:a16="http://schemas.microsoft.com/office/drawing/2014/main" xmlns="" id="{6B16E2AA-A4C8-4F85-8543-B057E4B7CE03}"/>
              </a:ext>
            </a:extLst>
          </p:cNvPr>
          <p:cNvSpPr/>
          <p:nvPr/>
        </p:nvSpPr>
        <p:spPr>
          <a:xfrm>
            <a:off x="1924050" y="1028065"/>
            <a:ext cx="7696200" cy="271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우리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반 성장 포인트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xmlns="" id="{C43B60E6-C78D-464C-AA50-F09108B92DA1}"/>
              </a:ext>
            </a:extLst>
          </p:cNvPr>
          <p:cNvSpPr/>
          <p:nvPr/>
        </p:nvSpPr>
        <p:spPr>
          <a:xfrm>
            <a:off x="1924050" y="1299939"/>
            <a:ext cx="7696200" cy="8431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xmlns="" id="{B7AC648D-4A0B-45AE-81D7-EF53CCB09045}"/>
              </a:ext>
            </a:extLst>
          </p:cNvPr>
          <p:cNvSpPr txBox="1"/>
          <p:nvPr/>
        </p:nvSpPr>
        <p:spPr>
          <a:xfrm>
            <a:off x="2231911" y="1415958"/>
            <a:ext cx="726482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총점</a:t>
            </a:r>
            <a:endParaRPr lang="en-US" altLang="ko-KR" sz="1200" b="1" dirty="0"/>
          </a:p>
          <a:p>
            <a:pPr algn="ctr"/>
            <a:r>
              <a:rPr lang="en-US" altLang="ko-KR" b="1" dirty="0"/>
              <a:t>420P</a:t>
            </a:r>
            <a:endParaRPr lang="ko-KR" altLang="en-US" b="1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xmlns="" id="{E40D5F71-F3E5-4341-A59C-B85A2A8F84CC}"/>
              </a:ext>
            </a:extLst>
          </p:cNvPr>
          <p:cNvCxnSpPr/>
          <p:nvPr/>
        </p:nvCxnSpPr>
        <p:spPr>
          <a:xfrm>
            <a:off x="3256728" y="1378949"/>
            <a:ext cx="0" cy="67845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xmlns="" id="{1BC3F719-43EA-4FAE-888F-CD360330C034}"/>
              </a:ext>
            </a:extLst>
          </p:cNvPr>
          <p:cNvCxnSpPr/>
          <p:nvPr/>
        </p:nvCxnSpPr>
        <p:spPr>
          <a:xfrm>
            <a:off x="4206146" y="1437822"/>
            <a:ext cx="0" cy="560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xmlns="" id="{F86E6530-0DBA-442E-B293-5A7C6C88DA84}"/>
              </a:ext>
            </a:extLst>
          </p:cNvPr>
          <p:cNvCxnSpPr/>
          <p:nvPr/>
        </p:nvCxnSpPr>
        <p:spPr>
          <a:xfrm>
            <a:off x="5971632" y="1437822"/>
            <a:ext cx="0" cy="560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>
            <a:extLst>
              <a:ext uri="{FF2B5EF4-FFF2-40B4-BE49-F238E27FC236}">
                <a16:creationId xmlns:a16="http://schemas.microsoft.com/office/drawing/2014/main" xmlns="" id="{76417D48-D44E-4800-9906-6AC53320EE86}"/>
              </a:ext>
            </a:extLst>
          </p:cNvPr>
          <p:cNvCxnSpPr/>
          <p:nvPr/>
        </p:nvCxnSpPr>
        <p:spPr>
          <a:xfrm>
            <a:off x="6854375" y="1437822"/>
            <a:ext cx="0" cy="560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xmlns="" id="{8CAF24B1-6E2A-4150-A46A-35B5FDE7441D}"/>
              </a:ext>
            </a:extLst>
          </p:cNvPr>
          <p:cNvCxnSpPr/>
          <p:nvPr/>
        </p:nvCxnSpPr>
        <p:spPr>
          <a:xfrm>
            <a:off x="7737118" y="1437822"/>
            <a:ext cx="0" cy="560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xmlns="" id="{C56188AE-7ACE-4F52-9D7D-4433D2C41563}"/>
              </a:ext>
            </a:extLst>
          </p:cNvPr>
          <p:cNvCxnSpPr/>
          <p:nvPr/>
        </p:nvCxnSpPr>
        <p:spPr>
          <a:xfrm>
            <a:off x="8619860" y="1409787"/>
            <a:ext cx="0" cy="61677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xmlns="" id="{C8885880-FD41-4DE4-9BE5-7DAE294A858E}"/>
              </a:ext>
            </a:extLst>
          </p:cNvPr>
          <p:cNvCxnSpPr/>
          <p:nvPr/>
        </p:nvCxnSpPr>
        <p:spPr>
          <a:xfrm>
            <a:off x="5088889" y="1437822"/>
            <a:ext cx="0" cy="560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2787A6DA-50CF-410D-A56D-67439AE597C2}"/>
              </a:ext>
            </a:extLst>
          </p:cNvPr>
          <p:cNvSpPr txBox="1"/>
          <p:nvPr/>
        </p:nvSpPr>
        <p:spPr>
          <a:xfrm>
            <a:off x="3306155" y="1458277"/>
            <a:ext cx="917238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근력</a:t>
            </a:r>
            <a:r>
              <a:rPr lang="en-US" altLang="ko-KR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근지구력</a:t>
            </a:r>
            <a:endParaRPr lang="en-US" altLang="ko-KR" sz="105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BA32AB2D-8C4D-4FC2-9AA8-C5AC3ACE9A8C}"/>
              </a:ext>
            </a:extLst>
          </p:cNvPr>
          <p:cNvSpPr txBox="1"/>
          <p:nvPr/>
        </p:nvSpPr>
        <p:spPr>
          <a:xfrm>
            <a:off x="4218554" y="1458277"/>
            <a:ext cx="857927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심폐지구력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80P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9B81ED9D-4920-4909-AEBA-BE5E9AA8C726}"/>
              </a:ext>
            </a:extLst>
          </p:cNvPr>
          <p:cNvSpPr txBox="1"/>
          <p:nvPr/>
        </p:nvSpPr>
        <p:spPr>
          <a:xfrm>
            <a:off x="5237535" y="1458277"/>
            <a:ext cx="588623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유연성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77F453AE-3AD9-4C39-8111-AF7B6D1CDA2E}"/>
              </a:ext>
            </a:extLst>
          </p:cNvPr>
          <p:cNvSpPr txBox="1"/>
          <p:nvPr/>
        </p:nvSpPr>
        <p:spPr>
          <a:xfrm>
            <a:off x="5955969" y="1458277"/>
            <a:ext cx="917238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민첩성</a:t>
            </a:r>
            <a:r>
              <a:rPr lang="en-US" altLang="ko-KR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순발력</a:t>
            </a:r>
            <a:endParaRPr lang="en-US" altLang="ko-KR" sz="105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70P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DA45E5B8-CD59-43CD-8859-7F6E3B170DBF}"/>
              </a:ext>
            </a:extLst>
          </p:cNvPr>
          <p:cNvSpPr txBox="1"/>
          <p:nvPr/>
        </p:nvSpPr>
        <p:spPr>
          <a:xfrm>
            <a:off x="7003017" y="1458277"/>
            <a:ext cx="588623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협응성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60P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742AA2C0-1B5A-4324-8EA5-88C2FCCF465E}"/>
              </a:ext>
            </a:extLst>
          </p:cNvPr>
          <p:cNvSpPr txBox="1"/>
          <p:nvPr/>
        </p:nvSpPr>
        <p:spPr>
          <a:xfrm>
            <a:off x="7920236" y="1458277"/>
            <a:ext cx="503664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두뇌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40P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C94C0706-62FB-4F12-B99A-54DA6EE2E556}"/>
              </a:ext>
            </a:extLst>
          </p:cNvPr>
          <p:cNvSpPr txBox="1"/>
          <p:nvPr/>
        </p:nvSpPr>
        <p:spPr>
          <a:xfrm>
            <a:off x="8625208" y="1458277"/>
            <a:ext cx="980141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칼로리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1,980kcal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xmlns="" id="{C56DF78C-8CFC-4D50-AADA-A88C866A8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60954"/>
              </p:ext>
            </p:extLst>
          </p:nvPr>
        </p:nvGraphicFramePr>
        <p:xfrm>
          <a:off x="1924050" y="2553590"/>
          <a:ext cx="7696199" cy="2196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5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417">
                  <a:extLst>
                    <a:ext uri="{9D8B030D-6E8A-4147-A177-3AD203B41FA5}">
                      <a16:colId xmlns:a16="http://schemas.microsoft.com/office/drawing/2014/main" xmlns="" val="3321427339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xmlns="" val="2473347499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xmlns="" val="18065461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xmlns="" val="407084876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xmlns="" val="1133808149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3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명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인원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/>
                        <a:t>근력</a:t>
                      </a:r>
                      <a:r>
                        <a:rPr lang="en-US" altLang="ko-KR" sz="1000" spc="-150" dirty="0"/>
                        <a:t>/</a:t>
                      </a:r>
                      <a:br>
                        <a:rPr lang="en-US" altLang="ko-KR" sz="1000" spc="-150" dirty="0"/>
                      </a:br>
                      <a:r>
                        <a:rPr lang="ko-KR" altLang="en-US" sz="1000" spc="-150" dirty="0"/>
                        <a:t>근지구력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심폐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지구력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유연성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/>
                        <a:t>민첩성</a:t>
                      </a:r>
                      <a:r>
                        <a:rPr lang="en-US" altLang="ko-KR" sz="1000" spc="-150" dirty="0"/>
                        <a:t/>
                      </a:r>
                      <a:br>
                        <a:rPr lang="en-US" altLang="ko-KR" sz="1000" spc="-150" dirty="0"/>
                      </a:br>
                      <a:r>
                        <a:rPr lang="en-US" altLang="ko-KR" sz="1000" spc="-150" dirty="0"/>
                        <a:t>/</a:t>
                      </a:r>
                      <a:r>
                        <a:rPr lang="ko-KR" altLang="en-US" sz="1000" spc="-150" dirty="0"/>
                        <a:t>순발력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협응성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두뇌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칼로리</a:t>
                      </a: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9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/>
                        <a:t>계</a:t>
                      </a:r>
                      <a:endParaRPr lang="ko-KR" altLang="en-US" sz="1000" b="1" dirty="0"/>
                    </a:p>
                  </a:txBody>
                  <a:tcPr marL="74754" marR="74754" marT="37376" marB="37376" anchor="ctr">
                    <a:solidFill>
                      <a:srgbClr val="47C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100</a:t>
                      </a:r>
                      <a:endParaRPr lang="ko-KR" altLang="en-US" sz="1000" b="1" dirty="0"/>
                    </a:p>
                  </a:txBody>
                  <a:tcPr marL="74754" marR="74754" marT="37376" marB="37376" anchor="ctr">
                    <a:solidFill>
                      <a:srgbClr val="47C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80</a:t>
                      </a:r>
                      <a:endParaRPr lang="ko-KR" altLang="en-US" sz="1000" b="1" dirty="0"/>
                    </a:p>
                  </a:txBody>
                  <a:tcPr marL="74754" marR="74754" marT="37376" marB="37376" anchor="ctr">
                    <a:solidFill>
                      <a:srgbClr val="47C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70</a:t>
                      </a:r>
                      <a:endParaRPr lang="ko-KR" altLang="en-US" sz="1000" b="1" dirty="0"/>
                    </a:p>
                  </a:txBody>
                  <a:tcPr marL="74754" marR="74754" marT="37376" marB="37376" anchor="ctr">
                    <a:solidFill>
                      <a:srgbClr val="47C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70</a:t>
                      </a:r>
                      <a:endParaRPr lang="ko-KR" altLang="en-US" sz="1000" b="1" dirty="0"/>
                    </a:p>
                  </a:txBody>
                  <a:tcPr marL="74754" marR="74754" marT="37376" marB="37376" anchor="ctr">
                    <a:solidFill>
                      <a:srgbClr val="47C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60</a:t>
                      </a:r>
                      <a:endParaRPr lang="ko-KR" altLang="en-US" sz="1000" b="1" dirty="0"/>
                    </a:p>
                  </a:txBody>
                  <a:tcPr marL="74754" marR="74754" marT="37376" marB="37376" anchor="ctr">
                    <a:solidFill>
                      <a:srgbClr val="47C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40</a:t>
                      </a:r>
                      <a:endParaRPr lang="ko-KR" altLang="en-US" sz="1000" b="1" dirty="0"/>
                    </a:p>
                  </a:txBody>
                  <a:tcPr marL="74754" marR="74754" marT="37376" marB="37376" anchor="ctr">
                    <a:solidFill>
                      <a:srgbClr val="47C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1,980kcal</a:t>
                      </a:r>
                      <a:endParaRPr lang="ko-KR" altLang="en-US" sz="1000" b="1" dirty="0"/>
                    </a:p>
                  </a:txBody>
                  <a:tcPr marL="74754" marR="74754" marT="37376" marB="37376" anchor="ctr">
                    <a:solidFill>
                      <a:srgbClr val="47C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290kcal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310kcal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270kcal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F0502020204030204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10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FB39E446-CC9D-45D4-AF58-C1DE578F3945}"/>
              </a:ext>
            </a:extLst>
          </p:cNvPr>
          <p:cNvSpPr txBox="1"/>
          <p:nvPr/>
        </p:nvSpPr>
        <p:spPr>
          <a:xfrm>
            <a:off x="1865097" y="2243683"/>
            <a:ext cx="1424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최근 게임 기록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xmlns="" id="{15E600F8-7853-403A-9A6C-FC43C0655DCE}"/>
              </a:ext>
            </a:extLst>
          </p:cNvPr>
          <p:cNvSpPr/>
          <p:nvPr/>
        </p:nvSpPr>
        <p:spPr>
          <a:xfrm>
            <a:off x="8032375" y="2317041"/>
            <a:ext cx="1138360" cy="189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YYYY.MM.DD</a:t>
            </a:r>
            <a:r>
              <a:rPr lang="ko-KR" altLang="en-US" sz="1000" dirty="0">
                <a:solidFill>
                  <a:schemeClr val="tx1"/>
                </a:solidFill>
              </a:rPr>
              <a:t>  ▼</a:t>
            </a: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xmlns="" id="{96D3050F-18E5-406B-93F3-2E763B43AA16}"/>
              </a:ext>
            </a:extLst>
          </p:cNvPr>
          <p:cNvSpPr/>
          <p:nvPr/>
        </p:nvSpPr>
        <p:spPr>
          <a:xfrm>
            <a:off x="6570427" y="2317041"/>
            <a:ext cx="1138360" cy="189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YYYY.MM.DD</a:t>
            </a:r>
            <a:r>
              <a:rPr lang="ko-KR" altLang="en-US" sz="1000" dirty="0">
                <a:solidFill>
                  <a:schemeClr val="tx1"/>
                </a:solidFill>
              </a:rPr>
              <a:t>  ▼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A746BDF-9DC7-416F-9B97-5367C8FA10FF}"/>
              </a:ext>
            </a:extLst>
          </p:cNvPr>
          <p:cNvSpPr txBox="1"/>
          <p:nvPr/>
        </p:nvSpPr>
        <p:spPr>
          <a:xfrm>
            <a:off x="7738170" y="2283902"/>
            <a:ext cx="27443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34C13A8E-851E-4F00-AC5D-BBA97CE53705}"/>
              </a:ext>
            </a:extLst>
          </p:cNvPr>
          <p:cNvSpPr txBox="1"/>
          <p:nvPr/>
        </p:nvSpPr>
        <p:spPr>
          <a:xfrm>
            <a:off x="6207577" y="2243040"/>
            <a:ext cx="36420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312D9F38-34E0-4CC6-ADA4-6598E208506C}"/>
              </a:ext>
            </a:extLst>
          </p:cNvPr>
          <p:cNvSpPr txBox="1"/>
          <p:nvPr/>
        </p:nvSpPr>
        <p:spPr>
          <a:xfrm>
            <a:off x="8616654" y="1047002"/>
            <a:ext cx="1008609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b="1" dirty="0">
                <a:solidFill>
                  <a:schemeClr val="bg1"/>
                </a:solidFill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</a:rPr>
              <a:t>자세히 보기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CEC58A63-F436-48E4-A2E9-73AA6B319186}"/>
              </a:ext>
            </a:extLst>
          </p:cNvPr>
          <p:cNvSpPr txBox="1"/>
          <p:nvPr/>
        </p:nvSpPr>
        <p:spPr>
          <a:xfrm>
            <a:off x="9537221" y="1014563"/>
            <a:ext cx="36420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xmlns="" id="{B59166F1-3426-4703-94F2-02C585404496}"/>
              </a:ext>
            </a:extLst>
          </p:cNvPr>
          <p:cNvSpPr/>
          <p:nvPr/>
        </p:nvSpPr>
        <p:spPr>
          <a:xfrm>
            <a:off x="8196860" y="2497421"/>
            <a:ext cx="636314" cy="230766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xmlns="" id="{46FCB3A9-7B25-4D48-87F9-CC8868993F74}"/>
              </a:ext>
            </a:extLst>
          </p:cNvPr>
          <p:cNvSpPr/>
          <p:nvPr/>
        </p:nvSpPr>
        <p:spPr>
          <a:xfrm>
            <a:off x="9901423" y="3288145"/>
            <a:ext cx="2138177" cy="1399854"/>
          </a:xfrm>
          <a:prstGeom prst="wedgeRectCallout">
            <a:avLst>
              <a:gd name="adj1" fmla="val -109388"/>
              <a:gd name="adj2" fmla="val -182"/>
            </a:avLst>
          </a:prstGeom>
          <a:solidFill>
            <a:srgbClr val="FFDEDE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에듀</a:t>
            </a:r>
            <a:r>
              <a:rPr lang="ko-KR" altLang="en-US" sz="1100" dirty="0">
                <a:solidFill>
                  <a:schemeClr val="tx1"/>
                </a:solidFill>
              </a:rPr>
              <a:t> 게임 반영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 err="1">
                <a:solidFill>
                  <a:schemeClr val="tx1"/>
                </a:solidFill>
              </a:rPr>
              <a:t>피지컬</a:t>
            </a:r>
            <a:r>
              <a:rPr lang="ko-KR" altLang="en-US" sz="1100" dirty="0">
                <a:solidFill>
                  <a:schemeClr val="tx1"/>
                </a:solidFill>
              </a:rPr>
              <a:t> 게임 기록실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명칭 검토 필요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트레이닝 게임 기록실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성장포인트 기록실</a:t>
            </a:r>
            <a:endParaRPr lang="en-US" altLang="ko-KR" sz="1100" dirty="0">
              <a:solidFill>
                <a:schemeClr val="tx1"/>
              </a:solidFill>
            </a:endParaRPr>
          </a:p>
          <a:p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00" name="Button">
            <a:extLst>
              <a:ext uri="{FF2B5EF4-FFF2-40B4-BE49-F238E27FC236}">
                <a16:creationId xmlns:a16="http://schemas.microsoft.com/office/drawing/2014/main" xmlns="" id="{9359E547-9BCF-421A-AB14-EA09EB2FA55A}"/>
              </a:ext>
            </a:extLst>
          </p:cNvPr>
          <p:cNvSpPr>
            <a:spLocks/>
          </p:cNvSpPr>
          <p:nvPr/>
        </p:nvSpPr>
        <p:spPr bwMode="auto">
          <a:xfrm>
            <a:off x="9210466" y="2305305"/>
            <a:ext cx="401161" cy="225862"/>
          </a:xfrm>
          <a:prstGeom prst="roundRect">
            <a:avLst>
              <a:gd name="adj" fmla="val 8776"/>
            </a:avLst>
          </a:prstGeom>
          <a:solidFill>
            <a:srgbClr val="00B0F0"/>
          </a:solidFill>
          <a:ln w="6350" cap="flat" cmpd="sng" algn="ctr">
            <a:solidFill>
              <a:srgbClr val="80808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조회</a:t>
            </a:r>
            <a:endParaRPr lang="en-US" sz="8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2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그룹 55">
            <a:extLst>
              <a:ext uri="{FF2B5EF4-FFF2-40B4-BE49-F238E27FC236}">
                <a16:creationId xmlns:a16="http://schemas.microsoft.com/office/drawing/2014/main" xmlns="" id="{EAB87546-1098-4F57-89DB-72365A357A4F}"/>
              </a:ext>
            </a:extLst>
          </p:cNvPr>
          <p:cNvGrpSpPr/>
          <p:nvPr/>
        </p:nvGrpSpPr>
        <p:grpSpPr>
          <a:xfrm>
            <a:off x="1756937" y="110603"/>
            <a:ext cx="8030425" cy="457967"/>
            <a:chOff x="125128" y="94650"/>
            <a:chExt cx="9053483" cy="554140"/>
          </a:xfrm>
        </p:grpSpPr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xmlns="" id="{E1B37F4F-4E53-4A3D-97F6-EFDBBA500820}"/>
                </a:ext>
              </a:extLst>
            </p:cNvPr>
            <p:cNvSpPr/>
            <p:nvPr/>
          </p:nvSpPr>
          <p:spPr>
            <a:xfrm>
              <a:off x="125128" y="94650"/>
              <a:ext cx="1780674" cy="5541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2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LOGO</a:t>
              </a:r>
              <a:endPara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xmlns="" id="{26A8DB96-C51F-4947-9EA9-27948FEF64E9}"/>
                </a:ext>
              </a:extLst>
            </p:cNvPr>
            <p:cNvGrpSpPr/>
            <p:nvPr/>
          </p:nvGrpSpPr>
          <p:grpSpPr>
            <a:xfrm>
              <a:off x="1896836" y="94650"/>
              <a:ext cx="7281775" cy="554140"/>
              <a:chOff x="1899281" y="680720"/>
              <a:chExt cx="5296228" cy="388620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xmlns="" id="{296CBFA8-BDB3-40AA-8A33-D5730455BDED}"/>
                  </a:ext>
                </a:extLst>
              </p:cNvPr>
              <p:cNvSpPr/>
              <p:nvPr/>
            </p:nvSpPr>
            <p:spPr>
              <a:xfrm>
                <a:off x="3225990" y="680720"/>
                <a:ext cx="1323173" cy="388620"/>
              </a:xfrm>
              <a:prstGeom prst="rect">
                <a:avLst/>
              </a:prstGeom>
              <a:solidFill>
                <a:srgbClr val="00B0F0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우리 반 기록실</a:t>
                </a: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xmlns="" id="{016D2039-F2BA-460E-B945-42455879CB3B}"/>
                  </a:ext>
                </a:extLst>
              </p:cNvPr>
              <p:cNvSpPr/>
              <p:nvPr/>
            </p:nvSpPr>
            <p:spPr>
              <a:xfrm>
                <a:off x="4549163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게임 소개</a:t>
                </a: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xmlns="" id="{B925C764-8CDC-49F0-BD35-B4759B47CC2E}"/>
                  </a:ext>
                </a:extLst>
              </p:cNvPr>
              <p:cNvSpPr/>
              <p:nvPr/>
            </p:nvSpPr>
            <p:spPr>
              <a:xfrm>
                <a:off x="5872336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교육 자료실</a:t>
                </a: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xmlns="" id="{1256EDFB-EEEF-44F8-BB09-5D6EA5E1F933}"/>
                  </a:ext>
                </a:extLst>
              </p:cNvPr>
              <p:cNvSpPr/>
              <p:nvPr/>
            </p:nvSpPr>
            <p:spPr>
              <a:xfrm>
                <a:off x="1899281" y="680720"/>
                <a:ext cx="1323173" cy="388620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400" b="1" dirty="0">
                    <a:solidFill>
                      <a:schemeClr val="bg1"/>
                    </a:solidFill>
                  </a:rPr>
                  <a:t>클래스</a:t>
                </a:r>
              </a:p>
            </p:txBody>
          </p:sp>
        </p:grpSp>
      </p:grp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err="1"/>
              <a:t>피지컬</a:t>
            </a:r>
            <a:r>
              <a:rPr lang="en-US" altLang="ko-KR" dirty="0"/>
              <a:t>-</a:t>
            </a:r>
            <a:r>
              <a:rPr lang="ko-KR" altLang="en-US" dirty="0"/>
              <a:t>자세히 보기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xmlns="" id="{44ACED5C-B416-47C4-975C-3E414AA35C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선생님</a:t>
            </a: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xmlns="" id="{18856B12-44E2-4291-9305-731B97ADAD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4" name="그룹 13"/>
          <p:cNvGrpSpPr/>
          <p:nvPr/>
        </p:nvGrpSpPr>
        <p:grpSpPr>
          <a:xfrm>
            <a:off x="1760395" y="568570"/>
            <a:ext cx="8026967" cy="273402"/>
            <a:chOff x="1905802" y="680720"/>
            <a:chExt cx="3967744" cy="388620"/>
          </a:xfrm>
          <a:solidFill>
            <a:schemeClr val="bg1">
              <a:lumMod val="75000"/>
            </a:schemeClr>
          </a:solidFill>
        </p:grpSpPr>
        <p:sp>
          <p:nvSpPr>
            <p:cNvPr id="15" name="직사각형 14"/>
            <p:cNvSpPr/>
            <p:nvPr/>
          </p:nvSpPr>
          <p:spPr>
            <a:xfrm>
              <a:off x="1905802" y="680720"/>
              <a:ext cx="1323173" cy="388620"/>
            </a:xfrm>
            <a:prstGeom prst="rect">
              <a:avLst/>
            </a:prstGeom>
            <a:solidFill>
              <a:srgbClr val="47CFFF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트레이닝 게임 기록실</a:t>
              </a: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3228975" y="680720"/>
              <a:ext cx="1323173" cy="38862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 dirty="0">
                  <a:solidFill>
                    <a:schemeClr val="bg1"/>
                  </a:solidFill>
                </a:rPr>
                <a:t>스포츠 게임 기록실</a:t>
              </a:r>
            </a:p>
          </p:txBody>
        </p:sp>
        <p:sp>
          <p:nvSpPr>
            <p:cNvPr id="17" name="직사각형 16"/>
            <p:cNvSpPr/>
            <p:nvPr/>
          </p:nvSpPr>
          <p:spPr>
            <a:xfrm>
              <a:off x="4550373" y="680720"/>
              <a:ext cx="1323173" cy="388620"/>
            </a:xfrm>
            <a:prstGeom prst="rect">
              <a:avLst/>
            </a:prstGeom>
            <a:grp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400" b="1">
                  <a:solidFill>
                    <a:schemeClr val="bg1"/>
                  </a:solidFill>
                </a:rPr>
                <a:t>하이라이트</a:t>
              </a:r>
              <a:endParaRPr lang="ko-KR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9" name="직사각형 18"/>
          <p:cNvSpPr/>
          <p:nvPr/>
        </p:nvSpPr>
        <p:spPr>
          <a:xfrm>
            <a:off x="95250" y="2470627"/>
            <a:ext cx="1600200" cy="199389"/>
          </a:xfrm>
          <a:prstGeom prst="rect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2" name="표 61"/>
          <p:cNvGraphicFramePr>
            <a:graphicFrameLocks noGrp="1"/>
          </p:cNvGraphicFramePr>
          <p:nvPr>
            <p:extLst/>
          </p:nvPr>
        </p:nvGraphicFramePr>
        <p:xfrm>
          <a:off x="9849802" y="1385271"/>
          <a:ext cx="2258061" cy="388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41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99864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</a:t>
                      </a:r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디폴트 최근 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개월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9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xmlns="" id="{3C1988E4-2E8E-4646-A1D1-113D77AC7B6D}"/>
              </a:ext>
            </a:extLst>
          </p:cNvPr>
          <p:cNvSpPr/>
          <p:nvPr/>
        </p:nvSpPr>
        <p:spPr>
          <a:xfrm>
            <a:off x="1924050" y="1028065"/>
            <a:ext cx="7696200" cy="27187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ko-KR" altLang="en-US" sz="1100" b="1" dirty="0">
                <a:solidFill>
                  <a:schemeClr val="bg1"/>
                </a:solidFill>
              </a:rPr>
              <a:t>우리</a:t>
            </a:r>
            <a:r>
              <a:rPr lang="en-US" altLang="ko-KR" sz="1100" b="1" dirty="0">
                <a:solidFill>
                  <a:schemeClr val="bg1"/>
                </a:solidFill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</a:rPr>
              <a:t>반 성장 포인트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67966665-807D-4F12-804B-1ECA540BD2D8}"/>
              </a:ext>
            </a:extLst>
          </p:cNvPr>
          <p:cNvSpPr/>
          <p:nvPr/>
        </p:nvSpPr>
        <p:spPr>
          <a:xfrm>
            <a:off x="1924050" y="1299939"/>
            <a:ext cx="7696200" cy="843186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19EB7E6-042E-4971-A403-26C81432BF03}"/>
              </a:ext>
            </a:extLst>
          </p:cNvPr>
          <p:cNvSpPr txBox="1"/>
          <p:nvPr/>
        </p:nvSpPr>
        <p:spPr>
          <a:xfrm>
            <a:off x="2220690" y="1415958"/>
            <a:ext cx="748923" cy="5539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200" b="1" dirty="0"/>
              <a:t>총점</a:t>
            </a:r>
            <a:endParaRPr lang="en-US" altLang="ko-KR" sz="1200" b="1" dirty="0"/>
          </a:p>
          <a:p>
            <a:pPr algn="ctr"/>
            <a:r>
              <a:rPr lang="en-US" altLang="ko-KR" b="1" dirty="0"/>
              <a:t>####</a:t>
            </a:r>
            <a:endParaRPr lang="ko-KR" altLang="en-US" b="1" dirty="0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xmlns="" id="{B0F1C44E-33AE-4910-B13F-71B1FA05F8A4}"/>
              </a:ext>
            </a:extLst>
          </p:cNvPr>
          <p:cNvCxnSpPr/>
          <p:nvPr/>
        </p:nvCxnSpPr>
        <p:spPr>
          <a:xfrm>
            <a:off x="3256728" y="1378949"/>
            <a:ext cx="0" cy="678451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xmlns="" id="{EB261656-1E8E-4877-A43C-AFACF8264977}"/>
              </a:ext>
            </a:extLst>
          </p:cNvPr>
          <p:cNvCxnSpPr/>
          <p:nvPr/>
        </p:nvCxnSpPr>
        <p:spPr>
          <a:xfrm>
            <a:off x="4206146" y="1437822"/>
            <a:ext cx="0" cy="560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xmlns="" id="{E5C05549-B3C5-4973-B5E9-473C248A4C7E}"/>
              </a:ext>
            </a:extLst>
          </p:cNvPr>
          <p:cNvCxnSpPr/>
          <p:nvPr/>
        </p:nvCxnSpPr>
        <p:spPr>
          <a:xfrm>
            <a:off x="5971632" y="1437822"/>
            <a:ext cx="0" cy="560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xmlns="" id="{41703D58-AAD6-4DA2-B054-67814625CD4A}"/>
              </a:ext>
            </a:extLst>
          </p:cNvPr>
          <p:cNvCxnSpPr/>
          <p:nvPr/>
        </p:nvCxnSpPr>
        <p:spPr>
          <a:xfrm>
            <a:off x="6854375" y="1437822"/>
            <a:ext cx="0" cy="560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xmlns="" id="{4F91ABF3-EC28-4246-A45C-141F827B1A3A}"/>
              </a:ext>
            </a:extLst>
          </p:cNvPr>
          <p:cNvCxnSpPr/>
          <p:nvPr/>
        </p:nvCxnSpPr>
        <p:spPr>
          <a:xfrm>
            <a:off x="7737118" y="1437822"/>
            <a:ext cx="0" cy="560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xmlns="" id="{7CD24B9A-3AC4-40EA-8468-D08072B062A2}"/>
              </a:ext>
            </a:extLst>
          </p:cNvPr>
          <p:cNvCxnSpPr/>
          <p:nvPr/>
        </p:nvCxnSpPr>
        <p:spPr>
          <a:xfrm>
            <a:off x="8619860" y="1409787"/>
            <a:ext cx="0" cy="616774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xmlns="" id="{3C4C66C1-5DF8-4323-9689-2D7460D30835}"/>
              </a:ext>
            </a:extLst>
          </p:cNvPr>
          <p:cNvCxnSpPr/>
          <p:nvPr/>
        </p:nvCxnSpPr>
        <p:spPr>
          <a:xfrm>
            <a:off x="5088889" y="1437822"/>
            <a:ext cx="0" cy="56070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0DE66F97-15FB-4C25-A576-8B3D8C2448F1}"/>
              </a:ext>
            </a:extLst>
          </p:cNvPr>
          <p:cNvSpPr txBox="1"/>
          <p:nvPr/>
        </p:nvSpPr>
        <p:spPr>
          <a:xfrm>
            <a:off x="3306155" y="1458277"/>
            <a:ext cx="917238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근력</a:t>
            </a:r>
            <a:r>
              <a:rPr lang="en-US" altLang="ko-KR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근지구력</a:t>
            </a:r>
            <a:endParaRPr lang="en-US" altLang="ko-KR" sz="105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A253BD1A-F1A2-41F8-8921-6624BE92085B}"/>
              </a:ext>
            </a:extLst>
          </p:cNvPr>
          <p:cNvSpPr txBox="1"/>
          <p:nvPr/>
        </p:nvSpPr>
        <p:spPr>
          <a:xfrm>
            <a:off x="4218554" y="1458277"/>
            <a:ext cx="857927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심폐지구력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E5458B64-86B5-405F-9667-2D463AC607AE}"/>
              </a:ext>
            </a:extLst>
          </p:cNvPr>
          <p:cNvSpPr txBox="1"/>
          <p:nvPr/>
        </p:nvSpPr>
        <p:spPr>
          <a:xfrm>
            <a:off x="5221505" y="1458277"/>
            <a:ext cx="620683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유연성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8F6A51A9-5099-48B3-ABCB-E1A80D2DAA06}"/>
              </a:ext>
            </a:extLst>
          </p:cNvPr>
          <p:cNvSpPr txBox="1"/>
          <p:nvPr/>
        </p:nvSpPr>
        <p:spPr>
          <a:xfrm>
            <a:off x="5955969" y="1458277"/>
            <a:ext cx="917238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민첩성</a:t>
            </a:r>
            <a:r>
              <a:rPr lang="en-US" altLang="ko-KR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lang="ko-KR" altLang="en-US" sz="1050" b="1" spc="-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순발력</a:t>
            </a:r>
            <a:endParaRPr lang="en-US" altLang="ko-KR" sz="1050" b="1" spc="-1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30102011-137C-4F58-802D-7CC25789E2E5}"/>
              </a:ext>
            </a:extLst>
          </p:cNvPr>
          <p:cNvSpPr txBox="1"/>
          <p:nvPr/>
        </p:nvSpPr>
        <p:spPr>
          <a:xfrm>
            <a:off x="6986987" y="1458277"/>
            <a:ext cx="620683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협응성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7583107F-2365-4954-B62A-5085CABAE688}"/>
              </a:ext>
            </a:extLst>
          </p:cNvPr>
          <p:cNvSpPr txBox="1"/>
          <p:nvPr/>
        </p:nvSpPr>
        <p:spPr>
          <a:xfrm>
            <a:off x="7861727" y="1458277"/>
            <a:ext cx="620683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두뇌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####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F8C6C0E2-F773-41AE-B04B-19DA2183A58D}"/>
              </a:ext>
            </a:extLst>
          </p:cNvPr>
          <p:cNvSpPr txBox="1"/>
          <p:nvPr/>
        </p:nvSpPr>
        <p:spPr>
          <a:xfrm>
            <a:off x="8693336" y="1458277"/>
            <a:ext cx="843885" cy="46935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칼로리</a:t>
            </a:r>
            <a:endParaRPr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###kcal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0" name="표 79">
            <a:extLst>
              <a:ext uri="{FF2B5EF4-FFF2-40B4-BE49-F238E27FC236}">
                <a16:creationId xmlns:a16="http://schemas.microsoft.com/office/drawing/2014/main" xmlns="" id="{3547577C-415C-4468-A4B9-55FDC220B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6254833"/>
              </p:ext>
            </p:extLst>
          </p:nvPr>
        </p:nvGraphicFramePr>
        <p:xfrm>
          <a:off x="1924050" y="2553590"/>
          <a:ext cx="7696199" cy="219676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7469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73536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68417">
                  <a:extLst>
                    <a:ext uri="{9D8B030D-6E8A-4147-A177-3AD203B41FA5}">
                      <a16:colId xmlns:a16="http://schemas.microsoft.com/office/drawing/2014/main" xmlns="" val="3321427339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xmlns="" val="2473347499"/>
                    </a:ext>
                  </a:extLst>
                </a:gridCol>
                <a:gridCol w="681990">
                  <a:extLst>
                    <a:ext uri="{9D8B030D-6E8A-4147-A177-3AD203B41FA5}">
                      <a16:colId xmlns:a16="http://schemas.microsoft.com/office/drawing/2014/main" xmlns="" val="180654616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xmlns="" val="4070848762"/>
                    </a:ext>
                  </a:extLst>
                </a:gridCol>
                <a:gridCol w="587375">
                  <a:extLst>
                    <a:ext uri="{9D8B030D-6E8A-4147-A177-3AD203B41FA5}">
                      <a16:colId xmlns:a16="http://schemas.microsoft.com/office/drawing/2014/main" xmlns="" val="1133808149"/>
                    </a:ext>
                  </a:extLst>
                </a:gridCol>
                <a:gridCol w="80962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939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날짜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게임 명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인원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/>
                        <a:t>근력</a:t>
                      </a:r>
                      <a:r>
                        <a:rPr lang="en-US" altLang="ko-KR" sz="1000" spc="-150" dirty="0"/>
                        <a:t>/</a:t>
                      </a:r>
                      <a:br>
                        <a:rPr lang="en-US" altLang="ko-KR" sz="1000" spc="-150" dirty="0"/>
                      </a:br>
                      <a:r>
                        <a:rPr lang="ko-KR" altLang="en-US" sz="1000" spc="-150" dirty="0"/>
                        <a:t>근지구력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심폐</a:t>
                      </a:r>
                      <a:r>
                        <a:rPr lang="en-US" altLang="ko-KR" sz="1000" dirty="0"/>
                        <a:t/>
                      </a:r>
                      <a:br>
                        <a:rPr lang="en-US" altLang="ko-KR" sz="1000" dirty="0"/>
                      </a:br>
                      <a:r>
                        <a:rPr lang="ko-KR" altLang="en-US" sz="1000" dirty="0"/>
                        <a:t>지구력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유연성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-150" dirty="0"/>
                        <a:t>민첩성</a:t>
                      </a:r>
                      <a:r>
                        <a:rPr lang="en-US" altLang="ko-KR" sz="1000" spc="-150" dirty="0"/>
                        <a:t/>
                      </a:r>
                      <a:br>
                        <a:rPr lang="en-US" altLang="ko-KR" sz="1000" spc="-150" dirty="0"/>
                      </a:br>
                      <a:r>
                        <a:rPr lang="en-US" altLang="ko-KR" sz="1000" spc="-150" dirty="0"/>
                        <a:t>/</a:t>
                      </a:r>
                      <a:r>
                        <a:rPr lang="ko-KR" altLang="en-US" sz="1000" spc="-150" dirty="0"/>
                        <a:t>순발력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협응성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두뇌</a:t>
                      </a:r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칼로리</a:t>
                      </a:r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75932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spc="-150" dirty="0"/>
                        <a:t>계</a:t>
                      </a:r>
                      <a:endParaRPr lang="ko-KR" altLang="en-US" sz="1000" b="1" dirty="0"/>
                    </a:p>
                  </a:txBody>
                  <a:tcPr marL="74754" marR="74754" marT="37376" marB="3737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10</a:t>
                      </a:r>
                      <a:endParaRPr lang="ko-KR" altLang="en-US" sz="1000" b="1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8</a:t>
                      </a:r>
                      <a:endParaRPr lang="ko-KR" altLang="en-US" sz="1000" b="1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7</a:t>
                      </a:r>
                      <a:endParaRPr lang="ko-KR" altLang="en-US" sz="1000" b="1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6</a:t>
                      </a:r>
                      <a:endParaRPr lang="ko-KR" altLang="en-US" sz="1000" b="1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dirty="0"/>
                        <a:t>4</a:t>
                      </a:r>
                      <a:endParaRPr lang="ko-KR" altLang="en-US" sz="1000" b="1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1,980kcal</a:t>
                      </a:r>
                      <a:endParaRPr lang="ko-KR" altLang="en-US" sz="1000" b="1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290kcal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310kcal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270kcal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280kcal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24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330kcal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1759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spc="-150" dirty="0"/>
                        <a:t>YYYY-MM-DD</a:t>
                      </a:r>
                      <a:endParaRPr lang="ko-KR" altLang="en-US" sz="1000" spc="-15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[GAME NAME]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23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F0502020204030204"/>
                          <a:ea typeface="맑은 고딕" panose="020B0503020000020004" pitchFamily="50" charset="-127"/>
                          <a:cs typeface="+mn-cs"/>
                        </a:rPr>
                        <a:t>250kcal</a:t>
                      </a:r>
                      <a:endParaRPr lang="ko-KR" altLang="en-US" sz="1000" dirty="0"/>
                    </a:p>
                  </a:txBody>
                  <a:tcPr marL="74754" marR="74754" marT="37376" marB="37376"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1229047A-7908-47D7-A769-F65EECC9A77D}"/>
              </a:ext>
            </a:extLst>
          </p:cNvPr>
          <p:cNvSpPr txBox="1"/>
          <p:nvPr/>
        </p:nvSpPr>
        <p:spPr>
          <a:xfrm>
            <a:off x="1865097" y="2243683"/>
            <a:ext cx="14249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최근 게임 기록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025BF9CE-4619-4BB8-BA85-7BC2A7291F44}"/>
              </a:ext>
            </a:extLst>
          </p:cNvPr>
          <p:cNvSpPr/>
          <p:nvPr/>
        </p:nvSpPr>
        <p:spPr>
          <a:xfrm>
            <a:off x="8448935" y="2317041"/>
            <a:ext cx="1138360" cy="189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YYYY.MM.DD</a:t>
            </a:r>
            <a:r>
              <a:rPr lang="ko-KR" altLang="en-US" sz="1000" dirty="0">
                <a:solidFill>
                  <a:schemeClr val="tx1"/>
                </a:solidFill>
              </a:rPr>
              <a:t>  ▼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xmlns="" id="{CEA47848-CB08-4138-AA85-735AA631A21B}"/>
              </a:ext>
            </a:extLst>
          </p:cNvPr>
          <p:cNvSpPr/>
          <p:nvPr/>
        </p:nvSpPr>
        <p:spPr>
          <a:xfrm>
            <a:off x="6986987" y="2317041"/>
            <a:ext cx="1138360" cy="189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YYYY.MM.DD</a:t>
            </a:r>
            <a:r>
              <a:rPr lang="ko-KR" altLang="en-US" sz="1000" dirty="0">
                <a:solidFill>
                  <a:schemeClr val="tx1"/>
                </a:solidFill>
              </a:rPr>
              <a:t>  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3924F73-ED5A-48A1-8EA6-286343F0A1AD}"/>
              </a:ext>
            </a:extLst>
          </p:cNvPr>
          <p:cNvSpPr txBox="1"/>
          <p:nvPr/>
        </p:nvSpPr>
        <p:spPr>
          <a:xfrm>
            <a:off x="8154730" y="2283902"/>
            <a:ext cx="27443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3BC9E0-9F7D-4BC7-BEB3-2091E0E446B4}"/>
              </a:ext>
            </a:extLst>
          </p:cNvPr>
          <p:cNvSpPr txBox="1"/>
          <p:nvPr/>
        </p:nvSpPr>
        <p:spPr>
          <a:xfrm>
            <a:off x="6624137" y="2243040"/>
            <a:ext cx="36420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DE113E81-2335-47FB-8D7E-71134CC1E455}"/>
              </a:ext>
            </a:extLst>
          </p:cNvPr>
          <p:cNvSpPr txBox="1"/>
          <p:nvPr/>
        </p:nvSpPr>
        <p:spPr>
          <a:xfrm>
            <a:off x="8619860" y="1047002"/>
            <a:ext cx="1005403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1" dirty="0">
                <a:solidFill>
                  <a:schemeClr val="bg1"/>
                </a:solidFill>
              </a:rPr>
              <a:t>+ </a:t>
            </a:r>
            <a:r>
              <a:rPr lang="ko-KR" altLang="en-US" sz="1000" b="1" dirty="0">
                <a:solidFill>
                  <a:schemeClr val="bg1"/>
                </a:solidFill>
              </a:rPr>
              <a:t>자세히 보기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xmlns="" id="{91BA5C93-0001-4FBF-A180-4F071FF26E77}"/>
              </a:ext>
            </a:extLst>
          </p:cNvPr>
          <p:cNvSpPr/>
          <p:nvPr/>
        </p:nvSpPr>
        <p:spPr>
          <a:xfrm>
            <a:off x="1756937" y="110603"/>
            <a:ext cx="8030425" cy="5421063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xmlns="" id="{D948DAB5-A8E3-4B23-8904-D75462A5FAAA}"/>
              </a:ext>
            </a:extLst>
          </p:cNvPr>
          <p:cNvSpPr/>
          <p:nvPr/>
        </p:nvSpPr>
        <p:spPr>
          <a:xfrm>
            <a:off x="1846048" y="181070"/>
            <a:ext cx="7840909" cy="52510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000">
              <a:solidFill>
                <a:schemeClr val="tx1"/>
              </a:solidFill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xmlns="" id="{791FE2C9-8F11-4C0C-9756-44A8F88D7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848730"/>
              </p:ext>
            </p:extLst>
          </p:nvPr>
        </p:nvGraphicFramePr>
        <p:xfrm>
          <a:off x="1938237" y="1090424"/>
          <a:ext cx="7649053" cy="40642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21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3945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6030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60303">
                  <a:extLst>
                    <a:ext uri="{9D8B030D-6E8A-4147-A177-3AD203B41FA5}">
                      <a16:colId xmlns:a16="http://schemas.microsoft.com/office/drawing/2014/main" xmlns="" val="1807003903"/>
                    </a:ext>
                  </a:extLst>
                </a:gridCol>
                <a:gridCol w="560302">
                  <a:extLst>
                    <a:ext uri="{9D8B030D-6E8A-4147-A177-3AD203B41FA5}">
                      <a16:colId xmlns:a16="http://schemas.microsoft.com/office/drawing/2014/main" xmlns="" val="2258242390"/>
                    </a:ext>
                  </a:extLst>
                </a:gridCol>
                <a:gridCol w="560303">
                  <a:extLst>
                    <a:ext uri="{9D8B030D-6E8A-4147-A177-3AD203B41FA5}">
                      <a16:colId xmlns:a16="http://schemas.microsoft.com/office/drawing/2014/main" xmlns="" val="2091309131"/>
                    </a:ext>
                  </a:extLst>
                </a:gridCol>
                <a:gridCol w="560303">
                  <a:extLst>
                    <a:ext uri="{9D8B030D-6E8A-4147-A177-3AD203B41FA5}">
                      <a16:colId xmlns:a16="http://schemas.microsoft.com/office/drawing/2014/main" xmlns="" val="305986373"/>
                    </a:ext>
                  </a:extLst>
                </a:gridCol>
                <a:gridCol w="499685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499685">
                  <a:extLst>
                    <a:ext uri="{9D8B030D-6E8A-4147-A177-3AD203B41FA5}">
                      <a16:colId xmlns:a16="http://schemas.microsoft.com/office/drawing/2014/main" xmlns="" val="2094090096"/>
                    </a:ext>
                  </a:extLst>
                </a:gridCol>
                <a:gridCol w="499686">
                  <a:extLst>
                    <a:ext uri="{9D8B030D-6E8A-4147-A177-3AD203B41FA5}">
                      <a16:colId xmlns:a16="http://schemas.microsoft.com/office/drawing/2014/main" xmlns="" val="2766400131"/>
                    </a:ext>
                  </a:extLst>
                </a:gridCol>
                <a:gridCol w="499686">
                  <a:extLst>
                    <a:ext uri="{9D8B030D-6E8A-4147-A177-3AD203B41FA5}">
                      <a16:colId xmlns:a16="http://schemas.microsoft.com/office/drawing/2014/main" xmlns="" val="4273046677"/>
                    </a:ext>
                  </a:extLst>
                </a:gridCol>
                <a:gridCol w="499685">
                  <a:extLst>
                    <a:ext uri="{9D8B030D-6E8A-4147-A177-3AD203B41FA5}">
                      <a16:colId xmlns:a16="http://schemas.microsoft.com/office/drawing/2014/main" xmlns="" val="3771876960"/>
                    </a:ext>
                  </a:extLst>
                </a:gridCol>
                <a:gridCol w="499685">
                  <a:extLst>
                    <a:ext uri="{9D8B030D-6E8A-4147-A177-3AD203B41FA5}">
                      <a16:colId xmlns:a16="http://schemas.microsoft.com/office/drawing/2014/main" xmlns="" val="1778845107"/>
                    </a:ext>
                  </a:extLst>
                </a:gridCol>
                <a:gridCol w="646755">
                  <a:extLst>
                    <a:ext uri="{9D8B030D-6E8A-4147-A177-3AD203B41FA5}">
                      <a16:colId xmlns:a16="http://schemas.microsoft.com/office/drawing/2014/main" xmlns="" val="4113916829"/>
                    </a:ext>
                  </a:extLst>
                </a:gridCol>
              </a:tblGrid>
              <a:tr h="13756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PAPS </a:t>
                      </a:r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등급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+mn-ea"/>
                          <a:ea typeface="+mn-ea"/>
                        </a:rPr>
                        <a:t>성장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칼로리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7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근력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심폐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순발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비만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근력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심폐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민</a:t>
                      </a:r>
                      <a:r>
                        <a:rPr lang="en-US" altLang="ko-KR" sz="100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1000" spc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유연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협응</a:t>
                      </a:r>
                      <a:endParaRPr lang="ko-KR" altLang="en-US" sz="10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두뇌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98864481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381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04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05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06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07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08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09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10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11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12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75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+mn-ea"/>
                          <a:ea typeface="+mn-ea"/>
                        </a:rPr>
                        <a:t>13</a:t>
                      </a:r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</a:tbl>
          </a:graphicData>
        </a:graphic>
      </p:graphicFrame>
      <p:grpSp>
        <p:nvGrpSpPr>
          <p:cNvPr id="46" name="그룹 45">
            <a:extLst>
              <a:ext uri="{FF2B5EF4-FFF2-40B4-BE49-F238E27FC236}">
                <a16:creationId xmlns:a16="http://schemas.microsoft.com/office/drawing/2014/main" xmlns="" id="{A90AB983-2C96-4A41-8EC6-38662E08B881}"/>
              </a:ext>
            </a:extLst>
          </p:cNvPr>
          <p:cNvGrpSpPr/>
          <p:nvPr/>
        </p:nvGrpSpPr>
        <p:grpSpPr>
          <a:xfrm>
            <a:off x="2059396" y="871966"/>
            <a:ext cx="1708570" cy="142461"/>
            <a:chOff x="2059396" y="705718"/>
            <a:chExt cx="1708570" cy="142461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29F9AC9B-3452-4FAA-A047-3529A18F11E5}"/>
                </a:ext>
              </a:extLst>
            </p:cNvPr>
            <p:cNvSpPr/>
            <p:nvPr/>
          </p:nvSpPr>
          <p:spPr>
            <a:xfrm>
              <a:off x="2059396" y="705718"/>
              <a:ext cx="425513" cy="142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성별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xmlns="" id="{92CF8DF4-649F-4372-B53D-02CDD2F6CDE9}"/>
                </a:ext>
              </a:extLst>
            </p:cNvPr>
            <p:cNvSpPr/>
            <p:nvPr/>
          </p:nvSpPr>
          <p:spPr>
            <a:xfrm>
              <a:off x="2484909" y="705718"/>
              <a:ext cx="425513" cy="14246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전체</a:t>
              </a: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xmlns="" id="{43383A5D-182E-4C31-8481-46E02A060EEE}"/>
                </a:ext>
              </a:extLst>
            </p:cNvPr>
            <p:cNvSpPr/>
            <p:nvPr/>
          </p:nvSpPr>
          <p:spPr>
            <a:xfrm>
              <a:off x="2914038" y="705718"/>
              <a:ext cx="425513" cy="142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남자</a:t>
              </a: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xmlns="" id="{0296A9E7-F6D2-4933-A5D2-7F7F5800E67A}"/>
                </a:ext>
              </a:extLst>
            </p:cNvPr>
            <p:cNvSpPr/>
            <p:nvPr/>
          </p:nvSpPr>
          <p:spPr>
            <a:xfrm>
              <a:off x="3342453" y="705718"/>
              <a:ext cx="425513" cy="142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여자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B11DD830-D67D-4013-B37E-779BC1FD6DF0}"/>
              </a:ext>
            </a:extLst>
          </p:cNvPr>
          <p:cNvSpPr txBox="1"/>
          <p:nvPr/>
        </p:nvSpPr>
        <p:spPr>
          <a:xfrm>
            <a:off x="1846047" y="168406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우리 반 기록 자세히 보기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xmlns="" id="{55368FFA-B962-4C95-8D3F-5E79A5AB47A1}"/>
              </a:ext>
            </a:extLst>
          </p:cNvPr>
          <p:cNvSpPr/>
          <p:nvPr/>
        </p:nvSpPr>
        <p:spPr>
          <a:xfrm>
            <a:off x="8398137" y="843837"/>
            <a:ext cx="1138360" cy="189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YYYY.MM.DD</a:t>
            </a:r>
            <a:r>
              <a:rPr lang="ko-KR" altLang="en-US" sz="1000" dirty="0">
                <a:solidFill>
                  <a:schemeClr val="tx1"/>
                </a:solidFill>
              </a:rPr>
              <a:t>  ▼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D0627DB-B0EF-4A59-9E0F-6B67155DD7A2}"/>
              </a:ext>
            </a:extLst>
          </p:cNvPr>
          <p:cNvSpPr/>
          <p:nvPr/>
        </p:nvSpPr>
        <p:spPr>
          <a:xfrm>
            <a:off x="6936189" y="843837"/>
            <a:ext cx="1138360" cy="18961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YYYY.MM.DD</a:t>
            </a:r>
            <a:r>
              <a:rPr lang="ko-KR" altLang="en-US" sz="1000" dirty="0">
                <a:solidFill>
                  <a:schemeClr val="tx1"/>
                </a:solidFill>
              </a:rPr>
              <a:t>  ▼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EA7C19A-EE85-4DCA-A15B-A114BA5B54C3}"/>
              </a:ext>
            </a:extLst>
          </p:cNvPr>
          <p:cNvSpPr txBox="1"/>
          <p:nvPr/>
        </p:nvSpPr>
        <p:spPr>
          <a:xfrm>
            <a:off x="8103932" y="810698"/>
            <a:ext cx="274434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dirty="0"/>
              <a:t>~</a:t>
            </a:r>
            <a:endParaRPr lang="ko-KR" altLang="en-US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D222E106-A88B-4472-A239-F18229A895C4}"/>
              </a:ext>
            </a:extLst>
          </p:cNvPr>
          <p:cNvSpPr txBox="1"/>
          <p:nvPr/>
        </p:nvSpPr>
        <p:spPr>
          <a:xfrm>
            <a:off x="6573339" y="769836"/>
            <a:ext cx="364202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1400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8011239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qc0n8q8OTDWbeCEFVBtR+HYFLWKeTcIyKrVOywWjiD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IXeDFoAUYg6HjsbYlv2TXlpA+GBJ8aBvQTUjOfR6E1g=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YO0u/sYg5gU3JG0Yo3+5g7s0ym1OuYKAZj4zMZ406Ik=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1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>
          <a:defRPr sz="14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1895</Words>
  <Application>Microsoft Office PowerPoint</Application>
  <PresentationFormat>와이드스크린</PresentationFormat>
  <Paragraphs>984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1" baseType="lpstr">
      <vt:lpstr>나눔고딕</vt:lpstr>
      <vt:lpstr>맑은 고딕</vt:lpstr>
      <vt:lpstr>Arial</vt:lpstr>
      <vt:lpstr>Segoe UI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안 병호</cp:lastModifiedBy>
  <cp:revision>136</cp:revision>
  <dcterms:created xsi:type="dcterms:W3CDTF">2018-09-07T02:50:35Z</dcterms:created>
  <dcterms:modified xsi:type="dcterms:W3CDTF">2018-09-17T04:32:29Z</dcterms:modified>
</cp:coreProperties>
</file>