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DEE4E54-08D3-4788-98F5-82C71B7ED5D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4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C069-1D2E-463D-BCF4-E744A7090CF1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D64A-8370-4596-88C2-F477B2A42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2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C069-1D2E-463D-BCF4-E744A7090CF1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D64A-8370-4596-88C2-F477B2A42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8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C069-1D2E-463D-BCF4-E744A7090CF1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D64A-8370-4596-88C2-F477B2A42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5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C069-1D2E-463D-BCF4-E744A7090CF1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D64A-8370-4596-88C2-F477B2A42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390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C069-1D2E-463D-BCF4-E744A7090CF1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D64A-8370-4596-88C2-F477B2A42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56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C069-1D2E-463D-BCF4-E744A7090CF1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D64A-8370-4596-88C2-F477B2A42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418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C069-1D2E-463D-BCF4-E744A7090CF1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D64A-8370-4596-88C2-F477B2A42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67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C069-1D2E-463D-BCF4-E744A7090CF1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D64A-8370-4596-88C2-F477B2A42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3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C069-1D2E-463D-BCF4-E744A7090CF1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D64A-8370-4596-88C2-F477B2A42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0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C069-1D2E-463D-BCF4-E744A7090CF1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D64A-8370-4596-88C2-F477B2A42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93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6C069-1D2E-463D-BCF4-E744A7090CF1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AD64A-8370-4596-88C2-F477B2A42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52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6C069-1D2E-463D-BCF4-E744A7090CF1}" type="datetimeFigureOut">
              <a:rPr lang="ko-KR" altLang="en-US" smtClean="0"/>
              <a:t>2018-10-29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AD64A-8370-4596-88C2-F477B2A424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74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4E1FD5EC-1336-4347-BB9A-38AB74025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842803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BA39DCA1-D18E-4B9A-9112-94CDE01B69DD}"/>
              </a:ext>
            </a:extLst>
          </p:cNvPr>
          <p:cNvSpPr/>
          <p:nvPr/>
        </p:nvSpPr>
        <p:spPr>
          <a:xfrm>
            <a:off x="2598420" y="533400"/>
            <a:ext cx="1272540" cy="304800"/>
          </a:xfrm>
          <a:prstGeom prst="wedgeRectCallout">
            <a:avLst>
              <a:gd name="adj1" fmla="val -60354"/>
              <a:gd name="adj2" fmla="val 5000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초등학교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212B07F-1289-4CA9-812A-05AC7C6982DD}"/>
              </a:ext>
            </a:extLst>
          </p:cNvPr>
          <p:cNvSpPr/>
          <p:nvPr/>
        </p:nvSpPr>
        <p:spPr>
          <a:xfrm>
            <a:off x="568383" y="3036862"/>
            <a:ext cx="1156855" cy="392137"/>
          </a:xfrm>
          <a:prstGeom prst="wedgeRectCallout">
            <a:avLst>
              <a:gd name="adj1" fmla="val 75830"/>
              <a:gd name="adj2" fmla="val -10000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2016</a:t>
            </a:r>
            <a:r>
              <a:rPr lang="ko-KR" altLang="en-US" sz="1000" dirty="0">
                <a:solidFill>
                  <a:schemeClr val="tx1"/>
                </a:solidFill>
              </a:rPr>
              <a:t>년으로 수정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비활성화 처리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CA9470F-8875-4E28-9EE9-19009ABD97E4}"/>
              </a:ext>
            </a:extLst>
          </p:cNvPr>
          <p:cNvSpPr/>
          <p:nvPr/>
        </p:nvSpPr>
        <p:spPr>
          <a:xfrm>
            <a:off x="5452803" y="642131"/>
            <a:ext cx="1156855" cy="392137"/>
          </a:xfrm>
          <a:prstGeom prst="wedgeRectCallout">
            <a:avLst>
              <a:gd name="adj1" fmla="val -48661"/>
              <a:gd name="adj2" fmla="val 83274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2017</a:t>
            </a:r>
            <a:r>
              <a:rPr lang="ko-KR" altLang="en-US" sz="1000" dirty="0">
                <a:solidFill>
                  <a:schemeClr val="tx1"/>
                </a:solidFill>
              </a:rPr>
              <a:t>년으로 수정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비활성화 처리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8ACC3F8B-BF59-44AF-B5EA-963FCFA79F28}"/>
              </a:ext>
            </a:extLst>
          </p:cNvPr>
          <p:cNvSpPr/>
          <p:nvPr/>
        </p:nvSpPr>
        <p:spPr>
          <a:xfrm>
            <a:off x="3870960" y="2775731"/>
            <a:ext cx="1156855" cy="392137"/>
          </a:xfrm>
          <a:prstGeom prst="wedgeRectCallout">
            <a:avLst>
              <a:gd name="adj1" fmla="val -48661"/>
              <a:gd name="adj2" fmla="val 83274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2015</a:t>
            </a:r>
            <a:r>
              <a:rPr lang="ko-KR" altLang="en-US" sz="1000" dirty="0">
                <a:solidFill>
                  <a:schemeClr val="tx1"/>
                </a:solidFill>
              </a:rPr>
              <a:t>년으로 수정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비활성화 처리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822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35BA644A-4F97-4C20-8C48-F0E3F938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409592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7DC7A102-4CD6-4726-8A69-A1B7946A62DA}"/>
              </a:ext>
            </a:extLst>
          </p:cNvPr>
          <p:cNvSpPr/>
          <p:nvPr/>
        </p:nvSpPr>
        <p:spPr>
          <a:xfrm>
            <a:off x="2508365" y="1426991"/>
            <a:ext cx="1431175" cy="523729"/>
          </a:xfrm>
          <a:prstGeom prst="wedgeRectCallout">
            <a:avLst>
              <a:gd name="adj1" fmla="val -71715"/>
              <a:gd name="adj2" fmla="val 13319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칼로포인트로</a:t>
            </a:r>
            <a:r>
              <a:rPr lang="ko-KR" altLang="en-US" sz="1000" dirty="0">
                <a:solidFill>
                  <a:schemeClr val="tx1"/>
                </a:solidFill>
              </a:rPr>
              <a:t> 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9ECDCD16-8AD8-4856-9CFD-69F32DD2EE16}"/>
              </a:ext>
            </a:extLst>
          </p:cNvPr>
          <p:cNvSpPr/>
          <p:nvPr/>
        </p:nvSpPr>
        <p:spPr>
          <a:xfrm>
            <a:off x="3354185" y="4429271"/>
            <a:ext cx="1431175" cy="523729"/>
          </a:xfrm>
          <a:prstGeom prst="wedgeRectCallout">
            <a:avLst>
              <a:gd name="adj1" fmla="val -71715"/>
              <a:gd name="adj2" fmla="val 13319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실제 게임명으로 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A9CDA94-4177-405D-859A-EDB294A5D8E1}"/>
              </a:ext>
            </a:extLst>
          </p:cNvPr>
          <p:cNvSpPr/>
          <p:nvPr/>
        </p:nvSpPr>
        <p:spPr>
          <a:xfrm>
            <a:off x="313805" y="4071131"/>
            <a:ext cx="1431175" cy="523729"/>
          </a:xfrm>
          <a:prstGeom prst="wedgeRectCallout">
            <a:avLst>
              <a:gd name="adj1" fmla="val 63522"/>
              <a:gd name="adj2" fmla="val 102071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실제 날짜로 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E3E6F9B4-4ACF-4087-8374-687E2BE5AF9C}"/>
              </a:ext>
            </a:extLst>
          </p:cNvPr>
          <p:cNvSpPr/>
          <p:nvPr/>
        </p:nvSpPr>
        <p:spPr>
          <a:xfrm>
            <a:off x="2508365" y="3115846"/>
            <a:ext cx="1431175" cy="523729"/>
          </a:xfrm>
          <a:prstGeom prst="wedgeRectCallout">
            <a:avLst>
              <a:gd name="adj1" fmla="val 63522"/>
              <a:gd name="adj2" fmla="val 102071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실제 날짜로 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836DB030-25D4-4AEA-996D-7833D2A9A40B}"/>
              </a:ext>
            </a:extLst>
          </p:cNvPr>
          <p:cNvSpPr/>
          <p:nvPr/>
        </p:nvSpPr>
        <p:spPr>
          <a:xfrm>
            <a:off x="6539345" y="1688855"/>
            <a:ext cx="1431175" cy="523729"/>
          </a:xfrm>
          <a:prstGeom prst="wedgeRectCallout">
            <a:avLst>
              <a:gd name="adj1" fmla="val -122296"/>
              <a:gd name="adj2" fmla="val 68607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디자인 의견 확인 필요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4C9E0063-BA64-4E5D-9993-70CC5D50B753}"/>
              </a:ext>
            </a:extLst>
          </p:cNvPr>
          <p:cNvSpPr/>
          <p:nvPr/>
        </p:nvSpPr>
        <p:spPr>
          <a:xfrm>
            <a:off x="4294302" y="1126953"/>
            <a:ext cx="1431175" cy="523729"/>
          </a:xfrm>
          <a:prstGeom prst="wedgeRectCallout">
            <a:avLst>
              <a:gd name="adj1" fmla="val -59846"/>
              <a:gd name="adj2" fmla="val -73372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활성화되지 않은 메뉴는 </a:t>
            </a:r>
            <a:r>
              <a:rPr lang="ko-KR" altLang="en-US" sz="1000" dirty="0" err="1">
                <a:solidFill>
                  <a:schemeClr val="tx1"/>
                </a:solidFill>
              </a:rPr>
              <a:t>말풍선</a:t>
            </a:r>
            <a:r>
              <a:rPr lang="ko-KR" altLang="en-US" sz="1000" dirty="0">
                <a:solidFill>
                  <a:schemeClr val="tx1"/>
                </a:solidFill>
              </a:rPr>
              <a:t> 처리</a:t>
            </a:r>
            <a:r>
              <a:rPr lang="en-US" altLang="ko-KR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46842040-FB1B-49AC-8ADF-BA6E53263D6B}"/>
              </a:ext>
            </a:extLst>
          </p:cNvPr>
          <p:cNvSpPr/>
          <p:nvPr/>
        </p:nvSpPr>
        <p:spPr>
          <a:xfrm>
            <a:off x="4294301" y="1126952"/>
            <a:ext cx="1431175" cy="523729"/>
          </a:xfrm>
          <a:prstGeom prst="wedgeRectCallout">
            <a:avLst>
              <a:gd name="adj1" fmla="val 56401"/>
              <a:gd name="adj2" fmla="val -71553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활성화되지 않은 메뉴는 </a:t>
            </a:r>
            <a:r>
              <a:rPr lang="ko-KR" altLang="en-US" sz="1000" dirty="0" err="1">
                <a:solidFill>
                  <a:schemeClr val="tx1"/>
                </a:solidFill>
              </a:rPr>
              <a:t>말풍선</a:t>
            </a:r>
            <a:r>
              <a:rPr lang="ko-KR" altLang="en-US" sz="1000" dirty="0">
                <a:solidFill>
                  <a:schemeClr val="tx1"/>
                </a:solidFill>
              </a:rPr>
              <a:t> 처리</a:t>
            </a:r>
            <a:r>
              <a:rPr lang="en-US" altLang="ko-KR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68C2DF0-4C94-409C-BE54-02530AABE4F7}"/>
              </a:ext>
            </a:extLst>
          </p:cNvPr>
          <p:cNvSpPr/>
          <p:nvPr/>
        </p:nvSpPr>
        <p:spPr>
          <a:xfrm>
            <a:off x="4205085" y="6499371"/>
            <a:ext cx="1431175" cy="523729"/>
          </a:xfrm>
          <a:prstGeom prst="wedgeRectCallout">
            <a:avLst>
              <a:gd name="adj1" fmla="val 92451"/>
              <a:gd name="adj2" fmla="val -163700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칼로포인트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57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ABF4ECFF-8660-466E-B3F8-7942568C0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8134643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B5AF49F8-EB6A-4CFC-8E8C-C7974DF01DF8}"/>
              </a:ext>
            </a:extLst>
          </p:cNvPr>
          <p:cNvSpPr/>
          <p:nvPr/>
        </p:nvSpPr>
        <p:spPr>
          <a:xfrm>
            <a:off x="3429000" y="6349511"/>
            <a:ext cx="1431175" cy="523729"/>
          </a:xfrm>
          <a:prstGeom prst="wedgeRectCallout">
            <a:avLst>
              <a:gd name="adj1" fmla="val -71715"/>
              <a:gd name="adj2" fmla="val 13319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실제 게임명으로 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94A680DB-57EC-4282-B600-F5987EB26E83}"/>
              </a:ext>
            </a:extLst>
          </p:cNvPr>
          <p:cNvSpPr/>
          <p:nvPr/>
        </p:nvSpPr>
        <p:spPr>
          <a:xfrm>
            <a:off x="388620" y="5991371"/>
            <a:ext cx="1431175" cy="523729"/>
          </a:xfrm>
          <a:prstGeom prst="wedgeRectCallout">
            <a:avLst>
              <a:gd name="adj1" fmla="val 63522"/>
              <a:gd name="adj2" fmla="val 102071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실제 날짜로 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1C07E602-80F0-4ED2-992F-4717D40925C7}"/>
              </a:ext>
            </a:extLst>
          </p:cNvPr>
          <p:cNvSpPr/>
          <p:nvPr/>
        </p:nvSpPr>
        <p:spPr>
          <a:xfrm>
            <a:off x="2508365" y="4691135"/>
            <a:ext cx="1431175" cy="523729"/>
          </a:xfrm>
          <a:prstGeom prst="wedgeRectCallout">
            <a:avLst>
              <a:gd name="adj1" fmla="val 63522"/>
              <a:gd name="adj2" fmla="val 102071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실제 날짜로 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A4FC689B-62DC-4D2E-99F0-606857B65556}"/>
              </a:ext>
            </a:extLst>
          </p:cNvPr>
          <p:cNvSpPr/>
          <p:nvPr/>
        </p:nvSpPr>
        <p:spPr>
          <a:xfrm>
            <a:off x="4205085" y="7680471"/>
            <a:ext cx="1431175" cy="523729"/>
          </a:xfrm>
          <a:prstGeom prst="wedgeRectCallout">
            <a:avLst>
              <a:gd name="adj1" fmla="val 92451"/>
              <a:gd name="adj2" fmla="val -163700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칼로포인트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76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7FD0BF49-9D39-4A2C-B37F-2C7A05937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175152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05B6F32C-2D6C-4016-BBAB-334BDE8CB127}"/>
              </a:ext>
            </a:extLst>
          </p:cNvPr>
          <p:cNvSpPr/>
          <p:nvPr/>
        </p:nvSpPr>
        <p:spPr>
          <a:xfrm>
            <a:off x="3003665" y="525046"/>
            <a:ext cx="1431175" cy="523729"/>
          </a:xfrm>
          <a:prstGeom prst="wedgeRectCallout">
            <a:avLst>
              <a:gd name="adj1" fmla="val 63522"/>
              <a:gd name="adj2" fmla="val 102071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실제 날짜로 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1F23D665-B267-41B5-B3CF-36243193BA2F}"/>
              </a:ext>
            </a:extLst>
          </p:cNvPr>
          <p:cNvSpPr/>
          <p:nvPr/>
        </p:nvSpPr>
        <p:spPr>
          <a:xfrm>
            <a:off x="313805" y="2186206"/>
            <a:ext cx="1431175" cy="523729"/>
          </a:xfrm>
          <a:prstGeom prst="wedgeRectCallout">
            <a:avLst>
              <a:gd name="adj1" fmla="val 63522"/>
              <a:gd name="adj2" fmla="val 102071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실제 </a:t>
            </a:r>
            <a:r>
              <a:rPr lang="ko-KR" altLang="en-US" sz="1000" dirty="0" err="1">
                <a:solidFill>
                  <a:schemeClr val="tx1"/>
                </a:solidFill>
              </a:rPr>
              <a:t>게임명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날짜로 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54A28C2E-B6F9-4F96-9578-2CC0466AF00B}"/>
              </a:ext>
            </a:extLst>
          </p:cNvPr>
          <p:cNvSpPr/>
          <p:nvPr/>
        </p:nvSpPr>
        <p:spPr>
          <a:xfrm>
            <a:off x="7180663" y="1924341"/>
            <a:ext cx="1431175" cy="523729"/>
          </a:xfrm>
          <a:prstGeom prst="wedgeRectCallout">
            <a:avLst>
              <a:gd name="adj1" fmla="val -114969"/>
              <a:gd name="adj2" fmla="val -14325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실제 시연 </a:t>
            </a:r>
            <a:r>
              <a:rPr lang="ko-KR" altLang="en-US" sz="1000">
                <a:solidFill>
                  <a:schemeClr val="tx1"/>
                </a:solidFill>
              </a:rPr>
              <a:t>영상으로  추후 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8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88D42252-E169-4D9E-9E74-E03442242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871503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B5BAD4BD-4376-4C25-9FF9-BA82A3068F90}"/>
              </a:ext>
            </a:extLst>
          </p:cNvPr>
          <p:cNvSpPr/>
          <p:nvPr/>
        </p:nvSpPr>
        <p:spPr>
          <a:xfrm>
            <a:off x="3308465" y="502186"/>
            <a:ext cx="1431175" cy="523729"/>
          </a:xfrm>
          <a:prstGeom prst="wedgeRectCallout">
            <a:avLst>
              <a:gd name="adj1" fmla="val -67988"/>
              <a:gd name="adj2" fmla="val 116621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실제 내용 작성 필요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36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5F6CBBF2-B0D4-4E42-93E8-CF29D447B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8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89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주차장이(가) 표시된 사진&#10;&#10;매우 높은 신뢰도로 생성된 설명">
            <a:extLst>
              <a:ext uri="{FF2B5EF4-FFF2-40B4-BE49-F238E27FC236}">
                <a16:creationId xmlns:a16="http://schemas.microsoft.com/office/drawing/2014/main" id="{C2FA606E-BC87-419D-95D6-557E39CAF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5871503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559AD25C-AF62-49F6-8D62-D1F68A1F1D79}"/>
              </a:ext>
            </a:extLst>
          </p:cNvPr>
          <p:cNvSpPr/>
          <p:nvPr/>
        </p:nvSpPr>
        <p:spPr>
          <a:xfrm>
            <a:off x="4779125" y="3291106"/>
            <a:ext cx="1431175" cy="523729"/>
          </a:xfrm>
          <a:prstGeom prst="wedgeRectCallout">
            <a:avLst>
              <a:gd name="adj1" fmla="val -135607"/>
              <a:gd name="adj2" fmla="val -104532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실제 내용 작성 필요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8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FC17BE51-EBEC-4A03-B100-62D4AB821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3687494"/>
          </a:xfrm>
          <a:prstGeom prst="rect">
            <a:avLst/>
          </a:prstGeom>
        </p:spPr>
      </p:pic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32DE258F-681F-49BC-B474-76FDEB402C3D}"/>
              </a:ext>
            </a:extLst>
          </p:cNvPr>
          <p:cNvSpPr/>
          <p:nvPr/>
        </p:nvSpPr>
        <p:spPr>
          <a:xfrm>
            <a:off x="3076269" y="707563"/>
            <a:ext cx="1431175" cy="523729"/>
          </a:xfrm>
          <a:prstGeom prst="wedgeRectCallout">
            <a:avLst>
              <a:gd name="adj1" fmla="val -61574"/>
              <a:gd name="adj2" fmla="val -107303"/>
            </a:avLst>
          </a:prstGeom>
          <a:solidFill>
            <a:srgbClr val="FFC8C8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교육 자료실로 수정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04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79</Words>
  <Application>Microsoft Office PowerPoint</Application>
  <PresentationFormat>A4 용지(210x297mm)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병호</dc:creator>
  <cp:lastModifiedBy>안 병호</cp:lastModifiedBy>
  <cp:revision>8</cp:revision>
  <dcterms:created xsi:type="dcterms:W3CDTF">2018-10-29T09:41:16Z</dcterms:created>
  <dcterms:modified xsi:type="dcterms:W3CDTF">2018-10-29T10:06:44Z</dcterms:modified>
</cp:coreProperties>
</file>